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handoutMasterIdLst>
    <p:handoutMasterId r:id="rId26"/>
  </p:handoutMasterIdLst>
  <p:sldIdLst>
    <p:sldId id="256" r:id="rId2"/>
    <p:sldId id="258" r:id="rId3"/>
    <p:sldId id="270" r:id="rId4"/>
    <p:sldId id="271" r:id="rId5"/>
    <p:sldId id="272" r:id="rId6"/>
    <p:sldId id="273" r:id="rId7"/>
    <p:sldId id="274" r:id="rId8"/>
    <p:sldId id="275" r:id="rId9"/>
    <p:sldId id="280" r:id="rId10"/>
    <p:sldId id="281" r:id="rId11"/>
    <p:sldId id="282" r:id="rId12"/>
    <p:sldId id="259" r:id="rId13"/>
    <p:sldId id="283" r:id="rId14"/>
    <p:sldId id="260" r:id="rId15"/>
    <p:sldId id="265" r:id="rId16"/>
    <p:sldId id="263" r:id="rId17"/>
    <p:sldId id="266" r:id="rId18"/>
    <p:sldId id="267" r:id="rId19"/>
    <p:sldId id="268" r:id="rId20"/>
    <p:sldId id="284" r:id="rId21"/>
    <p:sldId id="285" r:id="rId22"/>
    <p:sldId id="287" r:id="rId23"/>
    <p:sldId id="286" r:id="rId24"/>
    <p:sldId id="288" r:id="rId25"/>
  </p:sldIdLst>
  <p:sldSz cx="9144000" cy="6858000" type="screen4x3"/>
  <p:notesSz cx="6735763" cy="9866313"/>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320"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15373" y="0"/>
            <a:ext cx="2918831" cy="495029"/>
          </a:xfrm>
          <a:prstGeom prst="rect">
            <a:avLst/>
          </a:prstGeom>
        </p:spPr>
        <p:txBody>
          <a:bodyPr vert="horz" lIns="91440" tIns="45720" rIns="91440" bIns="45720" rtlCol="0"/>
          <a:lstStyle>
            <a:lvl1pPr algn="r">
              <a:defRPr sz="1200"/>
            </a:lvl1pPr>
          </a:lstStyle>
          <a:p>
            <a:fld id="{2CD05E57-F249-4710-92CE-404CD3539444}" type="datetimeFigureOut">
              <a:rPr lang="en-US" smtClean="0"/>
              <a:t>8/23/2025</a:t>
            </a:fld>
            <a:endParaRPr lang="en-US"/>
          </a:p>
        </p:txBody>
      </p:sp>
      <p:sp>
        <p:nvSpPr>
          <p:cNvPr id="4" name="Footer Placeholder 3"/>
          <p:cNvSpPr>
            <a:spLocks noGrp="1"/>
          </p:cNvSpPr>
          <p:nvPr>
            <p:ph type="ftr" sz="quarter" idx="2"/>
          </p:nvPr>
        </p:nvSpPr>
        <p:spPr>
          <a:xfrm>
            <a:off x="0" y="9371286"/>
            <a:ext cx="2918831" cy="49502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15373" y="9371286"/>
            <a:ext cx="2918831" cy="495028"/>
          </a:xfrm>
          <a:prstGeom prst="rect">
            <a:avLst/>
          </a:prstGeom>
        </p:spPr>
        <p:txBody>
          <a:bodyPr vert="horz" lIns="91440" tIns="45720" rIns="91440" bIns="45720" rtlCol="0" anchor="b"/>
          <a:lstStyle>
            <a:lvl1pPr algn="r">
              <a:defRPr sz="1200"/>
            </a:lvl1pPr>
          </a:lstStyle>
          <a:p>
            <a:fld id="{362EBC8F-F9F1-4808-8433-7360424059AF}" type="slidenum">
              <a:rPr lang="en-US" smtClean="0"/>
              <a:t>‹#›</a:t>
            </a:fld>
            <a:endParaRPr lang="en-US"/>
          </a:p>
        </p:txBody>
      </p:sp>
    </p:spTree>
    <p:extLst>
      <p:ext uri="{BB962C8B-B14F-4D97-AF65-F5344CB8AC3E}">
        <p14:creationId xmlns:p14="http://schemas.microsoft.com/office/powerpoint/2010/main" val="112723918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477000" y="76200"/>
            <a:ext cx="2514600" cy="288925"/>
          </a:xfrm>
          <a:prstGeom prst="rect">
            <a:avLst/>
          </a:prstGeom>
        </p:spPr>
        <p:txBody>
          <a:bodyPr/>
          <a:lstStyle/>
          <a:p>
            <a:fld id="{5874FBC8-A0D4-41D1-8E82-F5245733A895}" type="datetimeFigureOut">
              <a:rPr lang="vi-VN" smtClean="0"/>
              <a:pPr/>
              <a:t>23/08/2025</a:t>
            </a:fld>
            <a:endParaRPr lang="vi-VN"/>
          </a:p>
        </p:txBody>
      </p:sp>
      <p:sp>
        <p:nvSpPr>
          <p:cNvPr id="5" name="Footer Placeholder 4"/>
          <p:cNvSpPr>
            <a:spLocks noGrp="1"/>
          </p:cNvSpPr>
          <p:nvPr>
            <p:ph type="ftr" sz="quarter" idx="11"/>
          </p:nvPr>
        </p:nvSpPr>
        <p:spPr>
          <a:xfrm>
            <a:off x="3124200" y="76200"/>
            <a:ext cx="3352800" cy="288925"/>
          </a:xfrm>
          <a:prstGeom prst="rect">
            <a:avLst/>
          </a:prstGeom>
        </p:spPr>
        <p:txBody>
          <a:bodyPr/>
          <a:lstStyle/>
          <a:p>
            <a:endParaRPr lang="vi-VN"/>
          </a:p>
        </p:txBody>
      </p:sp>
      <p:sp>
        <p:nvSpPr>
          <p:cNvPr id="6" name="Slide Number Placeholder 5"/>
          <p:cNvSpPr>
            <a:spLocks noGrp="1"/>
          </p:cNvSpPr>
          <p:nvPr>
            <p:ph type="sldNum" sz="quarter" idx="12"/>
          </p:nvPr>
        </p:nvSpPr>
        <p:spPr>
          <a:xfrm>
            <a:off x="8229600" y="6477000"/>
            <a:ext cx="762000" cy="244475"/>
          </a:xfrm>
          <a:prstGeom prst="rect">
            <a:avLst/>
          </a:prstGeom>
        </p:spPr>
        <p:txBody>
          <a:bodyPr/>
          <a:lstStyle/>
          <a:p>
            <a:fld id="{DADA10EB-D696-4C6F-8337-F97B179C0644}" type="slidenum">
              <a:rPr lang="vi-VN" smtClean="0"/>
              <a:pPr/>
              <a:t>‹#›</a:t>
            </a:fld>
            <a:endParaRPr lang="vi-V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477000" y="76200"/>
            <a:ext cx="2514600" cy="288925"/>
          </a:xfrm>
          <a:prstGeom prst="rect">
            <a:avLst/>
          </a:prstGeom>
        </p:spPr>
        <p:txBody>
          <a:bodyPr/>
          <a:lstStyle/>
          <a:p>
            <a:fld id="{5874FBC8-A0D4-41D1-8E82-F5245733A895}" type="datetimeFigureOut">
              <a:rPr lang="vi-VN" smtClean="0"/>
              <a:pPr/>
              <a:t>23/08/2025</a:t>
            </a:fld>
            <a:endParaRPr lang="vi-VN"/>
          </a:p>
        </p:txBody>
      </p:sp>
      <p:sp>
        <p:nvSpPr>
          <p:cNvPr id="5" name="Footer Placeholder 4"/>
          <p:cNvSpPr>
            <a:spLocks noGrp="1"/>
          </p:cNvSpPr>
          <p:nvPr>
            <p:ph type="ftr" sz="quarter" idx="11"/>
          </p:nvPr>
        </p:nvSpPr>
        <p:spPr>
          <a:xfrm>
            <a:off x="3124200" y="76200"/>
            <a:ext cx="3352800" cy="288925"/>
          </a:xfrm>
          <a:prstGeom prst="rect">
            <a:avLst/>
          </a:prstGeom>
        </p:spPr>
        <p:txBody>
          <a:bodyPr/>
          <a:lstStyle/>
          <a:p>
            <a:endParaRPr lang="vi-VN"/>
          </a:p>
        </p:txBody>
      </p:sp>
      <p:sp>
        <p:nvSpPr>
          <p:cNvPr id="6" name="Slide Number Placeholder 5"/>
          <p:cNvSpPr>
            <a:spLocks noGrp="1"/>
          </p:cNvSpPr>
          <p:nvPr>
            <p:ph type="sldNum" sz="quarter" idx="12"/>
          </p:nvPr>
        </p:nvSpPr>
        <p:spPr>
          <a:xfrm>
            <a:off x="8229600" y="6477000"/>
            <a:ext cx="762000" cy="244475"/>
          </a:xfrm>
          <a:prstGeom prst="rect">
            <a:avLst/>
          </a:prstGeom>
        </p:spPr>
        <p:txBody>
          <a:bodyPr/>
          <a:lstStyle/>
          <a:p>
            <a:fld id="{DADA10EB-D696-4C6F-8337-F97B179C0644}" type="slidenum">
              <a:rPr lang="vi-VN" smtClean="0"/>
              <a:pPr/>
              <a:t>‹#›</a:t>
            </a:fld>
            <a:endParaRPr lang="vi-V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normAutofit/>
          </a:bodyPr>
          <a:lstStyle>
            <a:lvl1pPr>
              <a:defRPr sz="3000"/>
            </a:lvl1pPr>
          </a:lstStyle>
          <a:p>
            <a:r>
              <a:rPr kumimoji="0" lang="en-US" dirty="0" smtClean="0"/>
              <a:t>Click to edit Master title style</a:t>
            </a:r>
            <a:endParaRPr kumimoji="0" lang="en-US" dirty="0"/>
          </a:p>
        </p:txBody>
      </p:sp>
      <p:sp>
        <p:nvSpPr>
          <p:cNvPr id="27" name="Content Placeholder 26"/>
          <p:cNvSpPr>
            <a:spLocks noGrp="1"/>
          </p:cNvSpPr>
          <p:nvPr>
            <p:ph idx="1"/>
          </p:nvPr>
        </p:nvSpPr>
        <p:spPr/>
        <p:txBody>
          <a:bodyPr>
            <a:normAutofit/>
          </a:bodyPr>
          <a:lstStyle>
            <a:lvl1pPr>
              <a:lnSpc>
                <a:spcPct val="110000"/>
              </a:lnSpc>
              <a:spcBef>
                <a:spcPts val="0"/>
              </a:spcBef>
              <a:defRPr sz="2800"/>
            </a:lvl1pPr>
            <a:lvl2pPr>
              <a:lnSpc>
                <a:spcPct val="110000"/>
              </a:lnSpc>
              <a:spcBef>
                <a:spcPts val="0"/>
              </a:spcBef>
              <a:defRPr sz="2400"/>
            </a:lvl2pPr>
            <a:lvl3pPr>
              <a:lnSpc>
                <a:spcPct val="110000"/>
              </a:lnSpc>
              <a:spcBef>
                <a:spcPts val="0"/>
              </a:spcBef>
              <a:defRPr sz="2000"/>
            </a:lvl3pPr>
            <a:lvl4pPr>
              <a:lnSpc>
                <a:spcPct val="110000"/>
              </a:lnSpc>
              <a:spcBef>
                <a:spcPts val="0"/>
              </a:spcBef>
              <a:defRPr sz="1800"/>
            </a:lvl4pPr>
            <a:lvl5pPr>
              <a:lnSpc>
                <a:spcPct val="110000"/>
              </a:lnSpc>
              <a:spcBef>
                <a:spcPts val="0"/>
              </a:spcBef>
              <a:defRPr sz="1600"/>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a:xfrm>
            <a:off x="6477000" y="76200"/>
            <a:ext cx="2514600" cy="288925"/>
          </a:xfrm>
          <a:prstGeom prst="rect">
            <a:avLst/>
          </a:prstGeom>
        </p:spPr>
        <p:txBody>
          <a:bodyPr/>
          <a:lstStyle/>
          <a:p>
            <a:fld id="{5874FBC8-A0D4-41D1-8E82-F5245733A895}" type="datetimeFigureOut">
              <a:rPr lang="vi-VN" smtClean="0"/>
              <a:pPr/>
              <a:t>23/08/2025</a:t>
            </a:fld>
            <a:endParaRPr lang="vi-VN"/>
          </a:p>
        </p:txBody>
      </p:sp>
      <p:sp>
        <p:nvSpPr>
          <p:cNvPr id="11" name="Footer Placeholder 10"/>
          <p:cNvSpPr>
            <a:spLocks noGrp="1"/>
          </p:cNvSpPr>
          <p:nvPr>
            <p:ph type="ftr" sz="quarter" idx="11"/>
          </p:nvPr>
        </p:nvSpPr>
        <p:spPr>
          <a:xfrm>
            <a:off x="3124200" y="76200"/>
            <a:ext cx="3352800" cy="288925"/>
          </a:xfrm>
          <a:prstGeom prst="rect">
            <a:avLst/>
          </a:prstGeom>
        </p:spPr>
        <p:txBody>
          <a:bodyPr/>
          <a:lstStyle/>
          <a:p>
            <a:endParaRPr lang="vi-VN"/>
          </a:p>
        </p:txBody>
      </p:sp>
      <p:sp>
        <p:nvSpPr>
          <p:cNvPr id="16" name="Slide Number Placeholder 15"/>
          <p:cNvSpPr>
            <a:spLocks noGrp="1"/>
          </p:cNvSpPr>
          <p:nvPr>
            <p:ph type="sldNum" sz="quarter" idx="12"/>
          </p:nvPr>
        </p:nvSpPr>
        <p:spPr>
          <a:xfrm>
            <a:off x="8229600" y="6477000"/>
            <a:ext cx="762000" cy="244475"/>
          </a:xfrm>
          <a:prstGeom prst="rect">
            <a:avLst/>
          </a:prstGeom>
        </p:spPr>
        <p:txBody>
          <a:bodyPr/>
          <a:lstStyle/>
          <a:p>
            <a:fld id="{DADA10EB-D696-4C6F-8337-F97B179C0644}" type="slidenum">
              <a:rPr lang="vi-VN" smtClean="0"/>
              <a:pPr/>
              <a:t>‹#›</a:t>
            </a:fld>
            <a:endParaRPr lang="vi-VN"/>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a:xfrm>
            <a:off x="6477000" y="76200"/>
            <a:ext cx="2514600" cy="288925"/>
          </a:xfrm>
          <a:prstGeom prst="rect">
            <a:avLst/>
          </a:prstGeom>
        </p:spPr>
        <p:txBody>
          <a:bodyPr/>
          <a:lstStyle/>
          <a:p>
            <a:fld id="{5874FBC8-A0D4-41D1-8E82-F5245733A895}" type="datetimeFigureOut">
              <a:rPr lang="vi-VN" smtClean="0"/>
              <a:pPr/>
              <a:t>23/08/2025</a:t>
            </a:fld>
            <a:endParaRPr lang="vi-VN"/>
          </a:p>
        </p:txBody>
      </p:sp>
      <p:sp>
        <p:nvSpPr>
          <p:cNvPr id="10" name="Footer Placeholder 9"/>
          <p:cNvSpPr>
            <a:spLocks noGrp="1"/>
          </p:cNvSpPr>
          <p:nvPr>
            <p:ph type="ftr" sz="quarter" idx="11"/>
          </p:nvPr>
        </p:nvSpPr>
        <p:spPr>
          <a:xfrm>
            <a:off x="3124200" y="76200"/>
            <a:ext cx="3352800" cy="288925"/>
          </a:xfrm>
          <a:prstGeom prst="rect">
            <a:avLst/>
          </a:prstGeom>
        </p:spPr>
        <p:txBody>
          <a:bodyPr/>
          <a:lstStyle/>
          <a:p>
            <a:endParaRPr lang="vi-VN"/>
          </a:p>
        </p:txBody>
      </p:sp>
      <p:sp>
        <p:nvSpPr>
          <p:cNvPr id="31" name="Slide Number Placeholder 30"/>
          <p:cNvSpPr>
            <a:spLocks noGrp="1"/>
          </p:cNvSpPr>
          <p:nvPr>
            <p:ph type="sldNum" sz="quarter" idx="12"/>
          </p:nvPr>
        </p:nvSpPr>
        <p:spPr>
          <a:xfrm>
            <a:off x="8229600" y="6477000"/>
            <a:ext cx="762000" cy="244475"/>
          </a:xfrm>
          <a:prstGeom prst="rect">
            <a:avLst/>
          </a:prstGeom>
        </p:spPr>
        <p:txBody>
          <a:bodyPr/>
          <a:lstStyle/>
          <a:p>
            <a:fld id="{DADA10EB-D696-4C6F-8337-F97B179C0644}" type="slidenum">
              <a:rPr lang="vi-VN" smtClean="0"/>
              <a:pPr/>
              <a:t>‹#›</a:t>
            </a:fld>
            <a:endParaRPr lang="vi-V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a:xfrm>
            <a:off x="6477000" y="76200"/>
            <a:ext cx="2514600" cy="288925"/>
          </a:xfrm>
          <a:prstGeom prst="rect">
            <a:avLst/>
          </a:prstGeom>
        </p:spPr>
        <p:txBody>
          <a:bodyPr/>
          <a:lstStyle/>
          <a:p>
            <a:fld id="{5874FBC8-A0D4-41D1-8E82-F5245733A895}" type="datetimeFigureOut">
              <a:rPr lang="vi-VN" smtClean="0"/>
              <a:pPr/>
              <a:t>23/08/2025</a:t>
            </a:fld>
            <a:endParaRPr lang="vi-VN"/>
          </a:p>
        </p:txBody>
      </p:sp>
      <p:sp>
        <p:nvSpPr>
          <p:cNvPr id="6" name="Footer Placeholder 5"/>
          <p:cNvSpPr>
            <a:spLocks noGrp="1"/>
          </p:cNvSpPr>
          <p:nvPr>
            <p:ph type="ftr" sz="quarter" idx="11"/>
          </p:nvPr>
        </p:nvSpPr>
        <p:spPr>
          <a:xfrm>
            <a:off x="3124200" y="76200"/>
            <a:ext cx="3352800" cy="288925"/>
          </a:xfrm>
          <a:prstGeom prst="rect">
            <a:avLst/>
          </a:prstGeom>
        </p:spPr>
        <p:txBody>
          <a:bodyPr/>
          <a:lstStyle/>
          <a:p>
            <a:endParaRPr lang="vi-VN"/>
          </a:p>
        </p:txBody>
      </p:sp>
      <p:sp>
        <p:nvSpPr>
          <p:cNvPr id="7" name="Slide Number Placeholder 6"/>
          <p:cNvSpPr>
            <a:spLocks noGrp="1"/>
          </p:cNvSpPr>
          <p:nvPr>
            <p:ph type="sldNum" sz="quarter" idx="12"/>
          </p:nvPr>
        </p:nvSpPr>
        <p:spPr>
          <a:xfrm>
            <a:off x="8229600" y="6477000"/>
            <a:ext cx="762000" cy="246888"/>
          </a:xfrm>
          <a:prstGeom prst="rect">
            <a:avLst/>
          </a:prstGeom>
        </p:spPr>
        <p:txBody>
          <a:bodyPr/>
          <a:lstStyle/>
          <a:p>
            <a:fld id="{DADA10EB-D696-4C6F-8337-F97B179C0644}" type="slidenum">
              <a:rPr lang="vi-VN" smtClean="0"/>
              <a:pPr/>
              <a:t>‹#›</a:t>
            </a:fld>
            <a:endParaRPr lang="vi-VN"/>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a:xfrm>
            <a:off x="6477000" y="76200"/>
            <a:ext cx="2514600" cy="288925"/>
          </a:xfrm>
          <a:prstGeom prst="rect">
            <a:avLst/>
          </a:prstGeom>
        </p:spPr>
        <p:txBody>
          <a:bodyPr/>
          <a:lstStyle/>
          <a:p>
            <a:fld id="{5874FBC8-A0D4-41D1-8E82-F5245733A895}" type="datetimeFigureOut">
              <a:rPr lang="vi-VN" smtClean="0"/>
              <a:pPr/>
              <a:t>23/08/2025</a:t>
            </a:fld>
            <a:endParaRPr lang="vi-VN"/>
          </a:p>
        </p:txBody>
      </p:sp>
      <p:sp>
        <p:nvSpPr>
          <p:cNvPr id="21" name="Footer Placeholder 20"/>
          <p:cNvSpPr>
            <a:spLocks noGrp="1"/>
          </p:cNvSpPr>
          <p:nvPr>
            <p:ph type="ftr" sz="quarter" idx="11"/>
          </p:nvPr>
        </p:nvSpPr>
        <p:spPr>
          <a:xfrm>
            <a:off x="3124200" y="76200"/>
            <a:ext cx="3352800" cy="288925"/>
          </a:xfrm>
          <a:prstGeom prst="rect">
            <a:avLst/>
          </a:prstGeom>
        </p:spPr>
        <p:txBody>
          <a:bodyPr/>
          <a:lstStyle/>
          <a:p>
            <a:endParaRPr lang="vi-VN"/>
          </a:p>
        </p:txBody>
      </p:sp>
      <p:sp>
        <p:nvSpPr>
          <p:cNvPr id="6" name="Slide Number Placeholder 5"/>
          <p:cNvSpPr>
            <a:spLocks noGrp="1"/>
          </p:cNvSpPr>
          <p:nvPr>
            <p:ph type="sldNum" sz="quarter" idx="12"/>
          </p:nvPr>
        </p:nvSpPr>
        <p:spPr>
          <a:xfrm>
            <a:off x="8229600" y="6477000"/>
            <a:ext cx="762000" cy="244475"/>
          </a:xfrm>
          <a:prstGeom prst="rect">
            <a:avLst/>
          </a:prstGeom>
        </p:spPr>
        <p:txBody>
          <a:bodyPr/>
          <a:lstStyle/>
          <a:p>
            <a:fld id="{DADA10EB-D696-4C6F-8337-F97B179C0644}" type="slidenum">
              <a:rPr lang="vi-VN" smtClean="0"/>
              <a:pPr/>
              <a:t>‹#›</a:t>
            </a:fld>
            <a:endParaRPr lang="vi-V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6477000" y="76200"/>
            <a:ext cx="2514600" cy="288925"/>
          </a:xfrm>
          <a:prstGeom prst="rect">
            <a:avLst/>
          </a:prstGeom>
        </p:spPr>
        <p:txBody>
          <a:bodyPr/>
          <a:lstStyle/>
          <a:p>
            <a:fld id="{5874FBC8-A0D4-41D1-8E82-F5245733A895}" type="datetimeFigureOut">
              <a:rPr lang="vi-VN" smtClean="0"/>
              <a:pPr/>
              <a:t>23/08/2025</a:t>
            </a:fld>
            <a:endParaRPr lang="vi-VN"/>
          </a:p>
        </p:txBody>
      </p:sp>
      <p:sp>
        <p:nvSpPr>
          <p:cNvPr id="24" name="Footer Placeholder 23"/>
          <p:cNvSpPr>
            <a:spLocks noGrp="1"/>
          </p:cNvSpPr>
          <p:nvPr>
            <p:ph type="ftr" sz="quarter" idx="11"/>
          </p:nvPr>
        </p:nvSpPr>
        <p:spPr>
          <a:xfrm>
            <a:off x="3124200" y="76200"/>
            <a:ext cx="3352800" cy="288925"/>
          </a:xfrm>
          <a:prstGeom prst="rect">
            <a:avLst/>
          </a:prstGeom>
        </p:spPr>
        <p:txBody>
          <a:bodyPr/>
          <a:lstStyle/>
          <a:p>
            <a:endParaRPr lang="vi-VN"/>
          </a:p>
        </p:txBody>
      </p:sp>
      <p:sp>
        <p:nvSpPr>
          <p:cNvPr id="7" name="Slide Number Placeholder 6"/>
          <p:cNvSpPr>
            <a:spLocks noGrp="1"/>
          </p:cNvSpPr>
          <p:nvPr>
            <p:ph type="sldNum" sz="quarter" idx="12"/>
          </p:nvPr>
        </p:nvSpPr>
        <p:spPr>
          <a:xfrm>
            <a:off x="8229600" y="6477000"/>
            <a:ext cx="762000" cy="244475"/>
          </a:xfrm>
          <a:prstGeom prst="rect">
            <a:avLst/>
          </a:prstGeom>
        </p:spPr>
        <p:txBody>
          <a:bodyPr/>
          <a:lstStyle/>
          <a:p>
            <a:fld id="{DADA10EB-D696-4C6F-8337-F97B179C0644}" type="slidenum">
              <a:rPr lang="vi-VN" smtClean="0"/>
              <a:pPr/>
              <a:t>‹#›</a:t>
            </a:fld>
            <a:endParaRPr lang="vi-V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a:xfrm>
            <a:off x="6477000" y="76200"/>
            <a:ext cx="2514600" cy="288925"/>
          </a:xfrm>
          <a:prstGeom prst="rect">
            <a:avLst/>
          </a:prstGeom>
        </p:spPr>
        <p:txBody>
          <a:bodyPr/>
          <a:lstStyle/>
          <a:p>
            <a:fld id="{5874FBC8-A0D4-41D1-8E82-F5245733A895}" type="datetimeFigureOut">
              <a:rPr lang="vi-VN" smtClean="0"/>
              <a:pPr/>
              <a:t>23/08/2025</a:t>
            </a:fld>
            <a:endParaRPr lang="vi-VN"/>
          </a:p>
        </p:txBody>
      </p:sp>
      <p:sp>
        <p:nvSpPr>
          <p:cNvPr id="29" name="Footer Placeholder 28"/>
          <p:cNvSpPr>
            <a:spLocks noGrp="1"/>
          </p:cNvSpPr>
          <p:nvPr>
            <p:ph type="ftr" sz="quarter" idx="11"/>
          </p:nvPr>
        </p:nvSpPr>
        <p:spPr>
          <a:xfrm>
            <a:off x="3124200" y="76200"/>
            <a:ext cx="3352800" cy="288925"/>
          </a:xfrm>
          <a:prstGeom prst="rect">
            <a:avLst/>
          </a:prstGeom>
        </p:spPr>
        <p:txBody>
          <a:bodyPr/>
          <a:lstStyle/>
          <a:p>
            <a:endParaRPr lang="vi-VN"/>
          </a:p>
        </p:txBody>
      </p:sp>
      <p:sp>
        <p:nvSpPr>
          <p:cNvPr id="7" name="Slide Number Placeholder 6"/>
          <p:cNvSpPr>
            <a:spLocks noGrp="1"/>
          </p:cNvSpPr>
          <p:nvPr>
            <p:ph type="sldNum" sz="quarter" idx="12"/>
          </p:nvPr>
        </p:nvSpPr>
        <p:spPr>
          <a:xfrm>
            <a:off x="8229600" y="6477000"/>
            <a:ext cx="762000" cy="244475"/>
          </a:xfrm>
          <a:prstGeom prst="rect">
            <a:avLst/>
          </a:prstGeom>
        </p:spPr>
        <p:txBody>
          <a:bodyPr/>
          <a:lstStyle/>
          <a:p>
            <a:fld id="{DADA10EB-D696-4C6F-8337-F97B179C0644}" type="slidenum">
              <a:rPr lang="vi-VN" smtClean="0"/>
              <a:pPr/>
              <a:t>‹#›</a:t>
            </a:fld>
            <a:endParaRPr lang="vi-V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a:xfrm>
            <a:off x="6477000" y="76200"/>
            <a:ext cx="2514600" cy="288925"/>
          </a:xfrm>
          <a:prstGeom prst="rect">
            <a:avLst/>
          </a:prstGeom>
        </p:spPr>
        <p:txBody>
          <a:bodyPr/>
          <a:lstStyle/>
          <a:p>
            <a:fld id="{5874FBC8-A0D4-41D1-8E82-F5245733A895}" type="datetimeFigureOut">
              <a:rPr lang="vi-VN" smtClean="0"/>
              <a:pPr/>
              <a:t>23/08/2025</a:t>
            </a:fld>
            <a:endParaRPr lang="vi-VN"/>
          </a:p>
        </p:txBody>
      </p:sp>
      <p:sp>
        <p:nvSpPr>
          <p:cNvPr id="5" name="Footer Placeholder 4"/>
          <p:cNvSpPr>
            <a:spLocks noGrp="1"/>
          </p:cNvSpPr>
          <p:nvPr>
            <p:ph type="ftr" sz="quarter" idx="11"/>
          </p:nvPr>
        </p:nvSpPr>
        <p:spPr>
          <a:xfrm>
            <a:off x="3124200" y="76200"/>
            <a:ext cx="3352800" cy="288925"/>
          </a:xfrm>
          <a:prstGeom prst="rect">
            <a:avLst/>
          </a:prstGeom>
        </p:spPr>
        <p:txBody>
          <a:bodyPr/>
          <a:lstStyle/>
          <a:p>
            <a:endParaRPr lang="vi-VN"/>
          </a:p>
        </p:txBody>
      </p:sp>
      <p:sp>
        <p:nvSpPr>
          <p:cNvPr id="31" name="Slide Number Placeholder 30"/>
          <p:cNvSpPr>
            <a:spLocks noGrp="1"/>
          </p:cNvSpPr>
          <p:nvPr>
            <p:ph type="sldNum" sz="quarter" idx="12"/>
          </p:nvPr>
        </p:nvSpPr>
        <p:spPr>
          <a:xfrm>
            <a:off x="8229600" y="6477000"/>
            <a:ext cx="762000" cy="244475"/>
          </a:xfrm>
          <a:prstGeom prst="rect">
            <a:avLst/>
          </a:prstGeom>
        </p:spPr>
        <p:txBody>
          <a:bodyPr/>
          <a:lstStyle/>
          <a:p>
            <a:fld id="{DADA10EB-D696-4C6F-8337-F97B179C0644}" type="slidenum">
              <a:rPr lang="vi-VN" smtClean="0"/>
              <a:pPr/>
              <a:t>‹#›</a:t>
            </a:fld>
            <a:endParaRPr lang="vi-VN"/>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142844" y="1142984"/>
            <a:ext cx="8858312" cy="5500726"/>
          </a:xfrm>
          <a:prstGeom prst="rect">
            <a:avLst/>
          </a:prstGeom>
        </p:spPr>
        <p:txBody>
          <a:bodyPr vert="horz">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0" name="Title Placeholder 9"/>
          <p:cNvSpPr>
            <a:spLocks noGrp="1"/>
          </p:cNvSpPr>
          <p:nvPr>
            <p:ph type="title"/>
          </p:nvPr>
        </p:nvSpPr>
        <p:spPr>
          <a:xfrm>
            <a:off x="142844" y="142852"/>
            <a:ext cx="8858312" cy="838200"/>
          </a:xfrm>
          <a:prstGeom prst="rect">
            <a:avLst/>
          </a:prstGeom>
        </p:spPr>
        <p:txBody>
          <a:bodyPr vert="horz" anchor="ctr">
            <a:normAutofit/>
          </a:bodyPr>
          <a:lstStyle/>
          <a:p>
            <a:r>
              <a:rPr kumimoji="0" lang="en-US" dirty="0" smtClean="0"/>
              <a:t>Click to edit Master title style</a:t>
            </a:r>
            <a:endParaRPr kumimoji="0" lang="en-US" dirty="0"/>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rtl="0" eaLnBrk="1" latinLnBrk="0" hangingPunct="1">
        <a:spcBef>
          <a:spcPct val="0"/>
        </a:spcBef>
        <a:buNone/>
        <a:defRPr kumimoji="0" sz="3600" b="1" kern="1200" cap="all" baseline="0">
          <a:solidFill>
            <a:schemeClr val="tx2"/>
          </a:solidFill>
          <a:effectLst>
            <a:reflection blurRad="12700" stA="48000" endA="300" endPos="55000" dir="5400000" sy="-90000" algn="bl" rotWithShape="0"/>
          </a:effectLst>
          <a:latin typeface="Times New Roman" pitchFamily="18" charset="0"/>
          <a:ea typeface="+mj-ea"/>
          <a:cs typeface="Times New Roman" pitchFamily="18" charset="0"/>
        </a:defRPr>
      </a:lvl1pPr>
    </p:titleStyle>
    <p:bodyStyle>
      <a:lvl1pPr marL="342900" indent="-342900" algn="just" rtl="0" eaLnBrk="1" latinLnBrk="0" hangingPunct="1">
        <a:spcBef>
          <a:spcPct val="20000"/>
        </a:spcBef>
        <a:buClr>
          <a:schemeClr val="accent1"/>
        </a:buClr>
        <a:buSzPct val="70000"/>
        <a:buFont typeface="Wingdings 2"/>
        <a:buChar char=""/>
        <a:defRPr kumimoji="0" sz="3200" kern="1200">
          <a:solidFill>
            <a:schemeClr val="tx2"/>
          </a:solidFill>
          <a:latin typeface="Times New Roman" pitchFamily="18" charset="0"/>
          <a:ea typeface="+mn-ea"/>
          <a:cs typeface="Times New Roman" pitchFamily="18" charset="0"/>
        </a:defRPr>
      </a:lvl1pPr>
      <a:lvl2pPr marL="742950" indent="-285750" algn="just" rtl="0" eaLnBrk="1" latinLnBrk="0" hangingPunct="1">
        <a:spcBef>
          <a:spcPct val="20000"/>
        </a:spcBef>
        <a:buClr>
          <a:schemeClr val="accent1"/>
        </a:buClr>
        <a:buSzPct val="70000"/>
        <a:buFont typeface="Wingdings 2"/>
        <a:buChar char=""/>
        <a:defRPr kumimoji="0" sz="2800" kern="1200">
          <a:solidFill>
            <a:schemeClr val="tx2"/>
          </a:solidFill>
          <a:latin typeface="Times New Roman" pitchFamily="18" charset="0"/>
          <a:ea typeface="+mn-ea"/>
          <a:cs typeface="Times New Roman" pitchFamily="18" charset="0"/>
        </a:defRPr>
      </a:lvl2pPr>
      <a:lvl3pPr marL="1143000" indent="-228600" algn="just" rtl="0" eaLnBrk="1" latinLnBrk="0" hangingPunct="1">
        <a:spcBef>
          <a:spcPct val="20000"/>
        </a:spcBef>
        <a:buClr>
          <a:schemeClr val="accent1"/>
        </a:buClr>
        <a:buSzPct val="70000"/>
        <a:buFont typeface="Wingdings 2"/>
        <a:buChar char=""/>
        <a:defRPr kumimoji="0" sz="2400" kern="1200">
          <a:solidFill>
            <a:schemeClr val="tx2"/>
          </a:solidFill>
          <a:latin typeface="Times New Roman" pitchFamily="18" charset="0"/>
          <a:ea typeface="+mn-ea"/>
          <a:cs typeface="Times New Roman" pitchFamily="18" charset="0"/>
        </a:defRPr>
      </a:lvl3pPr>
      <a:lvl4pPr marL="1600200" indent="-228600" algn="just" rtl="0" eaLnBrk="1" latinLnBrk="0" hangingPunct="1">
        <a:spcBef>
          <a:spcPct val="20000"/>
        </a:spcBef>
        <a:buClr>
          <a:schemeClr val="accent1"/>
        </a:buClr>
        <a:buSzPct val="70000"/>
        <a:buFont typeface="Wingdings 2"/>
        <a:buChar char=""/>
        <a:defRPr kumimoji="0" sz="2000" kern="1200">
          <a:solidFill>
            <a:schemeClr val="tx2"/>
          </a:solidFill>
          <a:latin typeface="Times New Roman" pitchFamily="18" charset="0"/>
          <a:ea typeface="+mn-ea"/>
          <a:cs typeface="Times New Roman" pitchFamily="18" charset="0"/>
        </a:defRPr>
      </a:lvl4pPr>
      <a:lvl5pPr marL="2057400" indent="-228600" algn="just" rtl="0" eaLnBrk="1" latinLnBrk="0" hangingPunct="1">
        <a:spcBef>
          <a:spcPct val="20000"/>
        </a:spcBef>
        <a:buClr>
          <a:schemeClr val="accent1"/>
        </a:buClr>
        <a:buSzPct val="60000"/>
        <a:buFont typeface="Wingdings 2"/>
        <a:buChar char=""/>
        <a:defRPr kumimoji="0" sz="1800" kern="1200">
          <a:solidFill>
            <a:schemeClr val="tx2"/>
          </a:solidFill>
          <a:latin typeface="Times New Roman" pitchFamily="18" charset="0"/>
          <a:ea typeface="+mn-ea"/>
          <a:cs typeface="Times New Roman" pitchFamily="18" charset="0"/>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85800" y="-32224"/>
            <a:ext cx="8458200" cy="1222375"/>
          </a:xfrm>
        </p:spPr>
        <p:txBody>
          <a:bodyPr>
            <a:noAutofit/>
          </a:bodyPr>
          <a:lstStyle/>
          <a:p>
            <a:r>
              <a:rPr lang="vi-VN" sz="2800" dirty="0" smtClean="0">
                <a:solidFill>
                  <a:schemeClr val="accent2"/>
                </a:solidFill>
              </a:rPr>
              <a:t>Trường đại học sư phạm hà nội 2</a:t>
            </a:r>
            <a:br>
              <a:rPr lang="vi-VN" sz="2800" dirty="0" smtClean="0">
                <a:solidFill>
                  <a:schemeClr val="accent2"/>
                </a:solidFill>
              </a:rPr>
            </a:br>
            <a:r>
              <a:rPr lang="vi-VN" sz="2800" dirty="0" smtClean="0">
                <a:solidFill>
                  <a:schemeClr val="accent2"/>
                </a:solidFill>
              </a:rPr>
              <a:t>ban bảo vệ</a:t>
            </a:r>
            <a:endParaRPr lang="vi-VN" sz="2800" dirty="0">
              <a:solidFill>
                <a:schemeClr val="accent2"/>
              </a:solidFill>
            </a:endParaRPr>
          </a:p>
        </p:txBody>
      </p:sp>
      <p:sp>
        <p:nvSpPr>
          <p:cNvPr id="3" name="Subtitle 2"/>
          <p:cNvSpPr>
            <a:spLocks noGrp="1"/>
          </p:cNvSpPr>
          <p:nvPr>
            <p:ph type="subTitle" idx="4294967295"/>
          </p:nvPr>
        </p:nvSpPr>
        <p:spPr>
          <a:xfrm>
            <a:off x="0" y="1412776"/>
            <a:ext cx="9144000" cy="5097748"/>
          </a:xfrm>
        </p:spPr>
        <p:txBody>
          <a:bodyPr>
            <a:noAutofit/>
          </a:bodyPr>
          <a:lstStyle/>
          <a:p>
            <a:pPr marL="514350" indent="-514350" algn="ctr">
              <a:buNone/>
            </a:pPr>
            <a:r>
              <a:rPr lang="vi-VN" sz="3400" b="1" dirty="0" smtClean="0">
                <a:solidFill>
                  <a:schemeClr val="tx1"/>
                </a:solidFill>
              </a:rPr>
              <a:t>NỘI DUNG HỌC TẬP</a:t>
            </a:r>
            <a:endParaRPr lang="vi-VN" sz="3400" dirty="0" smtClean="0">
              <a:solidFill>
                <a:schemeClr val="tx1"/>
              </a:solidFill>
            </a:endParaRPr>
          </a:p>
          <a:p>
            <a:pPr marL="514350" indent="-514350" algn="ctr">
              <a:buNone/>
            </a:pPr>
            <a:r>
              <a:rPr lang="vi-VN" sz="3400" b="1" i="1" dirty="0">
                <a:solidFill>
                  <a:schemeClr val="tx1"/>
                </a:solidFill>
              </a:rPr>
              <a:t>“Tuần sinh hoạt công dân - học sinh, sinh viên” </a:t>
            </a:r>
          </a:p>
          <a:p>
            <a:pPr marL="514350" indent="-514350" algn="ctr">
              <a:buNone/>
            </a:pPr>
            <a:r>
              <a:rPr lang="vi-VN" sz="3400" b="1" i="1" dirty="0">
                <a:solidFill>
                  <a:schemeClr val="tx1"/>
                </a:solidFill>
              </a:rPr>
              <a:t>đầu khoá </a:t>
            </a:r>
            <a:r>
              <a:rPr lang="vi-VN" sz="3400" b="1" i="1" dirty="0" smtClean="0">
                <a:solidFill>
                  <a:schemeClr val="tx1"/>
                </a:solidFill>
              </a:rPr>
              <a:t>học 20</a:t>
            </a:r>
            <a:r>
              <a:rPr lang="en-US" sz="3400" b="1" i="1" dirty="0" smtClean="0">
                <a:solidFill>
                  <a:schemeClr val="tx1"/>
                </a:solidFill>
              </a:rPr>
              <a:t>25</a:t>
            </a:r>
            <a:r>
              <a:rPr lang="vi-VN" sz="3400" b="1" i="1" dirty="0" smtClean="0">
                <a:solidFill>
                  <a:schemeClr val="tx1"/>
                </a:solidFill>
              </a:rPr>
              <a:t>-202</a:t>
            </a:r>
            <a:r>
              <a:rPr lang="en-US" sz="3400" b="1" i="1" dirty="0">
                <a:solidFill>
                  <a:schemeClr val="tx1"/>
                </a:solidFill>
              </a:rPr>
              <a:t>9</a:t>
            </a:r>
            <a:r>
              <a:rPr lang="vi-VN" sz="3400" b="1" i="1" dirty="0" smtClean="0">
                <a:solidFill>
                  <a:schemeClr val="tx1"/>
                </a:solidFill>
              </a:rPr>
              <a:t> cho sinh viên K</a:t>
            </a:r>
            <a:r>
              <a:rPr lang="en-US" sz="3400" b="1" i="1" dirty="0" smtClean="0">
                <a:solidFill>
                  <a:schemeClr val="tx1"/>
                </a:solidFill>
              </a:rPr>
              <a:t>51</a:t>
            </a:r>
            <a:r>
              <a:rPr lang="vi-VN" sz="3400" b="1" i="1" dirty="0" smtClean="0">
                <a:solidFill>
                  <a:schemeClr val="tx1"/>
                </a:solidFill>
              </a:rPr>
              <a:t> </a:t>
            </a:r>
            <a:endParaRPr lang="vi-VN" sz="3400" b="1" i="1" dirty="0">
              <a:solidFill>
                <a:schemeClr val="tx1"/>
              </a:solidFill>
            </a:endParaRPr>
          </a:p>
          <a:p>
            <a:pPr marL="514350" indent="-514350" algn="ctr">
              <a:buNone/>
            </a:pPr>
            <a:endParaRPr lang="vi-VN" sz="1800" b="1" dirty="0" smtClean="0">
              <a:solidFill>
                <a:schemeClr val="tx1"/>
              </a:solidFill>
            </a:endParaRPr>
          </a:p>
          <a:p>
            <a:pPr marL="57150" indent="0" algn="ctr">
              <a:buNone/>
            </a:pPr>
            <a:r>
              <a:rPr lang="vi-VN" b="1" dirty="0" err="1">
                <a:solidFill>
                  <a:schemeClr val="tx1"/>
                </a:solidFill>
              </a:rPr>
              <a:t>Bài</a:t>
            </a:r>
            <a:r>
              <a:rPr lang="vi-VN" b="1" dirty="0">
                <a:solidFill>
                  <a:schemeClr val="tx1"/>
                </a:solidFill>
              </a:rPr>
              <a:t> </a:t>
            </a:r>
            <a:r>
              <a:rPr lang="en-US" b="1" dirty="0">
                <a:solidFill>
                  <a:schemeClr val="tx1"/>
                </a:solidFill>
              </a:rPr>
              <a:t>7</a:t>
            </a:r>
            <a:r>
              <a:rPr lang="vi-VN" b="1" smtClean="0">
                <a:solidFill>
                  <a:schemeClr val="tx1"/>
                </a:solidFill>
              </a:rPr>
              <a:t>: </a:t>
            </a:r>
            <a:r>
              <a:rPr lang="vi-VN" b="1" dirty="0">
                <a:solidFill>
                  <a:schemeClr val="tx1"/>
                </a:solidFill>
              </a:rPr>
              <a:t>Công tác đảm bảo an ninh trật tự</a:t>
            </a:r>
            <a:r>
              <a:rPr lang="vi-VN" b="1" dirty="0" smtClean="0">
                <a:solidFill>
                  <a:schemeClr val="tx1"/>
                </a:solidFill>
              </a:rPr>
              <a:t>,</a:t>
            </a:r>
            <a:endParaRPr lang="en-US" b="1" dirty="0" smtClean="0">
              <a:solidFill>
                <a:schemeClr val="tx1"/>
              </a:solidFill>
            </a:endParaRPr>
          </a:p>
          <a:p>
            <a:pPr marL="57150" indent="0" algn="ctr">
              <a:buNone/>
            </a:pPr>
            <a:r>
              <a:rPr lang="vi-VN" b="1" dirty="0" smtClean="0">
                <a:solidFill>
                  <a:schemeClr val="tx1"/>
                </a:solidFill>
              </a:rPr>
              <a:t>phòng chống</a:t>
            </a:r>
            <a:r>
              <a:rPr lang="en-US" b="1" dirty="0" smtClean="0">
                <a:solidFill>
                  <a:schemeClr val="tx1"/>
                </a:solidFill>
              </a:rPr>
              <a:t> </a:t>
            </a:r>
            <a:r>
              <a:rPr lang="vi-VN" b="1" dirty="0" err="1" smtClean="0">
                <a:solidFill>
                  <a:schemeClr val="tx1"/>
                </a:solidFill>
              </a:rPr>
              <a:t>tội</a:t>
            </a:r>
            <a:r>
              <a:rPr lang="vi-VN" b="1" dirty="0" smtClean="0">
                <a:solidFill>
                  <a:schemeClr val="tx1"/>
                </a:solidFill>
              </a:rPr>
              <a:t> </a:t>
            </a:r>
            <a:r>
              <a:rPr lang="vi-VN" b="1" dirty="0" err="1" smtClean="0">
                <a:solidFill>
                  <a:schemeClr val="tx1"/>
                </a:solidFill>
              </a:rPr>
              <a:t>phạm</a:t>
            </a:r>
            <a:r>
              <a:rPr lang="en-US" b="1" dirty="0" smtClean="0">
                <a:solidFill>
                  <a:schemeClr val="tx1"/>
                </a:solidFill>
              </a:rPr>
              <a:t>,</a:t>
            </a:r>
            <a:r>
              <a:rPr lang="vi-VN" b="1" dirty="0" smtClean="0">
                <a:solidFill>
                  <a:schemeClr val="tx1"/>
                </a:solidFill>
              </a:rPr>
              <a:t> </a:t>
            </a:r>
            <a:r>
              <a:rPr lang="vi-VN" b="1" dirty="0" err="1" smtClean="0">
                <a:solidFill>
                  <a:schemeClr val="tx1"/>
                </a:solidFill>
              </a:rPr>
              <a:t>tệ</a:t>
            </a:r>
            <a:r>
              <a:rPr lang="vi-VN" b="1" dirty="0" smtClean="0">
                <a:solidFill>
                  <a:schemeClr val="tx1"/>
                </a:solidFill>
              </a:rPr>
              <a:t> </a:t>
            </a:r>
            <a:r>
              <a:rPr lang="vi-VN" b="1" dirty="0">
                <a:solidFill>
                  <a:schemeClr val="tx1"/>
                </a:solidFill>
              </a:rPr>
              <a:t>nạn </a:t>
            </a:r>
            <a:r>
              <a:rPr lang="vi-VN" b="1" dirty="0" err="1">
                <a:solidFill>
                  <a:schemeClr val="tx1"/>
                </a:solidFill>
              </a:rPr>
              <a:t>xã</a:t>
            </a:r>
            <a:r>
              <a:rPr lang="vi-VN" b="1" dirty="0">
                <a:solidFill>
                  <a:schemeClr val="tx1"/>
                </a:solidFill>
              </a:rPr>
              <a:t> </a:t>
            </a:r>
            <a:r>
              <a:rPr lang="vi-VN" b="1" dirty="0" err="1" smtClean="0">
                <a:solidFill>
                  <a:schemeClr val="tx1"/>
                </a:solidFill>
              </a:rPr>
              <a:t>hội</a:t>
            </a:r>
            <a:r>
              <a:rPr lang="vi-VN" b="1" dirty="0">
                <a:solidFill>
                  <a:schemeClr val="tx1"/>
                </a:solidFill>
              </a:rPr>
              <a:t> </a:t>
            </a:r>
            <a:r>
              <a:rPr lang="vi-VN" b="1" dirty="0" err="1">
                <a:solidFill>
                  <a:schemeClr val="tx1"/>
                </a:solidFill>
              </a:rPr>
              <a:t>và</a:t>
            </a:r>
            <a:endParaRPr lang="vi-VN" dirty="0">
              <a:solidFill>
                <a:schemeClr val="tx1"/>
              </a:solidFill>
            </a:endParaRPr>
          </a:p>
          <a:p>
            <a:pPr marL="57150" indent="0" algn="ctr">
              <a:buNone/>
            </a:pPr>
            <a:r>
              <a:rPr lang="en-US" b="1" dirty="0" smtClean="0">
                <a:solidFill>
                  <a:schemeClr val="tx1"/>
                </a:solidFill>
              </a:rPr>
              <a:t> </a:t>
            </a:r>
            <a:r>
              <a:rPr lang="en-US" b="1" dirty="0" err="1" smtClean="0">
                <a:solidFill>
                  <a:schemeClr val="tx1"/>
                </a:solidFill>
              </a:rPr>
              <a:t>ph</a:t>
            </a:r>
            <a:r>
              <a:rPr lang="vi-VN" b="1" dirty="0" err="1" smtClean="0">
                <a:solidFill>
                  <a:schemeClr val="tx1"/>
                </a:solidFill>
              </a:rPr>
              <a:t>òng</a:t>
            </a:r>
            <a:r>
              <a:rPr lang="vi-VN" b="1" dirty="0" smtClean="0">
                <a:solidFill>
                  <a:schemeClr val="tx1"/>
                </a:solidFill>
              </a:rPr>
              <a:t> </a:t>
            </a:r>
            <a:r>
              <a:rPr lang="vi-VN" b="1" dirty="0" err="1" smtClean="0">
                <a:solidFill>
                  <a:schemeClr val="tx1"/>
                </a:solidFill>
              </a:rPr>
              <a:t>ngừa</a:t>
            </a:r>
            <a:r>
              <a:rPr lang="vi-VN" b="1" dirty="0" smtClean="0">
                <a:solidFill>
                  <a:schemeClr val="tx1"/>
                </a:solidFill>
              </a:rPr>
              <a:t> </a:t>
            </a:r>
            <a:r>
              <a:rPr lang="vi-VN" b="1" dirty="0" err="1" smtClean="0">
                <a:solidFill>
                  <a:schemeClr val="tx1"/>
                </a:solidFill>
              </a:rPr>
              <a:t>cháy</a:t>
            </a:r>
            <a:r>
              <a:rPr lang="vi-VN" b="1" dirty="0" smtClean="0">
                <a:solidFill>
                  <a:schemeClr val="tx1"/>
                </a:solidFill>
              </a:rPr>
              <a:t> </a:t>
            </a:r>
            <a:r>
              <a:rPr lang="vi-VN" b="1" dirty="0" err="1" smtClean="0">
                <a:solidFill>
                  <a:schemeClr val="tx1"/>
                </a:solidFill>
              </a:rPr>
              <a:t>nổ</a:t>
            </a:r>
            <a:r>
              <a:rPr lang="vi-VN" b="1" dirty="0">
                <a:solidFill>
                  <a:schemeClr val="tx1"/>
                </a:solidFill>
              </a:rPr>
              <a:t> </a:t>
            </a:r>
            <a:r>
              <a:rPr lang="vi-VN" b="1" dirty="0" smtClean="0">
                <a:solidFill>
                  <a:schemeClr val="tx1"/>
                </a:solidFill>
              </a:rPr>
              <a:t>trong </a:t>
            </a:r>
            <a:r>
              <a:rPr lang="vi-VN" b="1" dirty="0" err="1" smtClean="0">
                <a:solidFill>
                  <a:schemeClr val="tx1"/>
                </a:solidFill>
              </a:rPr>
              <a:t>nhà</a:t>
            </a:r>
            <a:r>
              <a:rPr lang="vi-VN" b="1" dirty="0" smtClean="0">
                <a:solidFill>
                  <a:schemeClr val="tx1"/>
                </a:solidFill>
              </a:rPr>
              <a:t> </a:t>
            </a:r>
            <a:r>
              <a:rPr lang="vi-VN" b="1" dirty="0" err="1" smtClean="0">
                <a:solidFill>
                  <a:schemeClr val="tx1"/>
                </a:solidFill>
              </a:rPr>
              <a:t>trường</a:t>
            </a:r>
            <a:r>
              <a:rPr lang="vi-VN" b="1" dirty="0" smtClean="0">
                <a:solidFill>
                  <a:schemeClr val="tx1"/>
                </a:solidFill>
              </a:rPr>
              <a:t>.</a:t>
            </a:r>
            <a:endParaRPr lang="vi-VN" dirty="0">
              <a:solidFill>
                <a:schemeClr val="tx1"/>
              </a:solidFill>
            </a:endParaRPr>
          </a:p>
        </p:txBody>
      </p:sp>
      <p:sp>
        <p:nvSpPr>
          <p:cNvPr id="4" name="Subtitle 2"/>
          <p:cNvSpPr txBox="1">
            <a:spLocks/>
          </p:cNvSpPr>
          <p:nvPr/>
        </p:nvSpPr>
        <p:spPr>
          <a:xfrm>
            <a:off x="-1044624" y="5466408"/>
            <a:ext cx="10635500" cy="2088232"/>
          </a:xfrm>
          <a:prstGeom prst="rect">
            <a:avLst/>
          </a:prstGeom>
        </p:spPr>
        <p:txBody>
          <a:bodyPr vert="horz">
            <a:noAutofit/>
          </a:bodyPr>
          <a:lstStyle>
            <a:lvl1pPr marL="342900" indent="-342900" algn="just" rtl="0" eaLnBrk="1" latinLnBrk="0" hangingPunct="1">
              <a:spcBef>
                <a:spcPct val="20000"/>
              </a:spcBef>
              <a:buClr>
                <a:schemeClr val="accent1"/>
              </a:buClr>
              <a:buSzPct val="70000"/>
              <a:buFont typeface="Wingdings 2"/>
              <a:buChar char=""/>
              <a:defRPr kumimoji="0" sz="3200" kern="1200">
                <a:solidFill>
                  <a:schemeClr val="tx2"/>
                </a:solidFill>
                <a:latin typeface="Times New Roman" pitchFamily="18" charset="0"/>
                <a:ea typeface="+mn-ea"/>
                <a:cs typeface="Times New Roman" pitchFamily="18" charset="0"/>
              </a:defRPr>
            </a:lvl1pPr>
            <a:lvl2pPr marL="742950" indent="-285750" algn="just" rtl="0" eaLnBrk="1" latinLnBrk="0" hangingPunct="1">
              <a:spcBef>
                <a:spcPct val="20000"/>
              </a:spcBef>
              <a:buClr>
                <a:schemeClr val="accent1"/>
              </a:buClr>
              <a:buSzPct val="70000"/>
              <a:buFont typeface="Wingdings 2"/>
              <a:buChar char=""/>
              <a:defRPr kumimoji="0" sz="2800" kern="1200">
                <a:solidFill>
                  <a:schemeClr val="tx2"/>
                </a:solidFill>
                <a:latin typeface="Times New Roman" pitchFamily="18" charset="0"/>
                <a:ea typeface="+mn-ea"/>
                <a:cs typeface="Times New Roman" pitchFamily="18" charset="0"/>
              </a:defRPr>
            </a:lvl2pPr>
            <a:lvl3pPr marL="1143000" indent="-228600" algn="just" rtl="0" eaLnBrk="1" latinLnBrk="0" hangingPunct="1">
              <a:spcBef>
                <a:spcPct val="20000"/>
              </a:spcBef>
              <a:buClr>
                <a:schemeClr val="accent1"/>
              </a:buClr>
              <a:buSzPct val="70000"/>
              <a:buFont typeface="Wingdings 2"/>
              <a:buChar char=""/>
              <a:defRPr kumimoji="0" sz="2400" kern="1200">
                <a:solidFill>
                  <a:schemeClr val="tx2"/>
                </a:solidFill>
                <a:latin typeface="Times New Roman" pitchFamily="18" charset="0"/>
                <a:ea typeface="+mn-ea"/>
                <a:cs typeface="Times New Roman" pitchFamily="18" charset="0"/>
              </a:defRPr>
            </a:lvl3pPr>
            <a:lvl4pPr marL="1600200" indent="-228600" algn="just" rtl="0" eaLnBrk="1" latinLnBrk="0" hangingPunct="1">
              <a:spcBef>
                <a:spcPct val="20000"/>
              </a:spcBef>
              <a:buClr>
                <a:schemeClr val="accent1"/>
              </a:buClr>
              <a:buSzPct val="70000"/>
              <a:buFont typeface="Wingdings 2"/>
              <a:buChar char=""/>
              <a:defRPr kumimoji="0" sz="2000" kern="1200">
                <a:solidFill>
                  <a:schemeClr val="tx2"/>
                </a:solidFill>
                <a:latin typeface="Times New Roman" pitchFamily="18" charset="0"/>
                <a:ea typeface="+mn-ea"/>
                <a:cs typeface="Times New Roman" pitchFamily="18" charset="0"/>
              </a:defRPr>
            </a:lvl4pPr>
            <a:lvl5pPr marL="2057400" indent="-228600" algn="just" rtl="0" eaLnBrk="1" latinLnBrk="0" hangingPunct="1">
              <a:spcBef>
                <a:spcPct val="20000"/>
              </a:spcBef>
              <a:buClr>
                <a:schemeClr val="accent1"/>
              </a:buClr>
              <a:buSzPct val="60000"/>
              <a:buFont typeface="Wingdings 2"/>
              <a:buChar char=""/>
              <a:defRPr kumimoji="0" sz="1800" kern="1200">
                <a:solidFill>
                  <a:schemeClr val="tx2"/>
                </a:solidFill>
                <a:latin typeface="Times New Roman" pitchFamily="18" charset="0"/>
                <a:ea typeface="+mn-ea"/>
                <a:cs typeface="Times New Roman" pitchFamily="18" charset="0"/>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a:lstStyle>
          <a:p>
            <a:pPr marL="0" indent="0" algn="ctr">
              <a:buFont typeface="Wingdings 2"/>
              <a:buNone/>
            </a:pPr>
            <a:r>
              <a:rPr lang="en-US" sz="2600" b="1" dirty="0" smtClean="0">
                <a:solidFill>
                  <a:schemeClr val="tx1"/>
                </a:solidFill>
              </a:rPr>
              <a:t>                                            </a:t>
            </a:r>
            <a:r>
              <a:rPr lang="en-US" sz="2600" b="1" dirty="0" err="1" smtClean="0">
                <a:solidFill>
                  <a:schemeClr val="tx1"/>
                </a:solidFill>
              </a:rPr>
              <a:t>Báo</a:t>
            </a:r>
            <a:r>
              <a:rPr lang="en-US" sz="2600" b="1" dirty="0" smtClean="0">
                <a:solidFill>
                  <a:schemeClr val="tx1"/>
                </a:solidFill>
              </a:rPr>
              <a:t> </a:t>
            </a:r>
            <a:r>
              <a:rPr lang="en-US" sz="2600" b="1" dirty="0" err="1" smtClean="0">
                <a:solidFill>
                  <a:schemeClr val="tx1"/>
                </a:solidFill>
              </a:rPr>
              <a:t>cáo</a:t>
            </a:r>
            <a:r>
              <a:rPr lang="en-US" sz="2600" b="1" dirty="0" smtClean="0">
                <a:solidFill>
                  <a:schemeClr val="tx1"/>
                </a:solidFill>
              </a:rPr>
              <a:t> </a:t>
            </a:r>
            <a:r>
              <a:rPr lang="en-US" sz="2600" b="1" dirty="0" err="1" smtClean="0">
                <a:solidFill>
                  <a:schemeClr val="tx1"/>
                </a:solidFill>
              </a:rPr>
              <a:t>viên</a:t>
            </a:r>
            <a:r>
              <a:rPr lang="en-US" sz="2600" b="1" dirty="0" smtClean="0">
                <a:solidFill>
                  <a:schemeClr val="tx1"/>
                </a:solidFill>
              </a:rPr>
              <a:t>: </a:t>
            </a:r>
            <a:r>
              <a:rPr lang="en-US" sz="2600" b="1" dirty="0" err="1" smtClean="0">
                <a:solidFill>
                  <a:schemeClr val="tx1"/>
                </a:solidFill>
              </a:rPr>
              <a:t>Cù</a:t>
            </a:r>
            <a:r>
              <a:rPr lang="en-US" sz="2600" b="1" dirty="0" smtClean="0">
                <a:solidFill>
                  <a:schemeClr val="tx1"/>
                </a:solidFill>
              </a:rPr>
              <a:t> </a:t>
            </a:r>
            <a:r>
              <a:rPr lang="en-US" sz="2600" b="1" dirty="0" err="1" smtClean="0">
                <a:solidFill>
                  <a:schemeClr val="tx1"/>
                </a:solidFill>
              </a:rPr>
              <a:t>Tiến</a:t>
            </a:r>
            <a:r>
              <a:rPr lang="en-US" sz="2600" b="1" dirty="0" smtClean="0">
                <a:solidFill>
                  <a:schemeClr val="tx1"/>
                </a:solidFill>
              </a:rPr>
              <a:t> </a:t>
            </a:r>
            <a:r>
              <a:rPr lang="en-US" sz="2600" b="1" dirty="0" err="1" smtClean="0">
                <a:solidFill>
                  <a:schemeClr val="tx1"/>
                </a:solidFill>
              </a:rPr>
              <a:t>Tính</a:t>
            </a:r>
            <a:endParaRPr lang="en-US" sz="2600" b="1" dirty="0" smtClean="0">
              <a:solidFill>
                <a:schemeClr val="tx1"/>
              </a:solidFill>
            </a:endParaRPr>
          </a:p>
          <a:p>
            <a:pPr marL="0" indent="0" algn="ctr">
              <a:buFont typeface="Wingdings 2"/>
              <a:buNone/>
            </a:pPr>
            <a:r>
              <a:rPr lang="en-US" sz="2600" b="1" dirty="0" smtClean="0">
                <a:solidFill>
                  <a:schemeClr val="tx1"/>
                </a:solidFill>
              </a:rPr>
              <a:t>                                       </a:t>
            </a:r>
            <a:r>
              <a:rPr lang="en-US" sz="2600" b="1" dirty="0" err="1">
                <a:solidFill>
                  <a:schemeClr val="tx1"/>
                </a:solidFill>
              </a:rPr>
              <a:t>T</a:t>
            </a:r>
            <a:r>
              <a:rPr lang="en-US" sz="2600" b="1" dirty="0" err="1" smtClean="0">
                <a:solidFill>
                  <a:schemeClr val="tx1"/>
                </a:solidFill>
              </a:rPr>
              <a:t>rưởng</a:t>
            </a:r>
            <a:r>
              <a:rPr lang="en-US" sz="2600" b="1" dirty="0" smtClean="0">
                <a:solidFill>
                  <a:schemeClr val="tx1"/>
                </a:solidFill>
              </a:rPr>
              <a:t> ban </a:t>
            </a:r>
            <a:r>
              <a:rPr lang="en-US" sz="2600" b="1" dirty="0" err="1" smtClean="0">
                <a:solidFill>
                  <a:schemeClr val="tx1"/>
                </a:solidFill>
              </a:rPr>
              <a:t>Bảo</a:t>
            </a:r>
            <a:r>
              <a:rPr lang="en-US" sz="2600" b="1" dirty="0" smtClean="0">
                <a:solidFill>
                  <a:schemeClr val="tx1"/>
                </a:solidFill>
              </a:rPr>
              <a:t> </a:t>
            </a:r>
            <a:r>
              <a:rPr lang="en-US" sz="2600" b="1" dirty="0" err="1" smtClean="0">
                <a:solidFill>
                  <a:schemeClr val="tx1"/>
                </a:solidFill>
              </a:rPr>
              <a:t>vệ</a:t>
            </a:r>
            <a:endParaRPr lang="en-US" sz="2600" b="1" dirty="0" smtClean="0">
              <a:solidFill>
                <a:schemeClr val="tx1"/>
              </a:solidFill>
            </a:endParaRPr>
          </a:p>
          <a:p>
            <a:pPr marL="0" indent="0" algn="ctr">
              <a:buFont typeface="Wingdings 2"/>
              <a:buNone/>
            </a:pPr>
            <a:r>
              <a:rPr lang="en-US" sz="2600" b="1" dirty="0" smtClean="0">
                <a:solidFill>
                  <a:schemeClr val="tx1"/>
                </a:solidFill>
              </a:rPr>
              <a:t>                                        ĐT: 0978 001 754</a:t>
            </a:r>
            <a:endParaRPr lang="vi-VN" sz="2600" b="1"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smtClean="0"/>
              <a:t>III.TÌNH </a:t>
            </a:r>
            <a:r>
              <a:rPr lang="vi-VN" dirty="0"/>
              <a:t>HÌNH AN NINH TRẬT TỰ TRÊN ĐỊA BÀN</a:t>
            </a:r>
            <a:endParaRPr lang="en-US" dirty="0"/>
          </a:p>
        </p:txBody>
      </p:sp>
      <p:sp>
        <p:nvSpPr>
          <p:cNvPr id="3" name="Content Placeholder 2"/>
          <p:cNvSpPr>
            <a:spLocks noGrp="1"/>
          </p:cNvSpPr>
          <p:nvPr>
            <p:ph idx="1"/>
          </p:nvPr>
        </p:nvSpPr>
        <p:spPr>
          <a:xfrm>
            <a:off x="142844" y="1142984"/>
            <a:ext cx="8858312" cy="5715016"/>
          </a:xfrm>
        </p:spPr>
        <p:txBody>
          <a:bodyPr>
            <a:noAutofit/>
          </a:bodyPr>
          <a:lstStyle/>
          <a:p>
            <a:pPr marL="0" indent="0">
              <a:buNone/>
            </a:pPr>
            <a:r>
              <a:rPr lang="en-US" b="1" dirty="0" smtClean="0"/>
              <a:t>2.</a:t>
            </a:r>
            <a:r>
              <a:rPr lang="vi-VN" b="1" dirty="0"/>
              <a:t> </a:t>
            </a:r>
            <a:r>
              <a:rPr lang="vi-VN" b="1" dirty="0" err="1" smtClean="0"/>
              <a:t>Tình</a:t>
            </a:r>
            <a:r>
              <a:rPr lang="vi-VN" b="1" dirty="0" smtClean="0"/>
              <a:t> </a:t>
            </a:r>
            <a:r>
              <a:rPr lang="vi-VN" b="1" dirty="0" err="1"/>
              <a:t>hình</a:t>
            </a:r>
            <a:r>
              <a:rPr lang="vi-VN" b="1" dirty="0"/>
              <a:t> </a:t>
            </a:r>
            <a:r>
              <a:rPr lang="en-US" b="1" dirty="0" err="1" smtClean="0"/>
              <a:t>liên</a:t>
            </a:r>
            <a:r>
              <a:rPr lang="en-US" b="1" dirty="0" smtClean="0"/>
              <a:t> </a:t>
            </a:r>
            <a:r>
              <a:rPr lang="en-US" b="1" dirty="0" err="1" smtClean="0"/>
              <a:t>quan</a:t>
            </a:r>
            <a:r>
              <a:rPr lang="en-US" b="1" dirty="0" smtClean="0"/>
              <a:t> </a:t>
            </a:r>
            <a:r>
              <a:rPr lang="en-US" b="1" dirty="0" err="1" smtClean="0"/>
              <a:t>đến</a:t>
            </a:r>
            <a:r>
              <a:rPr lang="en-US" b="1" dirty="0" smtClean="0"/>
              <a:t> </a:t>
            </a:r>
            <a:r>
              <a:rPr lang="en-US" b="1" dirty="0" err="1" smtClean="0"/>
              <a:t>Trường</a:t>
            </a:r>
            <a:r>
              <a:rPr lang="en-US" b="1" dirty="0" smtClean="0"/>
              <a:t> </a:t>
            </a:r>
            <a:r>
              <a:rPr lang="en-US" b="1" dirty="0" err="1" smtClean="0"/>
              <a:t>Đại</a:t>
            </a:r>
            <a:r>
              <a:rPr lang="en-US" b="1" dirty="0" smtClean="0"/>
              <a:t> </a:t>
            </a:r>
            <a:r>
              <a:rPr lang="en-US" b="1" dirty="0" err="1" smtClean="0"/>
              <a:t>học</a:t>
            </a:r>
            <a:r>
              <a:rPr lang="en-US" b="1" dirty="0" smtClean="0"/>
              <a:t> </a:t>
            </a:r>
            <a:r>
              <a:rPr lang="en-US" b="1" dirty="0" err="1" smtClean="0"/>
              <a:t>Sư</a:t>
            </a:r>
            <a:r>
              <a:rPr lang="en-US" b="1" dirty="0" smtClean="0"/>
              <a:t> </a:t>
            </a:r>
            <a:r>
              <a:rPr lang="en-US" b="1" dirty="0" err="1" smtClean="0"/>
              <a:t>phạm</a:t>
            </a:r>
            <a:r>
              <a:rPr lang="en-US" b="1" dirty="0" smtClean="0"/>
              <a:t> </a:t>
            </a:r>
            <a:r>
              <a:rPr lang="en-US" b="1" dirty="0" err="1" smtClean="0"/>
              <a:t>Hà</a:t>
            </a:r>
            <a:r>
              <a:rPr lang="en-US" b="1" dirty="0" smtClean="0"/>
              <a:t> </a:t>
            </a:r>
            <a:r>
              <a:rPr lang="en-US" b="1" dirty="0" err="1" smtClean="0"/>
              <a:t>Nội</a:t>
            </a:r>
            <a:r>
              <a:rPr lang="en-US" b="1" dirty="0" smtClean="0"/>
              <a:t> 2</a:t>
            </a:r>
          </a:p>
          <a:p>
            <a:pPr>
              <a:buFont typeface="Wingdings" panose="05000000000000000000" pitchFamily="2" charset="2"/>
              <a:buChar char="q"/>
            </a:pPr>
            <a:r>
              <a:rPr lang="en-US" dirty="0" err="1" smtClean="0"/>
              <a:t>Trường</a:t>
            </a:r>
            <a:r>
              <a:rPr lang="en-US" dirty="0" smtClean="0"/>
              <a:t> ĐHSP </a:t>
            </a:r>
            <a:r>
              <a:rPr lang="en-US" dirty="0" err="1" smtClean="0"/>
              <a:t>Hà</a:t>
            </a:r>
            <a:r>
              <a:rPr lang="en-US" dirty="0" smtClean="0"/>
              <a:t> </a:t>
            </a:r>
            <a:r>
              <a:rPr lang="en-US" dirty="0" err="1" smtClean="0"/>
              <a:t>Nội</a:t>
            </a:r>
            <a:r>
              <a:rPr lang="en-US" dirty="0" smtClean="0"/>
              <a:t> 2 </a:t>
            </a:r>
            <a:r>
              <a:rPr lang="en-US" dirty="0" err="1" smtClean="0"/>
              <a:t>được</a:t>
            </a:r>
            <a:r>
              <a:rPr lang="en-US" dirty="0" smtClean="0"/>
              <a:t> </a:t>
            </a:r>
            <a:r>
              <a:rPr lang="en-US" dirty="0" err="1" smtClean="0"/>
              <a:t>đóng</a:t>
            </a:r>
            <a:r>
              <a:rPr lang="en-US" dirty="0" smtClean="0"/>
              <a:t> </a:t>
            </a:r>
            <a:r>
              <a:rPr lang="en-US" dirty="0" err="1" smtClean="0"/>
              <a:t>trên</a:t>
            </a:r>
            <a:r>
              <a:rPr lang="en-US" dirty="0" smtClean="0"/>
              <a:t> </a:t>
            </a:r>
            <a:r>
              <a:rPr lang="en-US" dirty="0" err="1" smtClean="0"/>
              <a:t>địa</a:t>
            </a:r>
            <a:r>
              <a:rPr lang="en-US" dirty="0" smtClean="0"/>
              <a:t> </a:t>
            </a:r>
            <a:r>
              <a:rPr lang="en-US" dirty="0" err="1" smtClean="0"/>
              <a:t>bàn</a:t>
            </a:r>
            <a:r>
              <a:rPr lang="en-US" dirty="0" smtClean="0"/>
              <a:t> </a:t>
            </a:r>
            <a:r>
              <a:rPr lang="en-US" dirty="0" err="1" smtClean="0"/>
              <a:t>tổ</a:t>
            </a:r>
            <a:r>
              <a:rPr lang="en-US" dirty="0" smtClean="0"/>
              <a:t> </a:t>
            </a:r>
            <a:r>
              <a:rPr lang="en-US" dirty="0" err="1" smtClean="0"/>
              <a:t>dân</a:t>
            </a:r>
            <a:r>
              <a:rPr lang="en-US" dirty="0" smtClean="0"/>
              <a:t> </a:t>
            </a:r>
            <a:r>
              <a:rPr lang="en-US" dirty="0" err="1" smtClean="0"/>
              <a:t>phố</a:t>
            </a:r>
            <a:r>
              <a:rPr lang="en-US" dirty="0" smtClean="0"/>
              <a:t> 1, </a:t>
            </a:r>
            <a:r>
              <a:rPr lang="en-US" dirty="0" err="1" smtClean="0"/>
              <a:t>phường</a:t>
            </a:r>
            <a:r>
              <a:rPr lang="en-US" dirty="0" smtClean="0"/>
              <a:t> </a:t>
            </a:r>
            <a:r>
              <a:rPr lang="en-US" dirty="0" err="1" smtClean="0"/>
              <a:t>Xuân</a:t>
            </a:r>
            <a:r>
              <a:rPr lang="en-US" dirty="0" smtClean="0"/>
              <a:t> </a:t>
            </a:r>
            <a:r>
              <a:rPr lang="en-US" dirty="0" err="1" smtClean="0"/>
              <a:t>Hòa</a:t>
            </a:r>
            <a:r>
              <a:rPr lang="en-US" dirty="0" smtClean="0"/>
              <a:t>, t</a:t>
            </a:r>
            <a:r>
              <a:rPr lang="vi-VN" dirty="0" err="1" smtClean="0"/>
              <a:t>ỉnh</a:t>
            </a:r>
            <a:r>
              <a:rPr lang="vi-VN" dirty="0" smtClean="0"/>
              <a:t> </a:t>
            </a:r>
            <a:r>
              <a:rPr lang="vi-VN" dirty="0" err="1" smtClean="0"/>
              <a:t>Phú</a:t>
            </a:r>
            <a:r>
              <a:rPr lang="vi-VN" dirty="0" smtClean="0"/>
              <a:t> </a:t>
            </a:r>
            <a:r>
              <a:rPr lang="vi-VN" dirty="0" err="1" smtClean="0"/>
              <a:t>Thọ</a:t>
            </a:r>
            <a:r>
              <a:rPr lang="vi-VN" dirty="0" smtClean="0"/>
              <a:t>; </a:t>
            </a:r>
            <a:r>
              <a:rPr lang="en-US" dirty="0" err="1" smtClean="0"/>
              <a:t>là</a:t>
            </a:r>
            <a:r>
              <a:rPr lang="en-US" dirty="0" smtClean="0"/>
              <a:t> </a:t>
            </a:r>
            <a:r>
              <a:rPr lang="en-US" dirty="0" err="1" smtClean="0"/>
              <a:t>Trường</a:t>
            </a:r>
            <a:r>
              <a:rPr lang="en-US" dirty="0" smtClean="0"/>
              <a:t> </a:t>
            </a:r>
            <a:r>
              <a:rPr lang="en-US" dirty="0" err="1" smtClean="0"/>
              <a:t>Đại</a:t>
            </a:r>
            <a:r>
              <a:rPr lang="en-US" dirty="0" smtClean="0"/>
              <a:t> </a:t>
            </a:r>
            <a:r>
              <a:rPr lang="en-US" dirty="0" err="1" smtClean="0"/>
              <a:t>học</a:t>
            </a:r>
            <a:r>
              <a:rPr lang="en-US" dirty="0" smtClean="0"/>
              <a:t> </a:t>
            </a:r>
            <a:r>
              <a:rPr lang="en-US" dirty="0" err="1" smtClean="0"/>
              <a:t>lớn</a:t>
            </a:r>
            <a:r>
              <a:rPr lang="en-US" dirty="0" smtClean="0"/>
              <a:t> </a:t>
            </a:r>
            <a:r>
              <a:rPr lang="en-US" dirty="0" err="1" smtClean="0"/>
              <a:t>trong</a:t>
            </a:r>
            <a:r>
              <a:rPr lang="en-US" dirty="0" smtClean="0"/>
              <a:t> </a:t>
            </a:r>
            <a:r>
              <a:rPr lang="en-US" dirty="0" err="1" smtClean="0"/>
              <a:t>hệ</a:t>
            </a:r>
            <a:r>
              <a:rPr lang="en-US" dirty="0" smtClean="0"/>
              <a:t> </a:t>
            </a:r>
            <a:r>
              <a:rPr lang="en-US" dirty="0" err="1" smtClean="0"/>
              <a:t>thống</a:t>
            </a:r>
            <a:r>
              <a:rPr lang="en-US" dirty="0" smtClean="0"/>
              <a:t> </a:t>
            </a:r>
            <a:r>
              <a:rPr lang="en-US" dirty="0" err="1" smtClean="0"/>
              <a:t>giáo</a:t>
            </a:r>
            <a:r>
              <a:rPr lang="en-US" dirty="0" smtClean="0"/>
              <a:t> </a:t>
            </a:r>
            <a:r>
              <a:rPr lang="en-US" dirty="0" err="1" smtClean="0"/>
              <a:t>dục</a:t>
            </a:r>
            <a:r>
              <a:rPr lang="en-US" dirty="0" smtClean="0"/>
              <a:t> </a:t>
            </a:r>
            <a:r>
              <a:rPr lang="en-US" dirty="0" err="1" smtClean="0"/>
              <a:t>quốc</a:t>
            </a:r>
            <a:r>
              <a:rPr lang="en-US" dirty="0" smtClean="0"/>
              <a:t> </a:t>
            </a:r>
            <a:r>
              <a:rPr lang="en-US" dirty="0" err="1" smtClean="0"/>
              <a:t>dân</a:t>
            </a:r>
            <a:r>
              <a:rPr lang="en-US" dirty="0" smtClean="0"/>
              <a:t>, </a:t>
            </a:r>
            <a:r>
              <a:rPr lang="en-US" dirty="0" err="1" smtClean="0"/>
              <a:t>một</a:t>
            </a:r>
            <a:r>
              <a:rPr lang="en-US" dirty="0" smtClean="0"/>
              <a:t> </a:t>
            </a:r>
            <a:r>
              <a:rPr lang="en-US" dirty="0" err="1" smtClean="0"/>
              <a:t>trong</a:t>
            </a:r>
            <a:r>
              <a:rPr lang="en-US" dirty="0" smtClean="0"/>
              <a:t> </a:t>
            </a:r>
            <a:r>
              <a:rPr lang="vi-VN" dirty="0" smtClean="0"/>
              <a:t>14</a:t>
            </a:r>
            <a:r>
              <a:rPr lang="en-US" dirty="0" smtClean="0"/>
              <a:t> </a:t>
            </a:r>
            <a:r>
              <a:rPr lang="en-US" dirty="0" err="1" smtClean="0"/>
              <a:t>trường</a:t>
            </a:r>
            <a:r>
              <a:rPr lang="en-US" dirty="0" smtClean="0"/>
              <a:t> </a:t>
            </a:r>
            <a:r>
              <a:rPr lang="en-US" dirty="0" err="1" smtClean="0"/>
              <a:t>Đại</a:t>
            </a:r>
            <a:r>
              <a:rPr lang="en-US" dirty="0" smtClean="0"/>
              <a:t> </a:t>
            </a:r>
            <a:r>
              <a:rPr lang="en-US" dirty="0" err="1" smtClean="0"/>
              <a:t>học</a:t>
            </a:r>
            <a:r>
              <a:rPr lang="en-US" dirty="0" smtClean="0"/>
              <a:t> </a:t>
            </a:r>
            <a:r>
              <a:rPr lang="en-US" dirty="0" err="1" smtClean="0"/>
              <a:t>Sư</a:t>
            </a:r>
            <a:r>
              <a:rPr lang="en-US" dirty="0" smtClean="0"/>
              <a:t> </a:t>
            </a:r>
            <a:r>
              <a:rPr lang="en-US" dirty="0" err="1" smtClean="0"/>
              <a:t>phạm</a:t>
            </a:r>
            <a:r>
              <a:rPr lang="en-US" dirty="0" smtClean="0"/>
              <a:t> </a:t>
            </a:r>
            <a:r>
              <a:rPr lang="en-US" dirty="0" err="1" smtClean="0"/>
              <a:t>chủ</a:t>
            </a:r>
            <a:r>
              <a:rPr lang="en-US" dirty="0" smtClean="0"/>
              <a:t> </a:t>
            </a:r>
            <a:r>
              <a:rPr lang="en-US" dirty="0" err="1" smtClean="0"/>
              <a:t>chốt</a:t>
            </a:r>
            <a:r>
              <a:rPr lang="en-US" dirty="0" smtClean="0"/>
              <a:t> </a:t>
            </a:r>
            <a:r>
              <a:rPr lang="vi-VN" dirty="0" err="1"/>
              <a:t>q</a:t>
            </a:r>
            <a:r>
              <a:rPr lang="en-US" dirty="0" err="1" smtClean="0"/>
              <a:t>uốc</a:t>
            </a:r>
            <a:r>
              <a:rPr lang="en-US" dirty="0" smtClean="0"/>
              <a:t> </a:t>
            </a:r>
            <a:r>
              <a:rPr lang="en-US" dirty="0" err="1" smtClean="0"/>
              <a:t>gia</a:t>
            </a:r>
            <a:r>
              <a:rPr lang="en-US" dirty="0" smtClean="0"/>
              <a:t>, </a:t>
            </a:r>
            <a:r>
              <a:rPr lang="en-US" dirty="0" err="1" smtClean="0"/>
              <a:t>với</a:t>
            </a:r>
            <a:r>
              <a:rPr lang="en-US" dirty="0" smtClean="0"/>
              <a:t> </a:t>
            </a:r>
            <a:r>
              <a:rPr lang="en-US" dirty="0" err="1" smtClean="0"/>
              <a:t>diện</a:t>
            </a:r>
            <a:r>
              <a:rPr lang="en-US" dirty="0" smtClean="0"/>
              <a:t> </a:t>
            </a:r>
            <a:r>
              <a:rPr lang="en-US" dirty="0" err="1" smtClean="0"/>
              <a:t>tích</a:t>
            </a:r>
            <a:r>
              <a:rPr lang="en-US" dirty="0" smtClean="0"/>
              <a:t> </a:t>
            </a:r>
            <a:r>
              <a:rPr lang="en-US" dirty="0" err="1" smtClean="0"/>
              <a:t>khoảng</a:t>
            </a:r>
            <a:r>
              <a:rPr lang="en-US" dirty="0" smtClean="0"/>
              <a:t> 12,5 ha, </a:t>
            </a:r>
            <a:r>
              <a:rPr lang="en-US" dirty="0" err="1" smtClean="0"/>
              <a:t>gồm</a:t>
            </a:r>
            <a:r>
              <a:rPr lang="en-US" dirty="0" smtClean="0"/>
              <a:t> </a:t>
            </a:r>
            <a:r>
              <a:rPr lang="en-US" dirty="0" err="1" smtClean="0"/>
              <a:t>có</a:t>
            </a:r>
            <a:r>
              <a:rPr lang="en-US" dirty="0" smtClean="0"/>
              <a:t> 8 </a:t>
            </a:r>
            <a:r>
              <a:rPr lang="en-US" dirty="0" err="1" smtClean="0"/>
              <a:t>khu</a:t>
            </a:r>
            <a:r>
              <a:rPr lang="en-US" dirty="0" smtClean="0"/>
              <a:t> </a:t>
            </a:r>
            <a:r>
              <a:rPr lang="en-US" dirty="0" err="1" smtClean="0"/>
              <a:t>vực</a:t>
            </a:r>
            <a:r>
              <a:rPr lang="en-US" dirty="0" smtClean="0"/>
              <a:t>: </a:t>
            </a:r>
            <a:r>
              <a:rPr lang="en-US" dirty="0" err="1" smtClean="0"/>
              <a:t>Hiệu</a:t>
            </a:r>
            <a:r>
              <a:rPr lang="en-US" dirty="0" smtClean="0"/>
              <a:t> </a:t>
            </a:r>
            <a:r>
              <a:rPr lang="en-US" dirty="0" err="1" smtClean="0"/>
              <a:t>bộ</a:t>
            </a:r>
            <a:r>
              <a:rPr lang="en-US" dirty="0"/>
              <a:t> </a:t>
            </a:r>
            <a:r>
              <a:rPr lang="en-US" dirty="0" smtClean="0"/>
              <a:t>(</a:t>
            </a:r>
            <a:r>
              <a:rPr lang="en-US" dirty="0" err="1" smtClean="0"/>
              <a:t>Nhà</a:t>
            </a:r>
            <a:r>
              <a:rPr lang="en-US" dirty="0" smtClean="0"/>
              <a:t> A1,A2,A3); </a:t>
            </a:r>
            <a:r>
              <a:rPr lang="en-US" dirty="0" err="1" smtClean="0"/>
              <a:t>Khu</a:t>
            </a:r>
            <a:r>
              <a:rPr lang="en-US" dirty="0" smtClean="0"/>
              <a:t> </a:t>
            </a:r>
            <a:r>
              <a:rPr lang="en-US" dirty="0" err="1" smtClean="0"/>
              <a:t>giảng</a:t>
            </a:r>
            <a:r>
              <a:rPr lang="en-US" dirty="0" smtClean="0"/>
              <a:t> </a:t>
            </a:r>
            <a:r>
              <a:rPr lang="en-US" dirty="0" err="1" smtClean="0"/>
              <a:t>đường</a:t>
            </a:r>
            <a:r>
              <a:rPr lang="en-US" dirty="0" smtClean="0"/>
              <a:t> A, B, C, D, </a:t>
            </a:r>
            <a:r>
              <a:rPr lang="en-US" dirty="0" err="1" smtClean="0"/>
              <a:t>nhà</a:t>
            </a:r>
            <a:r>
              <a:rPr lang="en-US" dirty="0" smtClean="0"/>
              <a:t> A4; </a:t>
            </a:r>
            <a:r>
              <a:rPr lang="en-US" dirty="0" err="1" smtClean="0"/>
              <a:t>Khu</a:t>
            </a:r>
            <a:r>
              <a:rPr lang="en-US" dirty="0" smtClean="0"/>
              <a:t> </a:t>
            </a:r>
            <a:r>
              <a:rPr lang="en-US" dirty="0" err="1" smtClean="0"/>
              <a:t>giảng</a:t>
            </a:r>
            <a:r>
              <a:rPr lang="en-US" dirty="0" smtClean="0"/>
              <a:t> </a:t>
            </a:r>
            <a:r>
              <a:rPr lang="en-US" dirty="0" err="1" smtClean="0"/>
              <a:t>đường</a:t>
            </a:r>
            <a:r>
              <a:rPr lang="en-US" dirty="0" smtClean="0"/>
              <a:t> E; </a:t>
            </a:r>
            <a:r>
              <a:rPr lang="en-US" dirty="0" err="1" smtClean="0"/>
              <a:t>Khu</a:t>
            </a:r>
            <a:r>
              <a:rPr lang="vi-VN" dirty="0" smtClean="0"/>
              <a:t> trung tâm </a:t>
            </a:r>
            <a:r>
              <a:rPr lang="vi-VN" dirty="0" err="1" smtClean="0"/>
              <a:t>nội</a:t>
            </a:r>
            <a:r>
              <a:rPr lang="vi-VN" dirty="0" smtClean="0"/>
              <a:t> </a:t>
            </a:r>
            <a:r>
              <a:rPr lang="vi-VN" dirty="0" err="1" smtClean="0"/>
              <a:t>trú</a:t>
            </a:r>
            <a:r>
              <a:rPr lang="en-US" dirty="0" smtClean="0"/>
              <a:t>; </a:t>
            </a:r>
            <a:r>
              <a:rPr lang="en-US" dirty="0" err="1" smtClean="0"/>
              <a:t>Nhà</a:t>
            </a:r>
            <a:r>
              <a:rPr lang="en-US" dirty="0" smtClean="0"/>
              <a:t> </a:t>
            </a:r>
            <a:r>
              <a:rPr lang="en-US" dirty="0" err="1" smtClean="0"/>
              <a:t>tập</a:t>
            </a:r>
            <a:r>
              <a:rPr lang="en-US" dirty="0" smtClean="0"/>
              <a:t> </a:t>
            </a:r>
            <a:r>
              <a:rPr lang="en-US" dirty="0" err="1" smtClean="0"/>
              <a:t>thể</a:t>
            </a:r>
            <a:r>
              <a:rPr lang="en-US" dirty="0" smtClean="0"/>
              <a:t>: 2,3; </a:t>
            </a:r>
            <a:r>
              <a:rPr lang="en-US" dirty="0" err="1"/>
              <a:t>Nhà</a:t>
            </a:r>
            <a:r>
              <a:rPr lang="en-US" dirty="0"/>
              <a:t> </a:t>
            </a:r>
            <a:r>
              <a:rPr lang="en-US" dirty="0" err="1"/>
              <a:t>tập</a:t>
            </a:r>
            <a:r>
              <a:rPr lang="en-US" dirty="0"/>
              <a:t> </a:t>
            </a:r>
            <a:r>
              <a:rPr lang="en-US" dirty="0" err="1"/>
              <a:t>thể</a:t>
            </a:r>
            <a:r>
              <a:rPr lang="en-US" dirty="0"/>
              <a:t>: </a:t>
            </a:r>
            <a:r>
              <a:rPr lang="en-US" dirty="0" smtClean="0"/>
              <a:t>5,6,7; </a:t>
            </a:r>
            <a:r>
              <a:rPr lang="en-US" dirty="0" err="1" smtClean="0"/>
              <a:t>Trung</a:t>
            </a:r>
            <a:r>
              <a:rPr lang="en-US" dirty="0" smtClean="0"/>
              <a:t> </a:t>
            </a:r>
            <a:r>
              <a:rPr lang="en-US" dirty="0" err="1" smtClean="0"/>
              <a:t>tâm</a:t>
            </a:r>
            <a:r>
              <a:rPr lang="en-US" dirty="0" smtClean="0"/>
              <a:t> </a:t>
            </a:r>
            <a:r>
              <a:rPr lang="en-US" dirty="0" err="1" smtClean="0"/>
              <a:t>Giáo</a:t>
            </a:r>
            <a:r>
              <a:rPr lang="en-US" dirty="0" smtClean="0"/>
              <a:t> </a:t>
            </a:r>
            <a:r>
              <a:rPr lang="en-US" dirty="0" err="1" smtClean="0"/>
              <a:t>dục</a:t>
            </a:r>
            <a:r>
              <a:rPr lang="en-US" dirty="0" smtClean="0"/>
              <a:t> </a:t>
            </a:r>
            <a:r>
              <a:rPr lang="en-US" dirty="0" err="1" smtClean="0"/>
              <a:t>Quốc</a:t>
            </a:r>
            <a:r>
              <a:rPr lang="en-US" dirty="0" smtClean="0"/>
              <a:t> </a:t>
            </a:r>
            <a:r>
              <a:rPr lang="en-US" dirty="0" err="1" smtClean="0"/>
              <a:t>phòng</a:t>
            </a:r>
            <a:r>
              <a:rPr lang="en-US" dirty="0" smtClean="0"/>
              <a:t> </a:t>
            </a:r>
            <a:r>
              <a:rPr lang="en-US" dirty="0" err="1" smtClean="0"/>
              <a:t>và</a:t>
            </a:r>
            <a:r>
              <a:rPr lang="en-US" dirty="0" smtClean="0"/>
              <a:t> An </a:t>
            </a:r>
            <a:r>
              <a:rPr lang="en-US" dirty="0" err="1" smtClean="0"/>
              <a:t>ninh</a:t>
            </a:r>
            <a:r>
              <a:rPr lang="en-US" dirty="0" smtClean="0"/>
              <a:t>. </a:t>
            </a:r>
            <a:endParaRPr lang="en-US" dirty="0"/>
          </a:p>
        </p:txBody>
      </p:sp>
    </p:spTree>
    <p:extLst>
      <p:ext uri="{BB962C8B-B14F-4D97-AF65-F5344CB8AC3E}">
        <p14:creationId xmlns:p14="http://schemas.microsoft.com/office/powerpoint/2010/main" val="3325234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smtClean="0"/>
              <a:t>III.TÌNH </a:t>
            </a:r>
            <a:r>
              <a:rPr lang="vi-VN" dirty="0"/>
              <a:t>HÌNH AN NINH TRẬT TỰ TRÊN ĐỊA BÀN</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sz="2600" b="1" dirty="0"/>
              <a:t>2.</a:t>
            </a:r>
            <a:r>
              <a:rPr lang="vi-VN" sz="2600" b="1" dirty="0"/>
              <a:t> </a:t>
            </a:r>
            <a:r>
              <a:rPr lang="vi-VN" sz="2600" b="1" dirty="0" err="1"/>
              <a:t>Tình</a:t>
            </a:r>
            <a:r>
              <a:rPr lang="vi-VN" sz="2600" b="1" dirty="0"/>
              <a:t> </a:t>
            </a:r>
            <a:r>
              <a:rPr lang="vi-VN" sz="2600" b="1" dirty="0" err="1"/>
              <a:t>hình</a:t>
            </a:r>
            <a:r>
              <a:rPr lang="vi-VN" sz="2600" b="1" dirty="0"/>
              <a:t> </a:t>
            </a:r>
            <a:r>
              <a:rPr lang="en-US" sz="2600" b="1" dirty="0" err="1"/>
              <a:t>liên</a:t>
            </a:r>
            <a:r>
              <a:rPr lang="en-US" sz="2600" b="1" dirty="0"/>
              <a:t> </a:t>
            </a:r>
            <a:r>
              <a:rPr lang="en-US" sz="2600" b="1" dirty="0" err="1"/>
              <a:t>quan</a:t>
            </a:r>
            <a:r>
              <a:rPr lang="en-US" sz="2600" b="1" dirty="0"/>
              <a:t> </a:t>
            </a:r>
            <a:r>
              <a:rPr lang="en-US" sz="2600" b="1" dirty="0" err="1"/>
              <a:t>đến</a:t>
            </a:r>
            <a:r>
              <a:rPr lang="en-US" sz="2600" b="1" dirty="0"/>
              <a:t> </a:t>
            </a:r>
            <a:r>
              <a:rPr lang="en-US" sz="2600" b="1" dirty="0" err="1"/>
              <a:t>Trường</a:t>
            </a:r>
            <a:r>
              <a:rPr lang="en-US" sz="2600" b="1" dirty="0"/>
              <a:t> </a:t>
            </a:r>
            <a:r>
              <a:rPr lang="en-US" sz="2600" b="1" dirty="0" err="1"/>
              <a:t>Đại</a:t>
            </a:r>
            <a:r>
              <a:rPr lang="en-US" sz="2600" b="1" dirty="0"/>
              <a:t> </a:t>
            </a:r>
            <a:r>
              <a:rPr lang="en-US" sz="2600" b="1" dirty="0" err="1"/>
              <a:t>học</a:t>
            </a:r>
            <a:r>
              <a:rPr lang="en-US" sz="2600" b="1" dirty="0"/>
              <a:t> </a:t>
            </a:r>
            <a:r>
              <a:rPr lang="en-US" sz="2600" b="1" dirty="0" err="1"/>
              <a:t>Sư</a:t>
            </a:r>
            <a:r>
              <a:rPr lang="en-US" sz="2600" b="1" dirty="0"/>
              <a:t> </a:t>
            </a:r>
            <a:r>
              <a:rPr lang="en-US" sz="2600" b="1" dirty="0" err="1"/>
              <a:t>phạm</a:t>
            </a:r>
            <a:r>
              <a:rPr lang="en-US" sz="2600" b="1" dirty="0"/>
              <a:t> </a:t>
            </a:r>
            <a:r>
              <a:rPr lang="en-US" sz="2600" b="1" dirty="0" err="1"/>
              <a:t>Hà</a:t>
            </a:r>
            <a:r>
              <a:rPr lang="en-US" sz="2600" b="1" dirty="0"/>
              <a:t> </a:t>
            </a:r>
            <a:r>
              <a:rPr lang="en-US" sz="2600" b="1" dirty="0" err="1"/>
              <a:t>Nội</a:t>
            </a:r>
            <a:r>
              <a:rPr lang="en-US" sz="2600" b="1" dirty="0"/>
              <a:t> 2</a:t>
            </a:r>
          </a:p>
          <a:p>
            <a:pPr>
              <a:buFont typeface="Wingdings" panose="05000000000000000000" pitchFamily="2" charset="2"/>
              <a:buChar char="q"/>
            </a:pPr>
            <a:r>
              <a:rPr lang="en-US" dirty="0" err="1" smtClean="0"/>
              <a:t>Hiện</a:t>
            </a:r>
            <a:r>
              <a:rPr lang="en-US" dirty="0" smtClean="0"/>
              <a:t> </a:t>
            </a:r>
            <a:r>
              <a:rPr lang="en-US" dirty="0"/>
              <a:t>nay, </a:t>
            </a:r>
            <a:r>
              <a:rPr lang="en-US" dirty="0" err="1"/>
              <a:t>nhà</a:t>
            </a:r>
            <a:r>
              <a:rPr lang="en-US" dirty="0"/>
              <a:t> </a:t>
            </a:r>
            <a:r>
              <a:rPr lang="en-US" dirty="0" err="1"/>
              <a:t>trường</a:t>
            </a:r>
            <a:r>
              <a:rPr lang="en-US" dirty="0"/>
              <a:t> </a:t>
            </a:r>
            <a:r>
              <a:rPr lang="en-US" dirty="0" err="1"/>
              <a:t>có</a:t>
            </a:r>
            <a:r>
              <a:rPr lang="en-US" dirty="0"/>
              <a:t> </a:t>
            </a:r>
            <a:r>
              <a:rPr lang="en-US" dirty="0" err="1"/>
              <a:t>tổng</a:t>
            </a:r>
            <a:r>
              <a:rPr lang="en-US" dirty="0"/>
              <a:t> </a:t>
            </a:r>
            <a:r>
              <a:rPr lang="en-US" dirty="0" err="1"/>
              <a:t>số</a:t>
            </a:r>
            <a:r>
              <a:rPr lang="en-US" dirty="0"/>
              <a:t> </a:t>
            </a:r>
            <a:r>
              <a:rPr lang="en-US" dirty="0" smtClean="0"/>
              <a:t>5</a:t>
            </a:r>
            <a:r>
              <a:rPr lang="vi-VN" dirty="0" smtClean="0"/>
              <a:t>00</a:t>
            </a:r>
            <a:r>
              <a:rPr lang="en-US" dirty="0" smtClean="0"/>
              <a:t> </a:t>
            </a:r>
            <a:r>
              <a:rPr lang="en-US" dirty="0" err="1"/>
              <a:t>viên</a:t>
            </a:r>
            <a:r>
              <a:rPr lang="en-US" dirty="0"/>
              <a:t> </a:t>
            </a:r>
            <a:r>
              <a:rPr lang="en-US" dirty="0" err="1"/>
              <a:t>chức</a:t>
            </a:r>
            <a:r>
              <a:rPr lang="en-US" dirty="0"/>
              <a:t> </a:t>
            </a:r>
            <a:r>
              <a:rPr lang="en-US" dirty="0" err="1"/>
              <a:t>và</a:t>
            </a:r>
            <a:r>
              <a:rPr lang="en-US" dirty="0"/>
              <a:t> </a:t>
            </a:r>
            <a:r>
              <a:rPr lang="en-US" dirty="0" err="1"/>
              <a:t>người</a:t>
            </a:r>
            <a:r>
              <a:rPr lang="en-US" dirty="0"/>
              <a:t> </a:t>
            </a:r>
            <a:r>
              <a:rPr lang="en-US" dirty="0" err="1"/>
              <a:t>lao</a:t>
            </a:r>
            <a:r>
              <a:rPr lang="en-US" dirty="0"/>
              <a:t> </a:t>
            </a:r>
            <a:r>
              <a:rPr lang="en-US" dirty="0" err="1"/>
              <a:t>động</a:t>
            </a:r>
            <a:r>
              <a:rPr lang="en-US" dirty="0"/>
              <a:t>; </a:t>
            </a:r>
            <a:r>
              <a:rPr lang="en-US" dirty="0" err="1"/>
              <a:t>với</a:t>
            </a:r>
            <a:r>
              <a:rPr lang="en-US" dirty="0"/>
              <a:t> </a:t>
            </a:r>
            <a:r>
              <a:rPr lang="en-US" dirty="0" err="1"/>
              <a:t>tổng</a:t>
            </a:r>
            <a:r>
              <a:rPr lang="en-US" dirty="0"/>
              <a:t> </a:t>
            </a:r>
            <a:r>
              <a:rPr lang="en-US" dirty="0" err="1"/>
              <a:t>số</a:t>
            </a:r>
            <a:r>
              <a:rPr lang="en-US" dirty="0"/>
              <a:t> </a:t>
            </a:r>
            <a:r>
              <a:rPr lang="vi-VN" dirty="0" smtClean="0"/>
              <a:t>8.631</a:t>
            </a:r>
            <a:r>
              <a:rPr lang="en-US" dirty="0" smtClean="0"/>
              <a:t> </a:t>
            </a:r>
            <a:r>
              <a:rPr lang="en-US" dirty="0" err="1"/>
              <a:t>người</a:t>
            </a:r>
            <a:r>
              <a:rPr lang="en-US" dirty="0"/>
              <a:t> </a:t>
            </a:r>
            <a:r>
              <a:rPr lang="en-US" dirty="0" err="1"/>
              <a:t>học</a:t>
            </a:r>
            <a:r>
              <a:rPr lang="en-US" dirty="0"/>
              <a:t> (</a:t>
            </a:r>
            <a:r>
              <a:rPr lang="en-US" dirty="0" err="1"/>
              <a:t>trong</a:t>
            </a:r>
            <a:r>
              <a:rPr lang="en-US" dirty="0"/>
              <a:t> </a:t>
            </a:r>
            <a:r>
              <a:rPr lang="en-US" dirty="0" err="1"/>
              <a:t>đó</a:t>
            </a:r>
            <a:r>
              <a:rPr lang="en-US" dirty="0"/>
              <a:t> </a:t>
            </a:r>
            <a:r>
              <a:rPr lang="en-US" dirty="0" err="1" smtClean="0"/>
              <a:t>có</a:t>
            </a:r>
            <a:r>
              <a:rPr lang="vi-VN" dirty="0"/>
              <a:t> </a:t>
            </a:r>
            <a:r>
              <a:rPr lang="vi-VN" dirty="0" smtClean="0"/>
              <a:t>8000</a:t>
            </a:r>
            <a:r>
              <a:rPr lang="en-US" dirty="0" smtClean="0"/>
              <a:t> </a:t>
            </a:r>
            <a:r>
              <a:rPr lang="en-US" dirty="0" err="1"/>
              <a:t>sinh</a:t>
            </a:r>
            <a:r>
              <a:rPr lang="en-US" dirty="0"/>
              <a:t> </a:t>
            </a:r>
            <a:r>
              <a:rPr lang="en-US" dirty="0" err="1"/>
              <a:t>viên</a:t>
            </a:r>
            <a:r>
              <a:rPr lang="en-US" dirty="0"/>
              <a:t>; </a:t>
            </a:r>
            <a:r>
              <a:rPr lang="vi-VN" dirty="0" smtClean="0"/>
              <a:t>600</a:t>
            </a:r>
            <a:r>
              <a:rPr lang="en-US" dirty="0" smtClean="0"/>
              <a:t> </a:t>
            </a:r>
            <a:r>
              <a:rPr lang="en-US" dirty="0" err="1"/>
              <a:t>học</a:t>
            </a:r>
            <a:r>
              <a:rPr lang="en-US" dirty="0"/>
              <a:t> </a:t>
            </a:r>
            <a:r>
              <a:rPr lang="en-US" dirty="0" err="1"/>
              <a:t>viên</a:t>
            </a:r>
            <a:r>
              <a:rPr lang="en-US" dirty="0"/>
              <a:t> Cao </a:t>
            </a:r>
            <a:r>
              <a:rPr lang="en-US" dirty="0" err="1"/>
              <a:t>học</a:t>
            </a:r>
            <a:r>
              <a:rPr lang="en-US" dirty="0"/>
              <a:t>; </a:t>
            </a:r>
            <a:r>
              <a:rPr lang="vi-VN" dirty="0" smtClean="0"/>
              <a:t>31</a:t>
            </a:r>
            <a:r>
              <a:rPr lang="en-US" dirty="0" smtClean="0"/>
              <a:t> </a:t>
            </a:r>
            <a:r>
              <a:rPr lang="en-US" dirty="0" err="1"/>
              <a:t>nghiên</a:t>
            </a:r>
            <a:r>
              <a:rPr lang="en-US" dirty="0"/>
              <a:t> </a:t>
            </a:r>
            <a:r>
              <a:rPr lang="en-US" dirty="0" err="1"/>
              <a:t>cứu</a:t>
            </a:r>
            <a:r>
              <a:rPr lang="en-US" dirty="0"/>
              <a:t> </a:t>
            </a:r>
            <a:r>
              <a:rPr lang="en-US" dirty="0" err="1"/>
              <a:t>sinh</a:t>
            </a:r>
            <a:r>
              <a:rPr lang="en-US" dirty="0"/>
              <a:t>). </a:t>
            </a:r>
            <a:r>
              <a:rPr lang="en-US" dirty="0" err="1"/>
              <a:t>Ngoài</a:t>
            </a:r>
            <a:r>
              <a:rPr lang="en-US" dirty="0"/>
              <a:t> </a:t>
            </a:r>
            <a:r>
              <a:rPr lang="en-US" dirty="0" err="1"/>
              <a:t>ra</a:t>
            </a:r>
            <a:r>
              <a:rPr lang="en-US" dirty="0"/>
              <a:t> </a:t>
            </a:r>
            <a:r>
              <a:rPr lang="en-US" dirty="0" err="1"/>
              <a:t>nhà</a:t>
            </a:r>
            <a:r>
              <a:rPr lang="en-US" dirty="0"/>
              <a:t> </a:t>
            </a:r>
            <a:r>
              <a:rPr lang="en-US" dirty="0" err="1"/>
              <a:t>trường</a:t>
            </a:r>
            <a:r>
              <a:rPr lang="en-US" dirty="0"/>
              <a:t> </a:t>
            </a:r>
            <a:r>
              <a:rPr lang="en-US" dirty="0" err="1"/>
              <a:t>tiếp</a:t>
            </a:r>
            <a:r>
              <a:rPr lang="en-US" dirty="0"/>
              <a:t> </a:t>
            </a:r>
            <a:r>
              <a:rPr lang="en-US" dirty="0" err="1"/>
              <a:t>nhận</a:t>
            </a:r>
            <a:r>
              <a:rPr lang="en-US" dirty="0"/>
              <a:t> </a:t>
            </a:r>
            <a:r>
              <a:rPr lang="en-US" dirty="0" err="1"/>
              <a:t>hàng</a:t>
            </a:r>
            <a:r>
              <a:rPr lang="en-US" dirty="0"/>
              <a:t> </a:t>
            </a:r>
            <a:r>
              <a:rPr lang="en-US" dirty="0" err="1"/>
              <a:t>vạn</a:t>
            </a:r>
            <a:r>
              <a:rPr lang="en-US" dirty="0"/>
              <a:t> </a:t>
            </a:r>
            <a:r>
              <a:rPr lang="en-US" dirty="0" err="1"/>
              <a:t>sinh</a:t>
            </a:r>
            <a:r>
              <a:rPr lang="en-US" dirty="0"/>
              <a:t> </a:t>
            </a:r>
            <a:r>
              <a:rPr lang="en-US" dirty="0" err="1"/>
              <a:t>viên</a:t>
            </a:r>
            <a:r>
              <a:rPr lang="en-US" dirty="0"/>
              <a:t> </a:t>
            </a:r>
            <a:r>
              <a:rPr lang="en-US" dirty="0" err="1"/>
              <a:t>của</a:t>
            </a:r>
            <a:r>
              <a:rPr lang="en-US" dirty="0"/>
              <a:t> </a:t>
            </a:r>
            <a:r>
              <a:rPr lang="en-US" dirty="0" err="1"/>
              <a:t>các</a:t>
            </a:r>
            <a:r>
              <a:rPr lang="en-US" dirty="0"/>
              <a:t> </a:t>
            </a:r>
            <a:r>
              <a:rPr lang="en-US" dirty="0" err="1"/>
              <a:t>trường</a:t>
            </a:r>
            <a:r>
              <a:rPr lang="en-US" dirty="0"/>
              <a:t> </a:t>
            </a:r>
            <a:r>
              <a:rPr lang="en-US" dirty="0" err="1"/>
              <a:t>Đại</a:t>
            </a:r>
            <a:r>
              <a:rPr lang="en-US" dirty="0"/>
              <a:t> </a:t>
            </a:r>
            <a:r>
              <a:rPr lang="en-US" dirty="0" err="1"/>
              <a:t>học</a:t>
            </a:r>
            <a:r>
              <a:rPr lang="en-US" dirty="0"/>
              <a:t> </a:t>
            </a:r>
            <a:r>
              <a:rPr lang="en-US" dirty="0" err="1"/>
              <a:t>đến</a:t>
            </a:r>
            <a:r>
              <a:rPr lang="en-US" dirty="0"/>
              <a:t> </a:t>
            </a:r>
            <a:r>
              <a:rPr lang="en-US" dirty="0" err="1"/>
              <a:t>học</a:t>
            </a:r>
            <a:r>
              <a:rPr lang="en-US" dirty="0"/>
              <a:t> </a:t>
            </a:r>
            <a:r>
              <a:rPr lang="en-US" dirty="0" err="1"/>
              <a:t>Quốc</a:t>
            </a:r>
            <a:r>
              <a:rPr lang="en-US" dirty="0"/>
              <a:t> </a:t>
            </a:r>
            <a:r>
              <a:rPr lang="en-US" dirty="0" err="1"/>
              <a:t>phòng</a:t>
            </a:r>
            <a:r>
              <a:rPr lang="en-US" dirty="0"/>
              <a:t> </a:t>
            </a:r>
            <a:r>
              <a:rPr lang="en-US" dirty="0" err="1"/>
              <a:t>và</a:t>
            </a:r>
            <a:r>
              <a:rPr lang="en-US" dirty="0"/>
              <a:t> An </a:t>
            </a:r>
            <a:r>
              <a:rPr lang="en-US" dirty="0" err="1"/>
              <a:t>ninh</a:t>
            </a:r>
            <a:r>
              <a:rPr lang="en-US" dirty="0"/>
              <a:t>. </a:t>
            </a:r>
            <a:r>
              <a:rPr lang="en-US" dirty="0" err="1"/>
              <a:t>Số</a:t>
            </a:r>
            <a:r>
              <a:rPr lang="en-US" dirty="0"/>
              <a:t> </a:t>
            </a:r>
            <a:r>
              <a:rPr lang="en-US" dirty="0" err="1"/>
              <a:t>lượng</a:t>
            </a:r>
            <a:r>
              <a:rPr lang="en-US" dirty="0"/>
              <a:t> </a:t>
            </a:r>
            <a:r>
              <a:rPr lang="en-US" dirty="0" err="1"/>
              <a:t>người</a:t>
            </a:r>
            <a:r>
              <a:rPr lang="en-US" dirty="0"/>
              <a:t> </a:t>
            </a:r>
            <a:r>
              <a:rPr lang="en-US" dirty="0" err="1"/>
              <a:t>học</a:t>
            </a:r>
            <a:r>
              <a:rPr lang="en-US" dirty="0"/>
              <a:t> </a:t>
            </a:r>
            <a:r>
              <a:rPr lang="en-US" dirty="0" err="1"/>
              <a:t>của</a:t>
            </a:r>
            <a:r>
              <a:rPr lang="en-US" dirty="0"/>
              <a:t> </a:t>
            </a:r>
            <a:r>
              <a:rPr lang="en-US" dirty="0" err="1"/>
              <a:t>nhà</a:t>
            </a:r>
            <a:r>
              <a:rPr lang="en-US" dirty="0"/>
              <a:t> </a:t>
            </a:r>
            <a:r>
              <a:rPr lang="en-US" dirty="0" err="1"/>
              <a:t>trường</a:t>
            </a:r>
            <a:r>
              <a:rPr lang="en-US" dirty="0"/>
              <a:t> </a:t>
            </a:r>
            <a:r>
              <a:rPr lang="en-US" dirty="0" err="1"/>
              <a:t>thuê</a:t>
            </a:r>
            <a:r>
              <a:rPr lang="en-US" dirty="0"/>
              <a:t> </a:t>
            </a:r>
            <a:r>
              <a:rPr lang="en-US" dirty="0" err="1"/>
              <a:t>trọ</a:t>
            </a:r>
            <a:r>
              <a:rPr lang="en-US" dirty="0"/>
              <a:t> </a:t>
            </a:r>
            <a:r>
              <a:rPr lang="en-US" dirty="0" err="1"/>
              <a:t>trên</a:t>
            </a:r>
            <a:r>
              <a:rPr lang="en-US" dirty="0"/>
              <a:t> </a:t>
            </a:r>
            <a:r>
              <a:rPr lang="en-US" dirty="0" err="1"/>
              <a:t>địa</a:t>
            </a:r>
            <a:r>
              <a:rPr lang="en-US" dirty="0"/>
              <a:t> </a:t>
            </a:r>
            <a:r>
              <a:rPr lang="en-US" dirty="0" err="1"/>
              <a:t>bàn</a:t>
            </a:r>
            <a:r>
              <a:rPr lang="en-US" dirty="0"/>
              <a:t> </a:t>
            </a:r>
            <a:r>
              <a:rPr lang="en-US" dirty="0" err="1"/>
              <a:t>phường</a:t>
            </a:r>
            <a:r>
              <a:rPr lang="en-US" dirty="0"/>
              <a:t> </a:t>
            </a:r>
            <a:r>
              <a:rPr lang="en-US" dirty="0" err="1"/>
              <a:t>Xuân</a:t>
            </a:r>
            <a:r>
              <a:rPr lang="en-US" dirty="0"/>
              <a:t> </a:t>
            </a:r>
            <a:r>
              <a:rPr lang="en-US" dirty="0" err="1"/>
              <a:t>Hòa</a:t>
            </a:r>
            <a:r>
              <a:rPr lang="en-US" dirty="0"/>
              <a:t> </a:t>
            </a:r>
            <a:r>
              <a:rPr lang="en-US" dirty="0" err="1"/>
              <a:t>là</a:t>
            </a:r>
            <a:r>
              <a:rPr lang="en-US" dirty="0"/>
              <a:t> </a:t>
            </a:r>
            <a:r>
              <a:rPr lang="en-US" dirty="0" err="1"/>
              <a:t>khoảng</a:t>
            </a:r>
            <a:r>
              <a:rPr lang="en-US" dirty="0"/>
              <a:t> </a:t>
            </a:r>
            <a:r>
              <a:rPr lang="vi-VN" dirty="0" smtClean="0"/>
              <a:t>5.8</a:t>
            </a:r>
            <a:r>
              <a:rPr lang="en-US" dirty="0" smtClean="0"/>
              <a:t>00 </a:t>
            </a:r>
            <a:r>
              <a:rPr lang="en-US" dirty="0" err="1"/>
              <a:t>sinh</a:t>
            </a:r>
            <a:r>
              <a:rPr lang="en-US" dirty="0"/>
              <a:t> </a:t>
            </a:r>
            <a:r>
              <a:rPr lang="en-US" dirty="0" err="1"/>
              <a:t>viên</a:t>
            </a:r>
            <a:r>
              <a:rPr lang="en-US" dirty="0"/>
              <a:t>. </a:t>
            </a:r>
            <a:r>
              <a:rPr lang="en-US" dirty="0" err="1"/>
              <a:t>Số</a:t>
            </a:r>
            <a:r>
              <a:rPr lang="en-US" dirty="0"/>
              <a:t> </a:t>
            </a:r>
            <a:r>
              <a:rPr lang="en-US" dirty="0" err="1"/>
              <a:t>lượng</a:t>
            </a:r>
            <a:r>
              <a:rPr lang="en-US" dirty="0"/>
              <a:t> </a:t>
            </a:r>
            <a:r>
              <a:rPr lang="en-US" dirty="0" err="1"/>
              <a:t>nhà</a:t>
            </a:r>
            <a:r>
              <a:rPr lang="en-US" dirty="0"/>
              <a:t> </a:t>
            </a:r>
            <a:r>
              <a:rPr lang="en-US" dirty="0" err="1"/>
              <a:t>trọ</a:t>
            </a:r>
            <a:r>
              <a:rPr lang="en-US" dirty="0"/>
              <a:t> </a:t>
            </a:r>
            <a:r>
              <a:rPr lang="en-US" dirty="0" err="1"/>
              <a:t>và</a:t>
            </a:r>
            <a:r>
              <a:rPr lang="en-US" dirty="0"/>
              <a:t> </a:t>
            </a:r>
            <a:r>
              <a:rPr lang="en-US" dirty="0" err="1"/>
              <a:t>số</a:t>
            </a:r>
            <a:r>
              <a:rPr lang="en-US" dirty="0"/>
              <a:t> </a:t>
            </a:r>
            <a:r>
              <a:rPr lang="en-US" dirty="0" err="1"/>
              <a:t>lượng</a:t>
            </a:r>
            <a:r>
              <a:rPr lang="en-US" dirty="0"/>
              <a:t> </a:t>
            </a:r>
            <a:r>
              <a:rPr lang="en-US" dirty="0" err="1"/>
              <a:t>sinh</a:t>
            </a:r>
            <a:r>
              <a:rPr lang="en-US" dirty="0"/>
              <a:t> </a:t>
            </a:r>
            <a:r>
              <a:rPr lang="en-US" dirty="0" err="1"/>
              <a:t>viên</a:t>
            </a:r>
            <a:r>
              <a:rPr lang="en-US" dirty="0"/>
              <a:t> </a:t>
            </a:r>
            <a:r>
              <a:rPr lang="en-US" dirty="0" err="1"/>
              <a:t>đông</a:t>
            </a:r>
            <a:r>
              <a:rPr lang="en-US" dirty="0"/>
              <a:t> </a:t>
            </a:r>
            <a:r>
              <a:rPr lang="en-US" dirty="0" err="1"/>
              <a:t>nên</a:t>
            </a:r>
            <a:r>
              <a:rPr lang="en-US" dirty="0"/>
              <a:t> </a:t>
            </a:r>
            <a:r>
              <a:rPr lang="en-US" dirty="0" err="1"/>
              <a:t>có</a:t>
            </a:r>
            <a:r>
              <a:rPr lang="en-US" dirty="0"/>
              <a:t> </a:t>
            </a:r>
            <a:r>
              <a:rPr lang="en-US" dirty="0" err="1"/>
              <a:t>nguy</a:t>
            </a:r>
            <a:r>
              <a:rPr lang="en-US" dirty="0"/>
              <a:t> </a:t>
            </a:r>
            <a:r>
              <a:rPr lang="en-US" dirty="0" err="1"/>
              <a:t>cơ</a:t>
            </a:r>
            <a:r>
              <a:rPr lang="en-US" dirty="0"/>
              <a:t> </a:t>
            </a:r>
            <a:r>
              <a:rPr lang="en-US" dirty="0" err="1"/>
              <a:t>nảy</a:t>
            </a:r>
            <a:r>
              <a:rPr lang="en-US" dirty="0"/>
              <a:t> </a:t>
            </a:r>
            <a:r>
              <a:rPr lang="en-US" dirty="0" err="1"/>
              <a:t>sinh</a:t>
            </a:r>
            <a:r>
              <a:rPr lang="en-US" dirty="0"/>
              <a:t> vi </a:t>
            </a:r>
            <a:r>
              <a:rPr lang="en-US" dirty="0" err="1"/>
              <a:t>phạm</a:t>
            </a:r>
            <a:r>
              <a:rPr lang="en-US" dirty="0"/>
              <a:t> </a:t>
            </a:r>
            <a:r>
              <a:rPr lang="en-US" dirty="0" err="1"/>
              <a:t>pháp</a:t>
            </a:r>
            <a:r>
              <a:rPr lang="en-US" dirty="0"/>
              <a:t> </a:t>
            </a:r>
            <a:r>
              <a:rPr lang="en-US" dirty="0" err="1"/>
              <a:t>luật</a:t>
            </a:r>
            <a:r>
              <a:rPr lang="en-US" dirty="0"/>
              <a:t> </a:t>
            </a:r>
            <a:r>
              <a:rPr lang="en-US" dirty="0" err="1"/>
              <a:t>và</a:t>
            </a:r>
            <a:r>
              <a:rPr lang="en-US" dirty="0"/>
              <a:t> </a:t>
            </a:r>
            <a:r>
              <a:rPr lang="en-US" dirty="0" err="1"/>
              <a:t>tệ</a:t>
            </a:r>
            <a:r>
              <a:rPr lang="en-US" dirty="0"/>
              <a:t> </a:t>
            </a:r>
            <a:r>
              <a:rPr lang="en-US" dirty="0" err="1"/>
              <a:t>nạn</a:t>
            </a:r>
            <a:r>
              <a:rPr lang="en-US" dirty="0"/>
              <a:t> </a:t>
            </a:r>
            <a:r>
              <a:rPr lang="en-US" dirty="0" err="1"/>
              <a:t>xã</a:t>
            </a:r>
            <a:r>
              <a:rPr lang="en-US" dirty="0"/>
              <a:t> </a:t>
            </a:r>
            <a:r>
              <a:rPr lang="en-US" dirty="0" err="1"/>
              <a:t>hội</a:t>
            </a:r>
            <a:r>
              <a:rPr lang="en-US" dirty="0"/>
              <a:t>. </a:t>
            </a:r>
            <a:r>
              <a:rPr lang="en-US" dirty="0" err="1"/>
              <a:t>Mặt</a:t>
            </a:r>
            <a:r>
              <a:rPr lang="en-US" dirty="0"/>
              <a:t> </a:t>
            </a:r>
            <a:r>
              <a:rPr lang="en-US" dirty="0" err="1"/>
              <a:t>khác</a:t>
            </a:r>
            <a:r>
              <a:rPr lang="en-US" dirty="0"/>
              <a:t> </a:t>
            </a:r>
            <a:r>
              <a:rPr lang="en-US" dirty="0" err="1"/>
              <a:t>đối</a:t>
            </a:r>
            <a:r>
              <a:rPr lang="en-US" dirty="0"/>
              <a:t> </a:t>
            </a:r>
            <a:r>
              <a:rPr lang="en-US" dirty="0" err="1"/>
              <a:t>tượng</a:t>
            </a:r>
            <a:r>
              <a:rPr lang="en-US" dirty="0"/>
              <a:t> </a:t>
            </a:r>
            <a:r>
              <a:rPr lang="en-US" dirty="0" err="1"/>
              <a:t>tội</a:t>
            </a:r>
            <a:r>
              <a:rPr lang="en-US" dirty="0"/>
              <a:t> </a:t>
            </a:r>
            <a:r>
              <a:rPr lang="en-US" dirty="0" err="1"/>
              <a:t>phạm</a:t>
            </a:r>
            <a:r>
              <a:rPr lang="en-US" dirty="0"/>
              <a:t> </a:t>
            </a:r>
            <a:r>
              <a:rPr lang="en-US" dirty="0" err="1"/>
              <a:t>thường</a:t>
            </a:r>
            <a:r>
              <a:rPr lang="en-US" dirty="0"/>
              <a:t> </a:t>
            </a:r>
            <a:r>
              <a:rPr lang="en-US" dirty="0" err="1"/>
              <a:t>lợi</a:t>
            </a:r>
            <a:r>
              <a:rPr lang="en-US" dirty="0"/>
              <a:t> </a:t>
            </a:r>
            <a:r>
              <a:rPr lang="en-US" dirty="0" err="1"/>
              <a:t>dụng</a:t>
            </a:r>
            <a:r>
              <a:rPr lang="en-US" dirty="0"/>
              <a:t> </a:t>
            </a:r>
            <a:r>
              <a:rPr lang="en-US" dirty="0" err="1"/>
              <a:t>sự</a:t>
            </a:r>
            <a:r>
              <a:rPr lang="en-US" dirty="0"/>
              <a:t> </a:t>
            </a:r>
            <a:r>
              <a:rPr lang="en-US" dirty="0" err="1"/>
              <a:t>sơ</a:t>
            </a:r>
            <a:r>
              <a:rPr lang="en-US" dirty="0"/>
              <a:t> </a:t>
            </a:r>
            <a:r>
              <a:rPr lang="en-US" dirty="0" err="1"/>
              <a:t>hở</a:t>
            </a:r>
            <a:r>
              <a:rPr lang="en-US" dirty="0"/>
              <a:t>, </a:t>
            </a:r>
            <a:r>
              <a:rPr lang="en-US" dirty="0" err="1"/>
              <a:t>thiếu</a:t>
            </a:r>
            <a:r>
              <a:rPr lang="en-US" dirty="0"/>
              <a:t> </a:t>
            </a:r>
            <a:r>
              <a:rPr lang="en-US" dirty="0" err="1"/>
              <a:t>cảnh</a:t>
            </a:r>
            <a:r>
              <a:rPr lang="en-US" dirty="0"/>
              <a:t> </a:t>
            </a:r>
            <a:r>
              <a:rPr lang="en-US" dirty="0" err="1"/>
              <a:t>giác</a:t>
            </a:r>
            <a:r>
              <a:rPr lang="en-US" dirty="0"/>
              <a:t> </a:t>
            </a:r>
            <a:r>
              <a:rPr lang="en-US" dirty="0" err="1"/>
              <a:t>của</a:t>
            </a:r>
            <a:r>
              <a:rPr lang="en-US" dirty="0"/>
              <a:t> </a:t>
            </a:r>
            <a:r>
              <a:rPr lang="en-US" dirty="0" err="1"/>
              <a:t>người</a:t>
            </a:r>
            <a:r>
              <a:rPr lang="en-US" dirty="0"/>
              <a:t> </a:t>
            </a:r>
            <a:r>
              <a:rPr lang="en-US" dirty="0" err="1"/>
              <a:t>học</a:t>
            </a:r>
            <a:r>
              <a:rPr lang="en-US" dirty="0"/>
              <a:t> </a:t>
            </a:r>
            <a:r>
              <a:rPr lang="en-US" dirty="0" err="1"/>
              <a:t>nên</a:t>
            </a:r>
            <a:r>
              <a:rPr lang="en-US" dirty="0"/>
              <a:t> </a:t>
            </a:r>
            <a:r>
              <a:rPr lang="en-US" dirty="0" err="1"/>
              <a:t>tội</a:t>
            </a:r>
            <a:r>
              <a:rPr lang="en-US" dirty="0"/>
              <a:t> </a:t>
            </a:r>
            <a:r>
              <a:rPr lang="en-US" dirty="0" err="1"/>
              <a:t>phạm</a:t>
            </a:r>
            <a:r>
              <a:rPr lang="en-US" dirty="0"/>
              <a:t> </a:t>
            </a:r>
            <a:r>
              <a:rPr lang="en-US" dirty="0" err="1"/>
              <a:t>dễ</a:t>
            </a:r>
            <a:r>
              <a:rPr lang="en-US" dirty="0"/>
              <a:t> </a:t>
            </a:r>
            <a:r>
              <a:rPr lang="en-US" dirty="0" err="1"/>
              <a:t>dàng</a:t>
            </a:r>
            <a:r>
              <a:rPr lang="en-US" dirty="0"/>
              <a:t> </a:t>
            </a:r>
            <a:r>
              <a:rPr lang="en-US" dirty="0" err="1"/>
              <a:t>trà</a:t>
            </a:r>
            <a:r>
              <a:rPr lang="en-US" dirty="0"/>
              <a:t> </a:t>
            </a:r>
            <a:r>
              <a:rPr lang="en-US" dirty="0" err="1"/>
              <a:t>trộn</a:t>
            </a:r>
            <a:r>
              <a:rPr lang="en-US" dirty="0"/>
              <a:t>, </a:t>
            </a:r>
            <a:r>
              <a:rPr lang="en-US" dirty="0" err="1"/>
              <a:t>lợi</a:t>
            </a:r>
            <a:r>
              <a:rPr lang="en-US" dirty="0"/>
              <a:t> </a:t>
            </a:r>
            <a:r>
              <a:rPr lang="en-US" dirty="0" err="1"/>
              <a:t>dụng</a:t>
            </a:r>
            <a:r>
              <a:rPr lang="en-US" dirty="0"/>
              <a:t> </a:t>
            </a:r>
            <a:r>
              <a:rPr lang="en-US" dirty="0" err="1"/>
              <a:t>hoạt</a:t>
            </a:r>
            <a:r>
              <a:rPr lang="en-US" dirty="0"/>
              <a:t> </a:t>
            </a:r>
            <a:r>
              <a:rPr lang="en-US" dirty="0" err="1"/>
              <a:t>động</a:t>
            </a:r>
            <a:r>
              <a:rPr lang="en-US" dirty="0"/>
              <a:t>. </a:t>
            </a:r>
            <a:r>
              <a:rPr lang="en-US" dirty="0" err="1"/>
              <a:t>Là</a:t>
            </a:r>
            <a:r>
              <a:rPr lang="en-US" dirty="0"/>
              <a:t> </a:t>
            </a:r>
            <a:r>
              <a:rPr lang="en-US" dirty="0" err="1"/>
              <a:t>địa</a:t>
            </a:r>
            <a:r>
              <a:rPr lang="en-US" dirty="0"/>
              <a:t> </a:t>
            </a:r>
            <a:r>
              <a:rPr lang="en-US" dirty="0" err="1"/>
              <a:t>bàn</a:t>
            </a:r>
            <a:r>
              <a:rPr lang="en-US" dirty="0"/>
              <a:t> </a:t>
            </a:r>
            <a:r>
              <a:rPr lang="en-US" dirty="0" err="1"/>
              <a:t>giáp</a:t>
            </a:r>
            <a:r>
              <a:rPr lang="en-US" dirty="0"/>
              <a:t> </a:t>
            </a:r>
            <a:r>
              <a:rPr lang="en-US" dirty="0" err="1"/>
              <a:t>danh</a:t>
            </a:r>
            <a:r>
              <a:rPr lang="en-US" dirty="0"/>
              <a:t> </a:t>
            </a:r>
            <a:r>
              <a:rPr lang="en-US" dirty="0" err="1"/>
              <a:t>với</a:t>
            </a:r>
            <a:r>
              <a:rPr lang="en-US" dirty="0"/>
              <a:t> </a:t>
            </a:r>
            <a:r>
              <a:rPr lang="en-US" dirty="0" err="1"/>
              <a:t>nhiều</a:t>
            </a:r>
            <a:r>
              <a:rPr lang="en-US" dirty="0"/>
              <a:t> </a:t>
            </a:r>
            <a:r>
              <a:rPr lang="en-US" dirty="0" err="1"/>
              <a:t>địa</a:t>
            </a:r>
            <a:r>
              <a:rPr lang="en-US" dirty="0"/>
              <a:t> </a:t>
            </a:r>
            <a:r>
              <a:rPr lang="en-US" dirty="0" err="1"/>
              <a:t>bàn</a:t>
            </a:r>
            <a:r>
              <a:rPr lang="en-US" dirty="0"/>
              <a:t> </a:t>
            </a:r>
            <a:r>
              <a:rPr lang="en-US" dirty="0" err="1"/>
              <a:t>khác</a:t>
            </a:r>
            <a:r>
              <a:rPr lang="en-US" dirty="0"/>
              <a:t> </a:t>
            </a:r>
            <a:r>
              <a:rPr lang="en-US" dirty="0" err="1"/>
              <a:t>nên</a:t>
            </a:r>
            <a:r>
              <a:rPr lang="en-US" dirty="0"/>
              <a:t> </a:t>
            </a:r>
            <a:r>
              <a:rPr lang="en-US" dirty="0" err="1"/>
              <a:t>số</a:t>
            </a:r>
            <a:r>
              <a:rPr lang="en-US" dirty="0"/>
              <a:t> </a:t>
            </a:r>
            <a:r>
              <a:rPr lang="en-US" dirty="0" err="1"/>
              <a:t>đối</a:t>
            </a:r>
            <a:r>
              <a:rPr lang="en-US" dirty="0"/>
              <a:t> </a:t>
            </a:r>
            <a:r>
              <a:rPr lang="en-US" dirty="0" err="1"/>
              <a:t>tượng</a:t>
            </a:r>
            <a:r>
              <a:rPr lang="en-US" dirty="0"/>
              <a:t> </a:t>
            </a:r>
            <a:r>
              <a:rPr lang="en-US" dirty="0" err="1"/>
              <a:t>vãng</a:t>
            </a:r>
            <a:r>
              <a:rPr lang="en-US" dirty="0"/>
              <a:t> </a:t>
            </a:r>
            <a:r>
              <a:rPr lang="en-US" dirty="0" err="1"/>
              <a:t>lai</a:t>
            </a:r>
            <a:r>
              <a:rPr lang="en-US" dirty="0"/>
              <a:t> </a:t>
            </a:r>
            <a:r>
              <a:rPr lang="en-US" dirty="0" err="1"/>
              <a:t>từ</a:t>
            </a:r>
            <a:r>
              <a:rPr lang="en-US" dirty="0"/>
              <a:t> </a:t>
            </a:r>
            <a:r>
              <a:rPr lang="en-US" dirty="0" err="1"/>
              <a:t>nơi</a:t>
            </a:r>
            <a:r>
              <a:rPr lang="en-US" dirty="0"/>
              <a:t> </a:t>
            </a:r>
            <a:r>
              <a:rPr lang="en-US" dirty="0" err="1"/>
              <a:t>khác</a:t>
            </a:r>
            <a:r>
              <a:rPr lang="en-US" dirty="0"/>
              <a:t> </a:t>
            </a:r>
            <a:r>
              <a:rPr lang="en-US" dirty="0" err="1"/>
              <a:t>đến</a:t>
            </a:r>
            <a:r>
              <a:rPr lang="en-US" dirty="0"/>
              <a:t> </a:t>
            </a:r>
            <a:r>
              <a:rPr lang="en-US" dirty="0" err="1"/>
              <a:t>hoạt</a:t>
            </a:r>
            <a:r>
              <a:rPr lang="en-US" dirty="0"/>
              <a:t> </a:t>
            </a:r>
            <a:r>
              <a:rPr lang="en-US" dirty="0" err="1"/>
              <a:t>động</a:t>
            </a:r>
            <a:r>
              <a:rPr lang="en-US" dirty="0"/>
              <a:t> </a:t>
            </a:r>
            <a:r>
              <a:rPr lang="en-US" dirty="0" err="1"/>
              <a:t>phạm</a:t>
            </a:r>
            <a:r>
              <a:rPr lang="en-US" dirty="0"/>
              <a:t> </a:t>
            </a:r>
            <a:r>
              <a:rPr lang="en-US" dirty="0" err="1"/>
              <a:t>tội</a:t>
            </a:r>
            <a:r>
              <a:rPr lang="en-US" dirty="0"/>
              <a:t>, </a:t>
            </a:r>
            <a:r>
              <a:rPr lang="en-US" dirty="0" err="1"/>
              <a:t>gây</a:t>
            </a:r>
            <a:r>
              <a:rPr lang="en-US" dirty="0"/>
              <a:t> </a:t>
            </a:r>
            <a:r>
              <a:rPr lang="en-US" dirty="0" err="1"/>
              <a:t>khó</a:t>
            </a:r>
            <a:r>
              <a:rPr lang="en-US" dirty="0"/>
              <a:t> </a:t>
            </a:r>
            <a:r>
              <a:rPr lang="en-US" dirty="0" err="1"/>
              <a:t>khăn</a:t>
            </a:r>
            <a:r>
              <a:rPr lang="en-US" dirty="0"/>
              <a:t> </a:t>
            </a:r>
            <a:r>
              <a:rPr lang="en-US" dirty="0" err="1"/>
              <a:t>trong</a:t>
            </a:r>
            <a:r>
              <a:rPr lang="en-US" dirty="0"/>
              <a:t> </a:t>
            </a:r>
            <a:r>
              <a:rPr lang="en-US" dirty="0" err="1"/>
              <a:t>công</a:t>
            </a:r>
            <a:r>
              <a:rPr lang="en-US" dirty="0"/>
              <a:t> </a:t>
            </a:r>
            <a:r>
              <a:rPr lang="en-US" dirty="0" err="1"/>
              <a:t>tác</a:t>
            </a:r>
            <a:r>
              <a:rPr lang="en-US" dirty="0"/>
              <a:t> </a:t>
            </a:r>
            <a:r>
              <a:rPr lang="en-US" dirty="0" err="1"/>
              <a:t>quản</a:t>
            </a:r>
            <a:r>
              <a:rPr lang="en-US" dirty="0"/>
              <a:t> </a:t>
            </a:r>
            <a:r>
              <a:rPr lang="en-US" dirty="0" err="1"/>
              <a:t>lí</a:t>
            </a:r>
            <a:r>
              <a:rPr lang="en-US" dirty="0"/>
              <a:t>, </a:t>
            </a:r>
            <a:r>
              <a:rPr lang="en-US" dirty="0" err="1"/>
              <a:t>phòng</a:t>
            </a:r>
            <a:r>
              <a:rPr lang="en-US" dirty="0"/>
              <a:t> </a:t>
            </a:r>
            <a:r>
              <a:rPr lang="en-US" dirty="0" err="1"/>
              <a:t>ngừa</a:t>
            </a:r>
            <a:r>
              <a:rPr lang="en-US" dirty="0"/>
              <a:t> </a:t>
            </a:r>
            <a:r>
              <a:rPr lang="en-US" dirty="0" err="1"/>
              <a:t>tội</a:t>
            </a:r>
            <a:r>
              <a:rPr lang="en-US" dirty="0"/>
              <a:t> </a:t>
            </a:r>
            <a:r>
              <a:rPr lang="en-US" dirty="0" err="1"/>
              <a:t>phạm</a:t>
            </a:r>
            <a:r>
              <a:rPr lang="en-US" dirty="0"/>
              <a:t>.</a:t>
            </a:r>
          </a:p>
          <a:p>
            <a:endParaRPr lang="en-US" dirty="0"/>
          </a:p>
        </p:txBody>
      </p:sp>
    </p:spTree>
    <p:extLst>
      <p:ext uri="{BB962C8B-B14F-4D97-AF65-F5344CB8AC3E}">
        <p14:creationId xmlns:p14="http://schemas.microsoft.com/office/powerpoint/2010/main" val="1930458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184" y="358552"/>
            <a:ext cx="8858312" cy="838200"/>
          </a:xfrm>
        </p:spPr>
        <p:txBody>
          <a:bodyPr>
            <a:noAutofit/>
          </a:bodyPr>
          <a:lstStyle/>
          <a:p>
            <a:r>
              <a:rPr lang="vi-VN" sz="2800" dirty="0" smtClean="0"/>
              <a:t>III.TÌNH HÌNH AN NINH TRẬT TỰ TRÊN ĐỊA BÀN</a:t>
            </a:r>
            <a:endParaRPr lang="vi-VN" sz="2800" dirty="0"/>
          </a:p>
        </p:txBody>
      </p:sp>
      <p:sp>
        <p:nvSpPr>
          <p:cNvPr id="3" name="Content Placeholder 2"/>
          <p:cNvSpPr>
            <a:spLocks noGrp="1"/>
          </p:cNvSpPr>
          <p:nvPr>
            <p:ph idx="1"/>
          </p:nvPr>
        </p:nvSpPr>
        <p:spPr/>
        <p:txBody>
          <a:bodyPr>
            <a:noAutofit/>
          </a:bodyPr>
          <a:lstStyle/>
          <a:p>
            <a:pPr>
              <a:buNone/>
            </a:pPr>
            <a:r>
              <a:rPr lang="en-US" sz="2700" b="1" dirty="0"/>
              <a:t>3</a:t>
            </a:r>
            <a:r>
              <a:rPr lang="vi-VN" sz="2700" b="1" dirty="0" smtClean="0"/>
              <a:t>. Tình hình ANTT có ảnh </a:t>
            </a:r>
            <a:r>
              <a:rPr lang="vi-VN" sz="2700" b="1" dirty="0" err="1" smtClean="0"/>
              <a:t>hưởng</a:t>
            </a:r>
            <a:r>
              <a:rPr lang="vi-VN" sz="2700" b="1" dirty="0" smtClean="0"/>
              <a:t> </a:t>
            </a:r>
            <a:r>
              <a:rPr lang="vi-VN" sz="2700" b="1" dirty="0" err="1" smtClean="0"/>
              <a:t>trực</a:t>
            </a:r>
            <a:r>
              <a:rPr lang="vi-VN" sz="2700" b="1" dirty="0" smtClean="0"/>
              <a:t> tiếp đến công tác đảm bảo ANTT, phòng chống tội phạm và tệ nạn xã hội trong nhà trường</a:t>
            </a:r>
            <a:endParaRPr lang="vi-VN" sz="2700" dirty="0" smtClean="0"/>
          </a:p>
          <a:p>
            <a:pPr>
              <a:buFontTx/>
              <a:buChar char="-"/>
            </a:pPr>
            <a:r>
              <a:rPr lang="vi-VN" sz="2700" dirty="0" smtClean="0"/>
              <a:t>- </a:t>
            </a:r>
            <a:r>
              <a:rPr lang="vi-VN" sz="2700" dirty="0" err="1" smtClean="0"/>
              <a:t>Những</a:t>
            </a:r>
            <a:r>
              <a:rPr lang="vi-VN" sz="2700" dirty="0" smtClean="0"/>
              <a:t> năm </a:t>
            </a:r>
            <a:r>
              <a:rPr lang="vi-VN" sz="2700" dirty="0" err="1" smtClean="0"/>
              <a:t>gần</a:t>
            </a:r>
            <a:r>
              <a:rPr lang="vi-VN" sz="2700" dirty="0" smtClean="0"/>
              <a:t> đây, </a:t>
            </a:r>
            <a:r>
              <a:rPr lang="vi-VN" sz="2700" dirty="0"/>
              <a:t>Ban </a:t>
            </a:r>
            <a:r>
              <a:rPr lang="vi-VN" sz="2700" dirty="0" err="1"/>
              <a:t>bảo</a:t>
            </a:r>
            <a:r>
              <a:rPr lang="vi-VN" sz="2700" dirty="0"/>
              <a:t> </a:t>
            </a:r>
            <a:r>
              <a:rPr lang="vi-VN" sz="2700" dirty="0" err="1"/>
              <a:t>vệ</a:t>
            </a:r>
            <a:r>
              <a:rPr lang="vi-VN" sz="2700" dirty="0"/>
              <a:t> </a:t>
            </a:r>
            <a:r>
              <a:rPr lang="vi-VN" sz="2700" dirty="0" err="1"/>
              <a:t>nhà</a:t>
            </a:r>
            <a:r>
              <a:rPr lang="vi-VN" sz="2700" dirty="0"/>
              <a:t> </a:t>
            </a:r>
            <a:r>
              <a:rPr lang="vi-VN" sz="2700" dirty="0" err="1"/>
              <a:t>trường</a:t>
            </a:r>
            <a:r>
              <a:rPr lang="vi-VN" sz="2700" dirty="0"/>
              <a:t> </a:t>
            </a:r>
            <a:r>
              <a:rPr lang="vi-VN" sz="2700" dirty="0" err="1" smtClean="0"/>
              <a:t>đã</a:t>
            </a:r>
            <a:r>
              <a:rPr lang="vi-VN" sz="2700" dirty="0" smtClean="0"/>
              <a:t> </a:t>
            </a:r>
            <a:r>
              <a:rPr lang="vi-VN" sz="2700" dirty="0" err="1"/>
              <a:t>phối</a:t>
            </a:r>
            <a:r>
              <a:rPr lang="vi-VN" sz="2700" dirty="0"/>
              <a:t> </a:t>
            </a:r>
            <a:r>
              <a:rPr lang="vi-VN" sz="2700" dirty="0" err="1"/>
              <a:t>hợp</a:t>
            </a:r>
            <a:r>
              <a:rPr lang="vi-VN" sz="2700" dirty="0"/>
              <a:t> </a:t>
            </a:r>
            <a:r>
              <a:rPr lang="vi-VN" sz="2700" dirty="0" err="1"/>
              <a:t>chặt</a:t>
            </a:r>
            <a:r>
              <a:rPr lang="vi-VN" sz="2700" dirty="0"/>
              <a:t> </a:t>
            </a:r>
            <a:r>
              <a:rPr lang="vi-VN" sz="2700" dirty="0" err="1"/>
              <a:t>chẽ</a:t>
            </a:r>
            <a:r>
              <a:rPr lang="vi-VN" sz="2700" dirty="0"/>
              <a:t> </a:t>
            </a:r>
            <a:r>
              <a:rPr lang="vi-VN" sz="2700" dirty="0" err="1"/>
              <a:t>với</a:t>
            </a:r>
            <a:r>
              <a:rPr lang="vi-VN" sz="2700" dirty="0"/>
              <a:t> </a:t>
            </a:r>
            <a:r>
              <a:rPr lang="vi-VN" sz="2700" dirty="0" err="1" smtClean="0"/>
              <a:t>lực</a:t>
            </a:r>
            <a:r>
              <a:rPr lang="vi-VN" sz="2700" dirty="0" smtClean="0"/>
              <a:t> </a:t>
            </a:r>
            <a:r>
              <a:rPr lang="vi-VN" sz="2700" dirty="0" err="1" smtClean="0"/>
              <a:t>lượng</a:t>
            </a:r>
            <a:r>
              <a:rPr lang="vi-VN" sz="2700" dirty="0" smtClean="0"/>
              <a:t> Công </a:t>
            </a:r>
            <a:r>
              <a:rPr lang="en-US" sz="2700" dirty="0" smtClean="0"/>
              <a:t>an</a:t>
            </a:r>
            <a:r>
              <a:rPr lang="vi-VN" sz="2700" dirty="0" smtClean="0"/>
              <a:t> </a:t>
            </a:r>
            <a:r>
              <a:rPr lang="vi-VN" sz="2700" dirty="0" err="1" smtClean="0"/>
              <a:t>phường</a:t>
            </a:r>
            <a:r>
              <a:rPr lang="vi-VN" sz="2700" dirty="0" smtClean="0"/>
              <a:t> Xuân </a:t>
            </a:r>
            <a:r>
              <a:rPr lang="vi-VN" sz="2700" dirty="0" err="1" smtClean="0"/>
              <a:t>Hòa</a:t>
            </a:r>
            <a:r>
              <a:rPr lang="vi-VN" sz="2700" dirty="0" smtClean="0"/>
              <a:t> </a:t>
            </a:r>
            <a:r>
              <a:rPr lang="vi-VN" sz="2700" dirty="0" err="1" smtClean="0"/>
              <a:t>và</a:t>
            </a:r>
            <a:r>
              <a:rPr lang="vi-VN" sz="2700" dirty="0" smtClean="0"/>
              <a:t> Công an </a:t>
            </a:r>
            <a:r>
              <a:rPr lang="vi-VN" sz="2700" dirty="0" err="1" smtClean="0"/>
              <a:t>tỉnh</a:t>
            </a:r>
            <a:r>
              <a:rPr lang="vi-VN" sz="2700" dirty="0" smtClean="0"/>
              <a:t> </a:t>
            </a:r>
            <a:r>
              <a:rPr lang="vi-VN" sz="2700" dirty="0" err="1" smtClean="0"/>
              <a:t>Phú</a:t>
            </a:r>
            <a:r>
              <a:rPr lang="vi-VN" sz="2700" dirty="0" smtClean="0"/>
              <a:t> </a:t>
            </a:r>
            <a:r>
              <a:rPr lang="vi-VN" sz="2700" dirty="0" err="1" smtClean="0"/>
              <a:t>Thọ</a:t>
            </a:r>
            <a:r>
              <a:rPr lang="vi-VN" sz="2700" dirty="0" smtClean="0"/>
              <a:t> </a:t>
            </a:r>
            <a:r>
              <a:rPr lang="vi-VN" sz="2700" dirty="0" err="1" smtClean="0"/>
              <a:t>để</a:t>
            </a:r>
            <a:r>
              <a:rPr lang="vi-VN" sz="2700" dirty="0" smtClean="0"/>
              <a:t> </a:t>
            </a:r>
            <a:r>
              <a:rPr lang="vi-VN" sz="2700" dirty="0" err="1" smtClean="0"/>
              <a:t>đảm</a:t>
            </a:r>
            <a:r>
              <a:rPr lang="vi-VN" sz="2700" dirty="0" smtClean="0"/>
              <a:t> </a:t>
            </a:r>
            <a:r>
              <a:rPr lang="vi-VN" sz="2700" dirty="0" err="1" smtClean="0"/>
              <a:t>bảo</a:t>
            </a:r>
            <a:r>
              <a:rPr lang="vi-VN" sz="2700" dirty="0" smtClean="0"/>
              <a:t> an ninh </a:t>
            </a:r>
            <a:r>
              <a:rPr lang="vi-VN" sz="2700" dirty="0" err="1" smtClean="0"/>
              <a:t>trật</a:t>
            </a:r>
            <a:r>
              <a:rPr lang="vi-VN" sz="2700" dirty="0" smtClean="0"/>
              <a:t> </a:t>
            </a:r>
            <a:r>
              <a:rPr lang="vi-VN" sz="2700" dirty="0" err="1" smtClean="0"/>
              <a:t>tự</a:t>
            </a:r>
            <a:r>
              <a:rPr lang="vi-VN" sz="2700" dirty="0" smtClean="0"/>
              <a:t>, </a:t>
            </a:r>
            <a:r>
              <a:rPr lang="vi-VN" sz="2700" dirty="0" err="1"/>
              <a:t>phòng</a:t>
            </a:r>
            <a:r>
              <a:rPr lang="vi-VN" sz="2700" dirty="0"/>
              <a:t> </a:t>
            </a:r>
            <a:r>
              <a:rPr lang="vi-VN" sz="2700" dirty="0" err="1"/>
              <a:t>chống</a:t>
            </a:r>
            <a:r>
              <a:rPr lang="vi-VN" sz="2700" dirty="0"/>
              <a:t> </a:t>
            </a:r>
            <a:r>
              <a:rPr lang="vi-VN" sz="2700" dirty="0" err="1"/>
              <a:t>cháy</a:t>
            </a:r>
            <a:r>
              <a:rPr lang="vi-VN" sz="2700" dirty="0"/>
              <a:t> </a:t>
            </a:r>
            <a:r>
              <a:rPr lang="vi-VN" sz="2700" dirty="0" err="1"/>
              <a:t>nổ</a:t>
            </a:r>
            <a:r>
              <a:rPr lang="vi-VN" sz="2700" dirty="0"/>
              <a:t> an </a:t>
            </a:r>
            <a:r>
              <a:rPr lang="vi-VN" sz="2700" dirty="0" err="1" smtClean="0"/>
              <a:t>toàn</a:t>
            </a:r>
            <a:r>
              <a:rPr lang="vi-VN" sz="2700" dirty="0" smtClean="0"/>
              <a:t> trên </a:t>
            </a:r>
            <a:r>
              <a:rPr lang="vi-VN" sz="2700" dirty="0" err="1" smtClean="0"/>
              <a:t>địa</a:t>
            </a:r>
            <a:r>
              <a:rPr lang="vi-VN" sz="2700" dirty="0" smtClean="0"/>
              <a:t> </a:t>
            </a:r>
            <a:r>
              <a:rPr lang="vi-VN" sz="2700" dirty="0" err="1" smtClean="0"/>
              <a:t>bàn</a:t>
            </a:r>
            <a:r>
              <a:rPr lang="vi-VN" sz="2700" dirty="0" smtClean="0"/>
              <a:t>.  </a:t>
            </a:r>
          </a:p>
          <a:p>
            <a:pPr>
              <a:buFontTx/>
              <a:buChar char="-"/>
            </a:pPr>
            <a:r>
              <a:rPr lang="vi-VN" sz="2700" dirty="0" smtClean="0"/>
              <a:t>- Năm 2024 </a:t>
            </a:r>
            <a:r>
              <a:rPr lang="vi-VN" sz="2700" dirty="0" err="1" smtClean="0"/>
              <a:t>và</a:t>
            </a:r>
            <a:r>
              <a:rPr lang="vi-VN" sz="2700" dirty="0" smtClean="0"/>
              <a:t> </a:t>
            </a:r>
            <a:r>
              <a:rPr lang="vi-VN" sz="2700" dirty="0" err="1" smtClean="0"/>
              <a:t>đầu</a:t>
            </a:r>
            <a:r>
              <a:rPr lang="vi-VN" sz="2700" dirty="0" smtClean="0"/>
              <a:t> năm 2025 </a:t>
            </a:r>
            <a:r>
              <a:rPr lang="vi-VN" sz="2700" dirty="0" err="1" smtClean="0"/>
              <a:t>có</a:t>
            </a:r>
            <a:r>
              <a:rPr lang="vi-VN" sz="2700" dirty="0" smtClean="0"/>
              <a:t> </a:t>
            </a:r>
            <a:r>
              <a:rPr lang="vi-VN" sz="2700" dirty="0" err="1" smtClean="0"/>
              <a:t>xảy</a:t>
            </a:r>
            <a:r>
              <a:rPr lang="vi-VN" sz="2700" dirty="0" smtClean="0"/>
              <a:t> ra </a:t>
            </a:r>
            <a:r>
              <a:rPr lang="vi-VN" sz="2700" dirty="0" err="1" smtClean="0"/>
              <a:t>vài</a:t>
            </a:r>
            <a:r>
              <a:rPr lang="vi-VN" sz="2700" dirty="0" smtClean="0"/>
              <a:t> </a:t>
            </a:r>
            <a:r>
              <a:rPr lang="vi-VN" sz="2700" dirty="0" err="1" smtClean="0"/>
              <a:t>vụ</a:t>
            </a:r>
            <a:r>
              <a:rPr lang="vi-VN" sz="2700" dirty="0" smtClean="0"/>
              <a:t> </a:t>
            </a:r>
            <a:r>
              <a:rPr lang="vi-VN" sz="2700" dirty="0" err="1" smtClean="0"/>
              <a:t>trộm</a:t>
            </a:r>
            <a:r>
              <a:rPr lang="vi-VN" sz="2700" dirty="0" smtClean="0"/>
              <a:t> </a:t>
            </a:r>
            <a:r>
              <a:rPr lang="vi-VN" sz="2700" dirty="0" err="1" smtClean="0"/>
              <a:t>cắp</a:t>
            </a:r>
            <a:r>
              <a:rPr lang="vi-VN" sz="2700" dirty="0" smtClean="0"/>
              <a:t> </a:t>
            </a:r>
            <a:r>
              <a:rPr lang="vi-VN" sz="2700" dirty="0" err="1" smtClean="0"/>
              <a:t>tài</a:t>
            </a:r>
            <a:r>
              <a:rPr lang="vi-VN" sz="2700" dirty="0" smtClean="0"/>
              <a:t> </a:t>
            </a:r>
            <a:r>
              <a:rPr lang="vi-VN" sz="2700" dirty="0" err="1" smtClean="0"/>
              <a:t>sản</a:t>
            </a:r>
            <a:r>
              <a:rPr lang="vi-VN" sz="2700" dirty="0" smtClean="0"/>
              <a:t>, đa </a:t>
            </a:r>
            <a:r>
              <a:rPr lang="vi-VN" sz="2700" dirty="0" err="1" smtClean="0"/>
              <a:t>số</a:t>
            </a:r>
            <a:r>
              <a:rPr lang="vi-VN" sz="2700" dirty="0" smtClean="0"/>
              <a:t> </a:t>
            </a:r>
            <a:r>
              <a:rPr lang="vi-VN" sz="2700" dirty="0" err="1" smtClean="0"/>
              <a:t>nhằm</a:t>
            </a:r>
            <a:r>
              <a:rPr lang="vi-VN" sz="2700" dirty="0" smtClean="0"/>
              <a:t> </a:t>
            </a:r>
            <a:r>
              <a:rPr lang="vi-VN" sz="2700" dirty="0" err="1" smtClean="0"/>
              <a:t>vào</a:t>
            </a:r>
            <a:r>
              <a:rPr lang="vi-VN" sz="2700" dirty="0" smtClean="0"/>
              <a:t> sinh viên ở </a:t>
            </a:r>
            <a:r>
              <a:rPr lang="vi-VN" sz="2700" dirty="0" err="1" smtClean="0"/>
              <a:t>trọ</a:t>
            </a:r>
            <a:r>
              <a:rPr lang="vi-VN" sz="2700" dirty="0" smtClean="0"/>
              <a:t> </a:t>
            </a:r>
            <a:r>
              <a:rPr lang="vi-VN" sz="2700" dirty="0" err="1" smtClean="0"/>
              <a:t>ngoài</a:t>
            </a:r>
            <a:r>
              <a:rPr lang="vi-VN" sz="2700" dirty="0" smtClean="0"/>
              <a:t> </a:t>
            </a:r>
            <a:r>
              <a:rPr lang="vi-VN" sz="2700" dirty="0" err="1" smtClean="0"/>
              <a:t>trường</a:t>
            </a:r>
            <a:r>
              <a:rPr lang="vi-VN" sz="2700" dirty="0" smtClean="0"/>
              <a:t>, </a:t>
            </a:r>
            <a:r>
              <a:rPr lang="vi-VN" sz="2700" dirty="0" err="1" smtClean="0"/>
              <a:t>chủ</a:t>
            </a:r>
            <a:r>
              <a:rPr lang="vi-VN" sz="2700" dirty="0" smtClean="0"/>
              <a:t> </a:t>
            </a:r>
            <a:r>
              <a:rPr lang="vi-VN" sz="2700" dirty="0" err="1" smtClean="0"/>
              <a:t>yếu</a:t>
            </a:r>
            <a:r>
              <a:rPr lang="vi-VN" sz="2700" dirty="0" smtClean="0"/>
              <a:t> </a:t>
            </a:r>
            <a:r>
              <a:rPr lang="vi-VN" sz="2700" dirty="0" err="1" smtClean="0"/>
              <a:t>là</a:t>
            </a:r>
            <a:r>
              <a:rPr lang="vi-VN" sz="2700" dirty="0" smtClean="0"/>
              <a:t> </a:t>
            </a:r>
            <a:r>
              <a:rPr lang="vi-VN" sz="2700" dirty="0" err="1" smtClean="0"/>
              <a:t>mất</a:t>
            </a:r>
            <a:r>
              <a:rPr lang="vi-VN" sz="2700" dirty="0" smtClean="0"/>
              <a:t> </a:t>
            </a:r>
            <a:r>
              <a:rPr lang="vi-VN" sz="2700" dirty="0" err="1" smtClean="0"/>
              <a:t>Laptop</a:t>
            </a:r>
            <a:r>
              <a:rPr lang="vi-VN" sz="2700" dirty="0"/>
              <a:t> </a:t>
            </a:r>
            <a:r>
              <a:rPr lang="vi-VN" sz="2700" dirty="0" err="1" smtClean="0"/>
              <a:t>và</a:t>
            </a:r>
            <a:r>
              <a:rPr lang="vi-VN" sz="2700" dirty="0" smtClean="0"/>
              <a:t> xe </a:t>
            </a:r>
            <a:r>
              <a:rPr lang="vi-VN" sz="2700" dirty="0" err="1" smtClean="0"/>
              <a:t>máy</a:t>
            </a:r>
            <a:r>
              <a:rPr lang="vi-VN" sz="2700" dirty="0" smtClean="0"/>
              <a:t>.</a:t>
            </a:r>
          </a:p>
          <a:p>
            <a:pPr>
              <a:buFontTx/>
              <a:buChar char="-"/>
            </a:pPr>
            <a:endParaRPr lang="en-US" sz="27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smtClean="0"/>
              <a:t>III.TÌNH </a:t>
            </a:r>
            <a:r>
              <a:rPr lang="vi-VN" dirty="0"/>
              <a:t>HÌNH AN NINH TRẬT TỰ TRÊN ĐỊA BÀN</a:t>
            </a:r>
            <a:endParaRPr lang="en-US" dirty="0"/>
          </a:p>
        </p:txBody>
      </p:sp>
      <p:sp>
        <p:nvSpPr>
          <p:cNvPr id="3" name="Content Placeholder 2"/>
          <p:cNvSpPr>
            <a:spLocks noGrp="1"/>
          </p:cNvSpPr>
          <p:nvPr>
            <p:ph idx="1"/>
          </p:nvPr>
        </p:nvSpPr>
        <p:spPr/>
        <p:txBody>
          <a:bodyPr>
            <a:normAutofit/>
          </a:bodyPr>
          <a:lstStyle/>
          <a:p>
            <a:pPr>
              <a:buFont typeface="Wingdings" pitchFamily="2" charset="2"/>
              <a:buChar char="q"/>
            </a:pPr>
            <a:r>
              <a:rPr lang="vi-VN" dirty="0" smtClean="0"/>
              <a:t>Công </a:t>
            </a:r>
            <a:r>
              <a:rPr lang="vi-VN" dirty="0" err="1"/>
              <a:t>tác</a:t>
            </a:r>
            <a:r>
              <a:rPr lang="vi-VN" dirty="0"/>
              <a:t> </a:t>
            </a:r>
            <a:r>
              <a:rPr lang="vi-VN" dirty="0" err="1"/>
              <a:t>phòng</a:t>
            </a:r>
            <a:r>
              <a:rPr lang="vi-VN" dirty="0"/>
              <a:t> </a:t>
            </a:r>
            <a:r>
              <a:rPr lang="vi-VN" dirty="0" err="1"/>
              <a:t>chống</a:t>
            </a:r>
            <a:r>
              <a:rPr lang="vi-VN" dirty="0"/>
              <a:t> </a:t>
            </a:r>
            <a:r>
              <a:rPr lang="vi-VN" dirty="0" err="1"/>
              <a:t>tội</a:t>
            </a:r>
            <a:r>
              <a:rPr lang="vi-VN" dirty="0"/>
              <a:t> </a:t>
            </a:r>
            <a:r>
              <a:rPr lang="vi-VN" dirty="0" err="1"/>
              <a:t>phạm</a:t>
            </a:r>
            <a:r>
              <a:rPr lang="vi-VN" dirty="0"/>
              <a:t> </a:t>
            </a:r>
            <a:r>
              <a:rPr lang="vi-VN" dirty="0" err="1"/>
              <a:t>vẫn</a:t>
            </a:r>
            <a:r>
              <a:rPr lang="vi-VN" dirty="0"/>
              <a:t> </a:t>
            </a:r>
            <a:r>
              <a:rPr lang="vi-VN" dirty="0" err="1"/>
              <a:t>còn</a:t>
            </a:r>
            <a:r>
              <a:rPr lang="vi-VN" dirty="0"/>
              <a:t> </a:t>
            </a:r>
            <a:r>
              <a:rPr lang="vi-VN" dirty="0" err="1"/>
              <a:t>tiềm</a:t>
            </a:r>
            <a:r>
              <a:rPr lang="vi-VN" dirty="0"/>
              <a:t> </a:t>
            </a:r>
            <a:r>
              <a:rPr lang="vi-VN" dirty="0" err="1"/>
              <a:t>ẩn</a:t>
            </a:r>
            <a:r>
              <a:rPr lang="vi-VN" dirty="0"/>
              <a:t> </a:t>
            </a:r>
            <a:r>
              <a:rPr lang="vi-VN" dirty="0" err="1"/>
              <a:t>nhiều</a:t>
            </a:r>
            <a:r>
              <a:rPr lang="vi-VN" dirty="0"/>
              <a:t> </a:t>
            </a:r>
            <a:r>
              <a:rPr lang="vi-VN" dirty="0" err="1"/>
              <a:t>vấn</a:t>
            </a:r>
            <a:r>
              <a:rPr lang="vi-VN" dirty="0"/>
              <a:t> </a:t>
            </a:r>
            <a:r>
              <a:rPr lang="vi-VN" dirty="0" err="1"/>
              <a:t>đề</a:t>
            </a:r>
            <a:r>
              <a:rPr lang="vi-VN" dirty="0"/>
              <a:t> </a:t>
            </a:r>
            <a:r>
              <a:rPr lang="vi-VN" dirty="0" err="1"/>
              <a:t>phức</a:t>
            </a:r>
            <a:r>
              <a:rPr lang="vi-VN" dirty="0"/>
              <a:t> </a:t>
            </a:r>
            <a:r>
              <a:rPr lang="vi-VN" dirty="0" err="1"/>
              <a:t>tạp</a:t>
            </a:r>
            <a:r>
              <a:rPr lang="vi-VN" dirty="0"/>
              <a:t> gây </a:t>
            </a:r>
            <a:r>
              <a:rPr lang="vi-VN" dirty="0" err="1"/>
              <a:t>khó</a:t>
            </a:r>
            <a:r>
              <a:rPr lang="vi-VN" dirty="0"/>
              <a:t> khăn trong công </a:t>
            </a:r>
            <a:r>
              <a:rPr lang="vi-VN" dirty="0" err="1"/>
              <a:t>tác</a:t>
            </a:r>
            <a:r>
              <a:rPr lang="vi-VN" dirty="0"/>
              <a:t> </a:t>
            </a:r>
            <a:r>
              <a:rPr lang="vi-VN" dirty="0" err="1"/>
              <a:t>phòng</a:t>
            </a:r>
            <a:r>
              <a:rPr lang="vi-VN" dirty="0"/>
              <a:t> </a:t>
            </a:r>
            <a:r>
              <a:rPr lang="vi-VN" dirty="0" err="1"/>
              <a:t>ngừa</a:t>
            </a:r>
            <a:r>
              <a:rPr lang="vi-VN" dirty="0"/>
              <a:t>, </a:t>
            </a:r>
            <a:r>
              <a:rPr lang="vi-VN" dirty="0" err="1"/>
              <a:t>cụ</a:t>
            </a:r>
            <a:r>
              <a:rPr lang="vi-VN" dirty="0"/>
              <a:t> </a:t>
            </a:r>
            <a:r>
              <a:rPr lang="vi-VN" dirty="0" err="1"/>
              <a:t>thể</a:t>
            </a:r>
            <a:r>
              <a:rPr lang="vi-VN" dirty="0"/>
              <a:t>: Do </a:t>
            </a:r>
            <a:r>
              <a:rPr lang="vi-VN" dirty="0" err="1"/>
              <a:t>địa</a:t>
            </a:r>
            <a:r>
              <a:rPr lang="vi-VN" dirty="0"/>
              <a:t> </a:t>
            </a:r>
            <a:r>
              <a:rPr lang="vi-VN" dirty="0" err="1"/>
              <a:t>bàn</a:t>
            </a:r>
            <a:r>
              <a:rPr lang="vi-VN" dirty="0"/>
              <a:t> </a:t>
            </a:r>
            <a:r>
              <a:rPr lang="vi-VN" dirty="0" err="1"/>
              <a:t>phường</a:t>
            </a:r>
            <a:r>
              <a:rPr lang="vi-VN" dirty="0"/>
              <a:t> </a:t>
            </a:r>
            <a:r>
              <a:rPr lang="vi-VN" dirty="0" err="1"/>
              <a:t>có</a:t>
            </a:r>
            <a:r>
              <a:rPr lang="vi-VN" dirty="0"/>
              <a:t> </a:t>
            </a:r>
            <a:r>
              <a:rPr lang="vi-VN" dirty="0" err="1"/>
              <a:t>số</a:t>
            </a:r>
            <a:r>
              <a:rPr lang="vi-VN" dirty="0"/>
              <a:t> </a:t>
            </a:r>
            <a:r>
              <a:rPr lang="vi-VN" dirty="0" err="1"/>
              <a:t>lượng</a:t>
            </a:r>
            <a:r>
              <a:rPr lang="vi-VN" dirty="0"/>
              <a:t> </a:t>
            </a:r>
            <a:r>
              <a:rPr lang="vi-VN" dirty="0" err="1"/>
              <a:t>học</a:t>
            </a:r>
            <a:r>
              <a:rPr lang="vi-VN" dirty="0"/>
              <a:t> sinh, sinh viên </a:t>
            </a:r>
            <a:r>
              <a:rPr lang="vi-VN" dirty="0" err="1"/>
              <a:t>của</a:t>
            </a:r>
            <a:r>
              <a:rPr lang="vi-VN" dirty="0"/>
              <a:t> </a:t>
            </a:r>
            <a:r>
              <a:rPr lang="vi-VN" dirty="0" err="1"/>
              <a:t>các</a:t>
            </a:r>
            <a:r>
              <a:rPr lang="vi-VN" dirty="0"/>
              <a:t> </a:t>
            </a:r>
            <a:r>
              <a:rPr lang="vi-VN" dirty="0" err="1"/>
              <a:t>trường</a:t>
            </a:r>
            <a:r>
              <a:rPr lang="vi-VN" dirty="0"/>
              <a:t> </a:t>
            </a:r>
            <a:r>
              <a:rPr lang="vi-VN" dirty="0" err="1"/>
              <a:t>rất</a:t>
            </a:r>
            <a:r>
              <a:rPr lang="vi-VN" dirty="0"/>
              <a:t> đông, </a:t>
            </a:r>
            <a:r>
              <a:rPr lang="vi-VN" dirty="0" err="1"/>
              <a:t>các</a:t>
            </a:r>
            <a:r>
              <a:rPr lang="vi-VN" dirty="0"/>
              <a:t> </a:t>
            </a:r>
            <a:r>
              <a:rPr lang="vi-VN" dirty="0" err="1"/>
              <a:t>đối</a:t>
            </a:r>
            <a:r>
              <a:rPr lang="vi-VN" dirty="0"/>
              <a:t> </a:t>
            </a:r>
            <a:r>
              <a:rPr lang="vi-VN" dirty="0" err="1"/>
              <a:t>tượng</a:t>
            </a:r>
            <a:r>
              <a:rPr lang="vi-VN" dirty="0"/>
              <a:t> </a:t>
            </a:r>
            <a:r>
              <a:rPr lang="vi-VN" dirty="0" err="1"/>
              <a:t>hoạt</a:t>
            </a:r>
            <a:r>
              <a:rPr lang="vi-VN" dirty="0"/>
              <a:t> </a:t>
            </a:r>
            <a:r>
              <a:rPr lang="vi-VN" dirty="0" err="1"/>
              <a:t>động</a:t>
            </a:r>
            <a:r>
              <a:rPr lang="vi-VN" dirty="0"/>
              <a:t> lưu </a:t>
            </a:r>
            <a:r>
              <a:rPr lang="vi-VN" dirty="0" err="1"/>
              <a:t>động</a:t>
            </a:r>
            <a:r>
              <a:rPr lang="vi-VN" dirty="0"/>
              <a:t> ở </a:t>
            </a:r>
            <a:r>
              <a:rPr lang="vi-VN" dirty="0" err="1"/>
              <a:t>địa</a:t>
            </a:r>
            <a:r>
              <a:rPr lang="vi-VN" dirty="0"/>
              <a:t> </a:t>
            </a:r>
            <a:r>
              <a:rPr lang="vi-VN" dirty="0" err="1"/>
              <a:t>bàn</a:t>
            </a:r>
            <a:r>
              <a:rPr lang="vi-VN" dirty="0"/>
              <a:t> </a:t>
            </a:r>
            <a:r>
              <a:rPr lang="vi-VN" dirty="0" err="1"/>
              <a:t>khác</a:t>
            </a:r>
            <a:r>
              <a:rPr lang="vi-VN" dirty="0"/>
              <a:t> </a:t>
            </a:r>
            <a:r>
              <a:rPr lang="vi-VN" dirty="0" err="1"/>
              <a:t>lợi</a:t>
            </a:r>
            <a:r>
              <a:rPr lang="vi-VN" dirty="0"/>
              <a:t> </a:t>
            </a:r>
            <a:r>
              <a:rPr lang="vi-VN" dirty="0" err="1"/>
              <a:t>dụng</a:t>
            </a:r>
            <a:r>
              <a:rPr lang="vi-VN" dirty="0"/>
              <a:t>, </a:t>
            </a:r>
            <a:r>
              <a:rPr lang="vi-VN" dirty="0" err="1"/>
              <a:t>trà</a:t>
            </a:r>
            <a:r>
              <a:rPr lang="vi-VN" dirty="0"/>
              <a:t> </a:t>
            </a:r>
            <a:r>
              <a:rPr lang="vi-VN" dirty="0" err="1"/>
              <a:t>trộn</a:t>
            </a:r>
            <a:r>
              <a:rPr lang="vi-VN" dirty="0"/>
              <a:t> </a:t>
            </a:r>
            <a:r>
              <a:rPr lang="vi-VN" dirty="0" err="1"/>
              <a:t>vào</a:t>
            </a:r>
            <a:r>
              <a:rPr lang="vi-VN" dirty="0"/>
              <a:t> </a:t>
            </a:r>
            <a:r>
              <a:rPr lang="vi-VN" dirty="0" err="1"/>
              <a:t>học</a:t>
            </a:r>
            <a:r>
              <a:rPr lang="vi-VN" dirty="0"/>
              <a:t> sinh, sinh viên </a:t>
            </a:r>
            <a:r>
              <a:rPr lang="vi-VN" dirty="0" err="1"/>
              <a:t>để</a:t>
            </a:r>
            <a:r>
              <a:rPr lang="vi-VN" dirty="0"/>
              <a:t> </a:t>
            </a:r>
            <a:r>
              <a:rPr lang="vi-VN" dirty="0" err="1"/>
              <a:t>thực</a:t>
            </a:r>
            <a:r>
              <a:rPr lang="vi-VN" dirty="0"/>
              <a:t> </a:t>
            </a:r>
            <a:r>
              <a:rPr lang="vi-VN" dirty="0" err="1"/>
              <a:t>hiện</a:t>
            </a:r>
            <a:r>
              <a:rPr lang="vi-VN" dirty="0"/>
              <a:t> </a:t>
            </a:r>
            <a:r>
              <a:rPr lang="vi-VN" dirty="0" err="1"/>
              <a:t>hành</a:t>
            </a:r>
            <a:r>
              <a:rPr lang="vi-VN" dirty="0"/>
              <a:t> vi </a:t>
            </a:r>
            <a:r>
              <a:rPr lang="vi-VN" dirty="0" err="1"/>
              <a:t>vi</a:t>
            </a:r>
            <a:r>
              <a:rPr lang="vi-VN" dirty="0"/>
              <a:t> </a:t>
            </a:r>
            <a:r>
              <a:rPr lang="vi-VN" dirty="0" err="1"/>
              <a:t>phạm</a:t>
            </a:r>
            <a:r>
              <a:rPr lang="vi-VN" dirty="0"/>
              <a:t> </a:t>
            </a:r>
            <a:r>
              <a:rPr lang="vi-VN" dirty="0" err="1"/>
              <a:t>pháp</a:t>
            </a:r>
            <a:r>
              <a:rPr lang="vi-VN" dirty="0"/>
              <a:t> </a:t>
            </a:r>
            <a:r>
              <a:rPr lang="vi-VN" dirty="0" err="1"/>
              <a:t>luật</a:t>
            </a:r>
            <a:r>
              <a:rPr lang="vi-VN" dirty="0"/>
              <a:t> </a:t>
            </a:r>
            <a:r>
              <a:rPr lang="vi-VN" dirty="0" err="1"/>
              <a:t>với</a:t>
            </a:r>
            <a:r>
              <a:rPr lang="vi-VN" dirty="0"/>
              <a:t> </a:t>
            </a:r>
            <a:r>
              <a:rPr lang="vi-VN" dirty="0" err="1"/>
              <a:t>những</a:t>
            </a:r>
            <a:r>
              <a:rPr lang="vi-VN" dirty="0"/>
              <a:t> phương </a:t>
            </a:r>
            <a:r>
              <a:rPr lang="vi-VN" dirty="0" err="1"/>
              <a:t>thức</a:t>
            </a:r>
            <a:r>
              <a:rPr lang="vi-VN" dirty="0"/>
              <a:t>, </a:t>
            </a:r>
            <a:r>
              <a:rPr lang="vi-VN" dirty="0" err="1"/>
              <a:t>thủ</a:t>
            </a:r>
            <a:r>
              <a:rPr lang="vi-VN" dirty="0"/>
              <a:t> </a:t>
            </a:r>
            <a:r>
              <a:rPr lang="vi-VN" dirty="0" err="1"/>
              <a:t>đoạn</a:t>
            </a:r>
            <a:r>
              <a:rPr lang="vi-VN" dirty="0"/>
              <a:t> </a:t>
            </a:r>
            <a:r>
              <a:rPr lang="vi-VN" dirty="0" err="1"/>
              <a:t>ngày</a:t>
            </a:r>
            <a:r>
              <a:rPr lang="vi-VN" dirty="0"/>
              <a:t> </a:t>
            </a:r>
            <a:r>
              <a:rPr lang="vi-VN" dirty="0" err="1"/>
              <a:t>càng</a:t>
            </a:r>
            <a:r>
              <a:rPr lang="vi-VN" dirty="0"/>
              <a:t> tinh vi, </a:t>
            </a:r>
            <a:r>
              <a:rPr lang="vi-VN" dirty="0" err="1"/>
              <a:t>xảo</a:t>
            </a:r>
            <a:r>
              <a:rPr lang="vi-VN" dirty="0"/>
              <a:t> </a:t>
            </a:r>
            <a:r>
              <a:rPr lang="vi-VN" dirty="0" err="1"/>
              <a:t>quyệt</a:t>
            </a:r>
            <a:r>
              <a:rPr lang="vi-VN" dirty="0"/>
              <a:t>.</a:t>
            </a:r>
          </a:p>
        </p:txBody>
      </p:sp>
    </p:spTree>
    <p:extLst>
      <p:ext uri="{BB962C8B-B14F-4D97-AF65-F5344CB8AC3E}">
        <p14:creationId xmlns:p14="http://schemas.microsoft.com/office/powerpoint/2010/main" val="10048613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358552"/>
            <a:ext cx="8858312" cy="838200"/>
          </a:xfrm>
        </p:spPr>
        <p:txBody>
          <a:bodyPr>
            <a:noAutofit/>
          </a:bodyPr>
          <a:lstStyle/>
          <a:p>
            <a:r>
              <a:rPr lang="vi-VN" sz="2800" dirty="0" smtClean="0"/>
              <a:t>III.TÌNH HÌNH AN NINH TRẬT TỰ TRÊN ĐỊA BÀN</a:t>
            </a:r>
            <a:endParaRPr lang="vi-VN" sz="2800" dirty="0"/>
          </a:p>
        </p:txBody>
      </p:sp>
      <p:sp>
        <p:nvSpPr>
          <p:cNvPr id="3" name="Content Placeholder 2"/>
          <p:cNvSpPr>
            <a:spLocks noGrp="1"/>
          </p:cNvSpPr>
          <p:nvPr>
            <p:ph idx="1"/>
          </p:nvPr>
        </p:nvSpPr>
        <p:spPr>
          <a:xfrm>
            <a:off x="142844" y="1142984"/>
            <a:ext cx="8858312" cy="5715016"/>
          </a:xfrm>
        </p:spPr>
        <p:txBody>
          <a:bodyPr>
            <a:normAutofit lnSpcReduction="10000"/>
          </a:bodyPr>
          <a:lstStyle/>
          <a:p>
            <a:pPr>
              <a:buFont typeface="Wingdings" pitchFamily="2" charset="2"/>
              <a:buChar char="q"/>
            </a:pPr>
            <a:r>
              <a:rPr lang="vi-VN" dirty="0" smtClean="0"/>
              <a:t>Trên </a:t>
            </a:r>
            <a:r>
              <a:rPr lang="vi-VN" dirty="0"/>
              <a:t>địa </a:t>
            </a:r>
            <a:r>
              <a:rPr lang="vi-VN" dirty="0" err="1"/>
              <a:t>bàn</a:t>
            </a:r>
            <a:r>
              <a:rPr lang="vi-VN" dirty="0"/>
              <a:t> </a:t>
            </a:r>
            <a:r>
              <a:rPr lang="vi-VN" dirty="0" err="1" smtClean="0"/>
              <a:t>phường</a:t>
            </a:r>
            <a:r>
              <a:rPr lang="vi-VN" dirty="0" smtClean="0"/>
              <a:t> Xuân </a:t>
            </a:r>
            <a:r>
              <a:rPr lang="vi-VN" dirty="0" err="1" smtClean="0"/>
              <a:t>Hòa</a:t>
            </a:r>
            <a:r>
              <a:rPr lang="vi-VN" dirty="0" smtClean="0"/>
              <a:t> </a:t>
            </a:r>
            <a:r>
              <a:rPr lang="vi-VN" dirty="0" err="1" smtClean="0"/>
              <a:t>thường</a:t>
            </a:r>
            <a:r>
              <a:rPr lang="vi-VN" dirty="0" smtClean="0"/>
              <a:t> xảy ra một số vụ </a:t>
            </a:r>
            <a:r>
              <a:rPr lang="vi-VN" dirty="0"/>
              <a:t>việc về </a:t>
            </a:r>
            <a:r>
              <a:rPr lang="vi-VN" dirty="0" smtClean="0"/>
              <a:t>ANTT bao gồm:</a:t>
            </a:r>
          </a:p>
          <a:p>
            <a:pPr lvl="0">
              <a:buNone/>
            </a:pPr>
            <a:r>
              <a:rPr lang="vi-VN" dirty="0"/>
              <a:t>	</a:t>
            </a:r>
            <a:r>
              <a:rPr lang="en-US" dirty="0" smtClean="0"/>
              <a:t>+ </a:t>
            </a:r>
            <a:r>
              <a:rPr lang="vi-VN" dirty="0" smtClean="0"/>
              <a:t>Trộm </a:t>
            </a:r>
            <a:r>
              <a:rPr lang="vi-VN" dirty="0"/>
              <a:t>cắp tài </a:t>
            </a:r>
            <a:r>
              <a:rPr lang="vi-VN" dirty="0" smtClean="0"/>
              <a:t>sản;</a:t>
            </a:r>
            <a:endParaRPr lang="vi-VN" dirty="0"/>
          </a:p>
          <a:p>
            <a:pPr lvl="0">
              <a:buNone/>
            </a:pPr>
            <a:r>
              <a:rPr lang="en-US" dirty="0" smtClean="0"/>
              <a:t>	+ </a:t>
            </a:r>
            <a:r>
              <a:rPr lang="vi-VN" dirty="0" smtClean="0"/>
              <a:t>Lừa </a:t>
            </a:r>
            <a:r>
              <a:rPr lang="vi-VN" dirty="0"/>
              <a:t>đảo, lạm dụng tín nhiệm chiếm đoạt tài </a:t>
            </a:r>
            <a:r>
              <a:rPr lang="vi-VN" dirty="0" smtClean="0"/>
              <a:t>sản;</a:t>
            </a:r>
            <a:endParaRPr lang="en-US" dirty="0" smtClean="0"/>
          </a:p>
          <a:p>
            <a:pPr lvl="0">
              <a:buNone/>
            </a:pPr>
            <a:r>
              <a:rPr lang="en-US" dirty="0"/>
              <a:t>	</a:t>
            </a:r>
            <a:r>
              <a:rPr lang="en-US" dirty="0" smtClean="0"/>
              <a:t>+ </a:t>
            </a:r>
            <a:r>
              <a:rPr lang="vi-VN" dirty="0" smtClean="0"/>
              <a:t>Mua </a:t>
            </a:r>
            <a:r>
              <a:rPr lang="vi-VN" dirty="0"/>
              <a:t>bán trái phép chất ma </a:t>
            </a:r>
            <a:r>
              <a:rPr lang="vi-VN" dirty="0" smtClean="0"/>
              <a:t>túy;</a:t>
            </a:r>
            <a:endParaRPr lang="vi-VN" dirty="0"/>
          </a:p>
          <a:p>
            <a:pPr lvl="0">
              <a:buNone/>
            </a:pPr>
            <a:r>
              <a:rPr lang="en-US" dirty="0" smtClean="0"/>
              <a:t>	+ </a:t>
            </a:r>
            <a:r>
              <a:rPr lang="vi-VN" dirty="0" smtClean="0"/>
              <a:t>Sử </a:t>
            </a:r>
            <a:r>
              <a:rPr lang="vi-VN" dirty="0"/>
              <a:t>dụng trái phép chất ma </a:t>
            </a:r>
            <a:r>
              <a:rPr lang="vi-VN" dirty="0" smtClean="0"/>
              <a:t>túy;</a:t>
            </a:r>
            <a:endParaRPr lang="vi-VN" dirty="0"/>
          </a:p>
          <a:p>
            <a:pPr lvl="0">
              <a:buNone/>
            </a:pPr>
            <a:r>
              <a:rPr lang="en-US" dirty="0" smtClean="0"/>
              <a:t>	+ </a:t>
            </a:r>
            <a:r>
              <a:rPr lang="vi-VN" dirty="0" smtClean="0"/>
              <a:t>Môi </a:t>
            </a:r>
            <a:r>
              <a:rPr lang="vi-VN" dirty="0"/>
              <a:t>giới mại </a:t>
            </a:r>
            <a:r>
              <a:rPr lang="vi-VN" dirty="0" smtClean="0"/>
              <a:t>dâm;</a:t>
            </a:r>
            <a:endParaRPr lang="vi-VN" dirty="0"/>
          </a:p>
          <a:p>
            <a:pPr lvl="0">
              <a:buNone/>
            </a:pPr>
            <a:r>
              <a:rPr lang="en-US" dirty="0" smtClean="0"/>
              <a:t>	+ </a:t>
            </a:r>
            <a:r>
              <a:rPr lang="vi-VN" dirty="0" smtClean="0"/>
              <a:t>Cờ bạc;</a:t>
            </a:r>
            <a:endParaRPr lang="vi-VN" dirty="0"/>
          </a:p>
          <a:p>
            <a:pPr lvl="0">
              <a:buNone/>
            </a:pPr>
            <a:r>
              <a:rPr lang="en-US" dirty="0" smtClean="0"/>
              <a:t>	+ </a:t>
            </a:r>
            <a:r>
              <a:rPr lang="vi-VN" dirty="0" smtClean="0"/>
              <a:t>Huỷ </a:t>
            </a:r>
            <a:r>
              <a:rPr lang="vi-VN" dirty="0"/>
              <a:t>hoại tài </a:t>
            </a:r>
            <a:r>
              <a:rPr lang="vi-VN" dirty="0" smtClean="0"/>
              <a:t>sản;</a:t>
            </a:r>
            <a:endParaRPr lang="vi-VN" dirty="0"/>
          </a:p>
          <a:p>
            <a:pPr lvl="0">
              <a:buNone/>
            </a:pPr>
            <a:r>
              <a:rPr lang="en-US" dirty="0" smtClean="0"/>
              <a:t>	+ </a:t>
            </a:r>
            <a:r>
              <a:rPr lang="vi-VN" dirty="0" smtClean="0"/>
              <a:t>Xâm </a:t>
            </a:r>
            <a:r>
              <a:rPr lang="vi-VN" dirty="0"/>
              <a:t>hại sức khoẻ của người </a:t>
            </a:r>
            <a:r>
              <a:rPr lang="vi-VN" dirty="0" smtClean="0"/>
              <a:t>khác;</a:t>
            </a:r>
          </a:p>
          <a:p>
            <a:pPr lvl="0">
              <a:buNone/>
            </a:pPr>
            <a:r>
              <a:rPr lang="vi-VN" dirty="0" smtClean="0"/>
              <a:t>	+ Va chạm, tai nạn giao thông;</a:t>
            </a:r>
          </a:p>
          <a:p>
            <a:pPr marL="360363" indent="-360363">
              <a:buNone/>
            </a:pPr>
            <a:r>
              <a:rPr lang="vi-VN" dirty="0" smtClean="0"/>
              <a:t>	+ Cầm đồ, cho vay nặng lãi;</a:t>
            </a:r>
          </a:p>
          <a:p>
            <a:pPr marL="360363" indent="-360363">
              <a:buNone/>
            </a:pPr>
            <a:r>
              <a:rPr lang="vi-VN" dirty="0" smtClean="0"/>
              <a:t>	+ Vi phạm các quy định </a:t>
            </a:r>
            <a:r>
              <a:rPr lang="vi-VN" dirty="0" err="1" smtClean="0"/>
              <a:t>về</a:t>
            </a:r>
            <a:r>
              <a:rPr lang="vi-VN" dirty="0" smtClean="0"/>
              <a:t> </a:t>
            </a:r>
            <a:r>
              <a:rPr lang="vi-VN" dirty="0" err="1" smtClean="0"/>
              <a:t>Phòng</a:t>
            </a:r>
            <a:r>
              <a:rPr lang="vi-VN" dirty="0" smtClean="0"/>
              <a:t> </a:t>
            </a:r>
            <a:r>
              <a:rPr lang="vi-VN" dirty="0" err="1" smtClean="0"/>
              <a:t>chống</a:t>
            </a:r>
            <a:r>
              <a:rPr lang="vi-VN" dirty="0" smtClean="0"/>
              <a:t> </a:t>
            </a:r>
            <a:r>
              <a:rPr lang="vi-VN" dirty="0" err="1" smtClean="0"/>
              <a:t>cháy</a:t>
            </a:r>
            <a:r>
              <a:rPr lang="vi-VN" dirty="0" smtClean="0"/>
              <a:t> nổ.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1000"/>
                                        <p:tgtEl>
                                          <p:spTgt spid="3">
                                            <p:txEl>
                                              <p:pRg st="10" end="10"/>
                                            </p:txEl>
                                          </p:spTgt>
                                        </p:tgtEl>
                                      </p:cBhvr>
                                    </p:animEffect>
                                    <p:anim calcmode="lin" valueType="num">
                                      <p:cBhvr>
                                        <p:cTn id="7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
                                            <p:txEl>
                                              <p:pRg st="11" end="11"/>
                                            </p:txEl>
                                          </p:spTgt>
                                        </p:tgtEl>
                                        <p:attrNameLst>
                                          <p:attrName>style.visibility</p:attrName>
                                        </p:attrNameLst>
                                      </p:cBhvr>
                                      <p:to>
                                        <p:strVal val="visible"/>
                                      </p:to>
                                    </p:set>
                                    <p:animEffect transition="in" filter="fade">
                                      <p:cBhvr>
                                        <p:cTn id="84" dur="1000"/>
                                        <p:tgtEl>
                                          <p:spTgt spid="3">
                                            <p:txEl>
                                              <p:pRg st="11" end="11"/>
                                            </p:txEl>
                                          </p:spTgt>
                                        </p:tgtEl>
                                      </p:cBhvr>
                                    </p:animEffect>
                                    <p:anim calcmode="lin" valueType="num">
                                      <p:cBhvr>
                                        <p:cTn id="85"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86"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358552"/>
            <a:ext cx="8858312" cy="838200"/>
          </a:xfrm>
        </p:spPr>
        <p:txBody>
          <a:bodyPr/>
          <a:lstStyle/>
          <a:p>
            <a:r>
              <a:rPr lang="vi-VN" dirty="0" smtClean="0"/>
              <a:t>IV.MỘT SỐ THỦ ĐoẠN TRỘM CẮP</a:t>
            </a:r>
            <a:endParaRPr lang="vi-VN" dirty="0"/>
          </a:p>
        </p:txBody>
      </p:sp>
      <p:sp>
        <p:nvSpPr>
          <p:cNvPr id="3" name="Content Placeholder 2"/>
          <p:cNvSpPr>
            <a:spLocks noGrp="1"/>
          </p:cNvSpPr>
          <p:nvPr>
            <p:ph idx="1"/>
          </p:nvPr>
        </p:nvSpPr>
        <p:spPr>
          <a:xfrm>
            <a:off x="142844" y="1359008"/>
            <a:ext cx="8858312" cy="5310352"/>
          </a:xfrm>
        </p:spPr>
        <p:txBody>
          <a:bodyPr>
            <a:normAutofit/>
          </a:bodyPr>
          <a:lstStyle/>
          <a:p>
            <a:pPr lvl="0">
              <a:buFont typeface="Wingdings" pitchFamily="2" charset="2"/>
              <a:buChar char="q"/>
            </a:pPr>
            <a:r>
              <a:rPr lang="vi-VN" b="1" dirty="0" smtClean="0"/>
              <a:t>Lợi dụng sơ hở, mất cảnh giác</a:t>
            </a:r>
            <a:r>
              <a:rPr lang="vi-VN" dirty="0" smtClean="0"/>
              <a:t> của chủ sở hữu tài sản trong việc cất giữ, trông coi tài sản, như đi chơi không khóa cửa hoặc khóa cửa sơ sài, đơn giản, dễ cạy khóa, để tài sản trong phòng ở không có người trông giữ, đi ngủ đêm không đóng cửa phòng, để xe máy không khóa cổ, khóa càng, có trường hợp vẫn cắm chìa khóa ở ổ khóa điện không có người trông coi... tạo điều kiện thuận lợi cho đối tượng có cơ hội trộm cắp </a:t>
            </a:r>
            <a:r>
              <a:rPr lang="vi-VN" dirty="0" err="1" smtClean="0"/>
              <a:t>tài</a:t>
            </a:r>
            <a:r>
              <a:rPr lang="vi-VN" dirty="0" smtClean="0"/>
              <a:t> </a:t>
            </a:r>
            <a:r>
              <a:rPr lang="vi-VN" dirty="0" err="1" smtClean="0"/>
              <a:t>sản</a:t>
            </a:r>
            <a:r>
              <a:rPr lang="vi-VN" dirty="0" smtClean="0"/>
              <a:t>.</a:t>
            </a:r>
          </a:p>
          <a:p>
            <a:pPr lvl="0">
              <a:buFont typeface="Wingdings" pitchFamily="2" charset="2"/>
              <a:buChar char="q"/>
            </a:pPr>
            <a:r>
              <a:rPr lang="vi-VN" dirty="0" smtClean="0"/>
              <a:t>Đối </a:t>
            </a:r>
            <a:r>
              <a:rPr lang="vi-VN" dirty="0"/>
              <a:t>tượng phạm tội thường cải trang như sinh viên, trà trộn vào nhà dân vào các khu nhà trọ, Trung tâm </a:t>
            </a:r>
            <a:r>
              <a:rPr lang="vi-VN" dirty="0" err="1"/>
              <a:t>nội</a:t>
            </a:r>
            <a:r>
              <a:rPr lang="vi-VN" dirty="0"/>
              <a:t> </a:t>
            </a:r>
            <a:r>
              <a:rPr lang="vi-VN" dirty="0" err="1"/>
              <a:t>trú</a:t>
            </a:r>
            <a:r>
              <a:rPr lang="vi-VN" dirty="0"/>
              <a:t> </a:t>
            </a:r>
            <a:r>
              <a:rPr lang="vi-VN" dirty="0" smtClean="0"/>
              <a:t> </a:t>
            </a:r>
            <a:r>
              <a:rPr lang="vi-VN" dirty="0"/>
              <a:t>để lợi dụng sơ hở trộm cắp tài sản.</a:t>
            </a:r>
            <a:endParaRPr lang="vi-VN"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358552"/>
            <a:ext cx="8858312" cy="838200"/>
          </a:xfrm>
        </p:spPr>
        <p:txBody>
          <a:bodyPr/>
          <a:lstStyle/>
          <a:p>
            <a:r>
              <a:rPr lang="vi-VN" dirty="0" smtClean="0"/>
              <a:t>IV. MỘT SỐ THỦ ĐoẠN TRỘM CẮP</a:t>
            </a:r>
            <a:endParaRPr lang="vi-VN" dirty="0"/>
          </a:p>
        </p:txBody>
      </p:sp>
      <p:sp>
        <p:nvSpPr>
          <p:cNvPr id="3" name="Content Placeholder 2"/>
          <p:cNvSpPr>
            <a:spLocks noGrp="1"/>
          </p:cNvSpPr>
          <p:nvPr>
            <p:ph idx="1"/>
          </p:nvPr>
        </p:nvSpPr>
        <p:spPr>
          <a:xfrm>
            <a:off x="142844" y="1503024"/>
            <a:ext cx="8858312" cy="4950312"/>
          </a:xfrm>
        </p:spPr>
        <p:txBody>
          <a:bodyPr>
            <a:normAutofit/>
          </a:bodyPr>
          <a:lstStyle/>
          <a:p>
            <a:pPr lvl="0">
              <a:buFont typeface="Wingdings" pitchFamily="2" charset="2"/>
              <a:buChar char="q"/>
            </a:pPr>
            <a:r>
              <a:rPr lang="vi-VN" dirty="0" smtClean="0"/>
              <a:t>Tài sản đối tượng trộm cắp thường là những </a:t>
            </a:r>
            <a:r>
              <a:rPr lang="vi-VN" b="1" dirty="0" smtClean="0"/>
              <a:t>tài sản gọn nhẹ, có giá trị và dễ mang vác, vận chuyển, tiêu thụ, cất giấu</a:t>
            </a:r>
            <a:r>
              <a:rPr lang="vi-VN" dirty="0" smtClean="0"/>
              <a:t> như: </a:t>
            </a:r>
            <a:r>
              <a:rPr lang="en-US" dirty="0" err="1" smtClean="0"/>
              <a:t>Máy</a:t>
            </a:r>
            <a:r>
              <a:rPr lang="en-US" dirty="0" smtClean="0"/>
              <a:t> </a:t>
            </a:r>
            <a:r>
              <a:rPr lang="en-US" dirty="0" err="1" smtClean="0"/>
              <a:t>tính</a:t>
            </a:r>
            <a:r>
              <a:rPr lang="en-US" dirty="0" smtClean="0"/>
              <a:t> </a:t>
            </a:r>
            <a:r>
              <a:rPr lang="en-US" dirty="0" err="1" smtClean="0"/>
              <a:t>xách</a:t>
            </a:r>
            <a:r>
              <a:rPr lang="en-US" dirty="0" smtClean="0"/>
              <a:t> </a:t>
            </a:r>
            <a:r>
              <a:rPr lang="en-US" dirty="0" err="1" smtClean="0"/>
              <a:t>tay</a:t>
            </a:r>
            <a:r>
              <a:rPr lang="vi-VN" dirty="0" smtClean="0"/>
              <a:t>, điện thoại di động, tiền, vàng, trang sức, xe đạp điện, xe máy ...</a:t>
            </a:r>
          </a:p>
          <a:p>
            <a:pPr lvl="0">
              <a:buFont typeface="Wingdings" pitchFamily="2" charset="2"/>
              <a:buChar char="q"/>
            </a:pPr>
            <a:r>
              <a:rPr lang="vi-VN" dirty="0" smtClean="0"/>
              <a:t>Thời gian trộm cắp tài sản thường vào </a:t>
            </a:r>
            <a:r>
              <a:rPr lang="vi-VN" b="1" dirty="0" smtClean="0"/>
              <a:t>buổi sáng, buổi chiều (giờ sinh viên đi học) hoặc vào ban đêm (thời gian </a:t>
            </a:r>
            <a:r>
              <a:rPr lang="vi-VN" b="1" dirty="0" err="1" smtClean="0"/>
              <a:t>từ</a:t>
            </a:r>
            <a:r>
              <a:rPr lang="vi-VN" b="1" dirty="0" smtClean="0"/>
              <a:t> 2h00 - 5h00) các sinh viên ngủ say để cạy cửa vào trộm cắp tài sản</a:t>
            </a:r>
            <a:r>
              <a:rPr lang="vi-VN" dirty="0" smtClean="0"/>
              <a:t>. Đối tượng trộm cắp tài sản thường có từ 1 đến 2 đối tượng, có đối tượng cảnh giới cho đối tượng khác thực hiện hành vi trộm cắp tài sản.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86544"/>
            <a:ext cx="8533612" cy="838200"/>
          </a:xfrm>
        </p:spPr>
        <p:txBody>
          <a:bodyPr>
            <a:noAutofit/>
          </a:bodyPr>
          <a:lstStyle/>
          <a:p>
            <a:r>
              <a:rPr lang="vi-VN" sz="2800" dirty="0" smtClean="0"/>
              <a:t>V. MỘT SỐ BiỆN PHÁP PHÒNG NGỪA </a:t>
            </a:r>
            <a:r>
              <a:rPr lang="vi-VN" sz="2800" dirty="0" err="1" smtClean="0"/>
              <a:t>tội</a:t>
            </a:r>
            <a:r>
              <a:rPr lang="vi-VN" sz="2800" dirty="0" smtClean="0"/>
              <a:t> </a:t>
            </a:r>
            <a:r>
              <a:rPr lang="vi-VN" sz="2800" dirty="0" err="1" smtClean="0"/>
              <a:t>phạm</a:t>
            </a:r>
            <a:endParaRPr lang="vi-VN" sz="2800" dirty="0"/>
          </a:p>
        </p:txBody>
      </p:sp>
      <p:sp>
        <p:nvSpPr>
          <p:cNvPr id="3" name="Content Placeholder 2"/>
          <p:cNvSpPr>
            <a:spLocks noGrp="1"/>
          </p:cNvSpPr>
          <p:nvPr>
            <p:ph idx="1"/>
          </p:nvPr>
        </p:nvSpPr>
        <p:spPr>
          <a:xfrm>
            <a:off x="142844" y="1142984"/>
            <a:ext cx="8858312" cy="6174448"/>
          </a:xfrm>
        </p:spPr>
        <p:txBody>
          <a:bodyPr>
            <a:noAutofit/>
          </a:bodyPr>
          <a:lstStyle/>
          <a:p>
            <a:pPr marL="0" lvl="0" indent="0">
              <a:buNone/>
            </a:pPr>
            <a:r>
              <a:rPr lang="vi-VN" sz="2200" b="1" dirty="0" smtClean="0"/>
              <a:t>- </a:t>
            </a:r>
            <a:r>
              <a:rPr lang="vi-VN" sz="2400" b="1" dirty="0" err="1" smtClean="0"/>
              <a:t>Chấp</a:t>
            </a:r>
            <a:r>
              <a:rPr lang="vi-VN" sz="2400" b="1" dirty="0" smtClean="0"/>
              <a:t> hành nghiêm chỉnh các quy định của Pháp luật </a:t>
            </a:r>
            <a:r>
              <a:rPr lang="vi-VN" sz="2400" dirty="0" smtClean="0"/>
              <a:t>(Luật Hình sự, Luật Hành chính, Luật Cư trú, Luật Giao thông đường bộ, Luật Phòng cháy, chữa cháy...); </a:t>
            </a:r>
            <a:r>
              <a:rPr lang="vi-VN" sz="2400" b="1" dirty="0" smtClean="0"/>
              <a:t>Nội quy, Quy định của nhà trường </a:t>
            </a:r>
            <a:r>
              <a:rPr lang="vi-VN" sz="2400" dirty="0" smtClean="0"/>
              <a:t>đề ra (nội quy ra vào cơ quan; quy định về việc mượn hội trường, phòng học; quy định về việc chụp ảnh trong các khu vực của nhà trường; quy định về việc thực hiện kẻng báo giờ giới nghiêm trong Trung tâm </a:t>
            </a:r>
            <a:r>
              <a:rPr lang="vi-VN" sz="2400" dirty="0" err="1" smtClean="0"/>
              <a:t>nội</a:t>
            </a:r>
            <a:r>
              <a:rPr lang="vi-VN" sz="2400" dirty="0" smtClean="0"/>
              <a:t> </a:t>
            </a:r>
            <a:r>
              <a:rPr lang="vi-VN" sz="2400" dirty="0" err="1" smtClean="0"/>
              <a:t>trú</a:t>
            </a:r>
            <a:r>
              <a:rPr lang="vi-VN" sz="2400" dirty="0" smtClean="0"/>
              <a:t> </a:t>
            </a:r>
            <a:r>
              <a:rPr lang="vi-VN" sz="2400" dirty="0" err="1" smtClean="0"/>
              <a:t>và</a:t>
            </a:r>
            <a:r>
              <a:rPr lang="vi-VN" sz="2400" dirty="0" smtClean="0"/>
              <a:t> </a:t>
            </a:r>
            <a:r>
              <a:rPr lang="vi-VN" sz="2400" dirty="0" err="1" smtClean="0"/>
              <a:t>các</a:t>
            </a:r>
            <a:r>
              <a:rPr lang="vi-VN" sz="2400" dirty="0" smtClean="0"/>
              <a:t> </a:t>
            </a:r>
            <a:r>
              <a:rPr lang="vi-VN" sz="2400" b="1" dirty="0" smtClean="0"/>
              <a:t>quy định của địa phương </a:t>
            </a:r>
            <a:r>
              <a:rPr lang="vi-VN" sz="2400" dirty="0" smtClean="0"/>
              <a:t>nơi cư trú.</a:t>
            </a:r>
          </a:p>
          <a:p>
            <a:pPr marL="0" lvl="0" indent="0">
              <a:buNone/>
            </a:pPr>
            <a:r>
              <a:rPr lang="vi-VN" sz="2400" dirty="0" smtClean="0"/>
              <a:t>- </a:t>
            </a:r>
            <a:r>
              <a:rPr lang="vi-VN" sz="2400" dirty="0" err="1" smtClean="0"/>
              <a:t>Mọi</a:t>
            </a:r>
            <a:r>
              <a:rPr lang="vi-VN" sz="2400" dirty="0" smtClean="0"/>
              <a:t> người học (ở </a:t>
            </a:r>
            <a:r>
              <a:rPr lang="vi-VN" sz="2400" dirty="0"/>
              <a:t>Trung tâm </a:t>
            </a:r>
            <a:r>
              <a:rPr lang="vi-VN" sz="2400" dirty="0" err="1"/>
              <a:t>nội</a:t>
            </a:r>
            <a:r>
              <a:rPr lang="vi-VN" sz="2400" dirty="0"/>
              <a:t> </a:t>
            </a:r>
            <a:r>
              <a:rPr lang="vi-VN" sz="2400" dirty="0" err="1"/>
              <a:t>trú</a:t>
            </a:r>
            <a:r>
              <a:rPr lang="vi-VN" sz="2400" dirty="0"/>
              <a:t> </a:t>
            </a:r>
            <a:r>
              <a:rPr lang="vi-VN" sz="2400" dirty="0" err="1" smtClean="0"/>
              <a:t>cũng</a:t>
            </a:r>
            <a:r>
              <a:rPr lang="vi-VN" sz="2400" dirty="0" smtClean="0"/>
              <a:t> như ở phòng trọ bên ngoài) luôn </a:t>
            </a:r>
            <a:r>
              <a:rPr lang="vi-VN" sz="2400" b="1" dirty="0" smtClean="0"/>
              <a:t>nêu cao tinh thần cảnh giác, có trách nhiệm nhắc nhở bảo vệ tài sản </a:t>
            </a:r>
            <a:r>
              <a:rPr lang="vi-VN" sz="2400" dirty="0" smtClean="0"/>
              <a:t>của nhau, </a:t>
            </a:r>
            <a:r>
              <a:rPr lang="vi-VN" sz="2400" b="1" dirty="0" smtClean="0"/>
              <a:t>không để đối tượng xấu lợi dụng sơ hở trộm cắp tài sản</a:t>
            </a:r>
            <a:r>
              <a:rPr lang="vi-VN" sz="2400" dirty="0" smtClean="0"/>
              <a:t>.</a:t>
            </a:r>
            <a:endParaRPr lang="vi-VN" sz="2400" b="1" dirty="0" smtClean="0"/>
          </a:p>
          <a:p>
            <a:pPr marL="0" lvl="0" indent="0">
              <a:buNone/>
            </a:pPr>
            <a:r>
              <a:rPr lang="vi-VN" sz="2400" dirty="0" smtClean="0"/>
              <a:t>- </a:t>
            </a:r>
            <a:r>
              <a:rPr lang="vi-VN" sz="2400" dirty="0" err="1" smtClean="0"/>
              <a:t>Phải</a:t>
            </a:r>
            <a:r>
              <a:rPr lang="vi-VN" sz="2400" dirty="0" smtClean="0"/>
              <a:t> chủ động </a:t>
            </a:r>
            <a:r>
              <a:rPr lang="vi-VN" sz="2400" b="1" dirty="0" smtClean="0"/>
              <a:t>quản lý, bảo quản, trông giữ tài sản</a:t>
            </a:r>
            <a:r>
              <a:rPr lang="vi-VN" sz="2400" dirty="0" smtClean="0"/>
              <a:t> của mình; khi đi học, đi chơi, đi ngủ, </a:t>
            </a:r>
            <a:r>
              <a:rPr lang="vi-VN" sz="2400" b="1" dirty="0" smtClean="0"/>
              <a:t>ra khỏi phòng cần khóa cửa cẩn thận</a:t>
            </a:r>
            <a:r>
              <a:rPr lang="vi-VN" sz="2400" dirty="0" smtClean="0"/>
              <a:t>, </a:t>
            </a:r>
            <a:r>
              <a:rPr lang="vi-VN" sz="2400" b="1" dirty="0" smtClean="0"/>
              <a:t>nhờ người trông giữ </a:t>
            </a:r>
            <a:r>
              <a:rPr lang="vi-VN" sz="2400" dirty="0" smtClean="0"/>
              <a:t>không để đối tượng lợi dụng trộm cắp.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smtClean="0"/>
              <a:t>V. MỘT SỐ BiỆN PHÁP PHÒNG </a:t>
            </a:r>
            <a:r>
              <a:rPr lang="vi-VN" dirty="0" err="1" smtClean="0"/>
              <a:t>NGỪA</a:t>
            </a:r>
            <a:r>
              <a:rPr lang="vi-VN" sz="3200" dirty="0" err="1"/>
              <a:t>tội</a:t>
            </a:r>
            <a:r>
              <a:rPr lang="vi-VN" sz="3200" dirty="0"/>
              <a:t> </a:t>
            </a:r>
            <a:r>
              <a:rPr lang="vi-VN" sz="3200" dirty="0" err="1" smtClean="0"/>
              <a:t>phạm</a:t>
            </a:r>
            <a:endParaRPr lang="vi-VN" dirty="0"/>
          </a:p>
        </p:txBody>
      </p:sp>
      <p:sp>
        <p:nvSpPr>
          <p:cNvPr id="3" name="Content Placeholder 2"/>
          <p:cNvSpPr>
            <a:spLocks noGrp="1"/>
          </p:cNvSpPr>
          <p:nvPr>
            <p:ph idx="1"/>
          </p:nvPr>
        </p:nvSpPr>
        <p:spPr/>
        <p:txBody>
          <a:bodyPr>
            <a:noAutofit/>
          </a:bodyPr>
          <a:lstStyle/>
          <a:p>
            <a:pPr marL="0" lvl="0" indent="0">
              <a:buNone/>
            </a:pPr>
            <a:r>
              <a:rPr lang="vi-VN" sz="2400" dirty="0" smtClean="0"/>
              <a:t>- Luôn </a:t>
            </a:r>
            <a:r>
              <a:rPr lang="vi-VN" sz="2400" b="1" dirty="0" smtClean="0"/>
              <a:t>nêu cao ý thức cảnh giác, bảo vệ tài sản cá nhân </a:t>
            </a:r>
            <a:r>
              <a:rPr lang="vi-VN" sz="2400" dirty="0" smtClean="0"/>
              <a:t>ở mọi nơi, mọi lúc để phòng ngừa trộm cắp, lừa đảo, cướp giật... Ví dụ: Cổng ra vào, phòng ở phải có khóa đảm bảo an toàn chống việc cắt, phá khóa của kẻ gian, nên tìm phòng trọ có chung cổng với nhà chủ; Tài sản phải được để trong tủ, hòm có khóa; Khi đi ngủ phải khóa cổng, chốt cửa phía trong; Tài sản có giá trị cao (tiền, máy tính xách tay, điện thoại di động...) khi ra khỏi phòng phải đem theo người, không để tài sản có giá trị ở trong cặp đem vào phòng học, nên gửi nhà chủ, gửi Ban Bảo vệ; Đối với thẻ rút tiền không nên sử dụng mật khẩu mà người khác dễ biết, không nên lưu mật khẩu vào điện thoại hoặc ghi vào sổ tay; </a:t>
            </a:r>
            <a:r>
              <a:rPr lang="vi-VN" sz="2400" b="1" dirty="0" smtClean="0"/>
              <a:t>Luôn cảnh giác với người lạ và không tiếp người lạ tại phòng trọ</a:t>
            </a:r>
            <a:r>
              <a:rPr lang="vi-VN" sz="2400" dirty="0" smtClean="0"/>
              <a:t>; Trong trường hợp có việc phải đi ra ngoài vào giờ khuya </a:t>
            </a:r>
            <a:r>
              <a:rPr lang="vi-VN" sz="2400" b="1" dirty="0" smtClean="0"/>
              <a:t>nên có từ 02 người trở lên</a:t>
            </a:r>
            <a:r>
              <a:rPr lang="vi-VN" sz="2400" dirty="0" smtClean="0"/>
              <a:t>.</a:t>
            </a:r>
          </a:p>
          <a:p>
            <a:pPr>
              <a:buNone/>
            </a:pPr>
            <a:endParaRPr lang="vi-VN" sz="2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smtClean="0"/>
              <a:t>VI. CÁCH XỬ LÝ CỦA NGƯỜI HỌC</a:t>
            </a:r>
            <a:br>
              <a:rPr lang="vi-VN" dirty="0" smtClean="0"/>
            </a:br>
            <a:r>
              <a:rPr lang="vi-VN" dirty="0" smtClean="0"/>
              <a:t>KHI CÓ NHỮNG TÌNH HuỐNG VỀ ANTT XẢY RA</a:t>
            </a:r>
            <a:endParaRPr lang="vi-VN" dirty="0"/>
          </a:p>
        </p:txBody>
      </p:sp>
      <p:sp>
        <p:nvSpPr>
          <p:cNvPr id="3" name="Content Placeholder 2"/>
          <p:cNvSpPr>
            <a:spLocks noGrp="1"/>
          </p:cNvSpPr>
          <p:nvPr>
            <p:ph idx="1"/>
          </p:nvPr>
        </p:nvSpPr>
        <p:spPr/>
        <p:txBody>
          <a:bodyPr>
            <a:noAutofit/>
          </a:bodyPr>
          <a:lstStyle/>
          <a:p>
            <a:pPr lvl="0">
              <a:buFont typeface="Wingdings" pitchFamily="2" charset="2"/>
              <a:buChar char="q"/>
            </a:pPr>
            <a:r>
              <a:rPr lang="vi-VN" sz="2400" dirty="0" smtClean="0"/>
              <a:t>Khi </a:t>
            </a:r>
            <a:r>
              <a:rPr lang="vi-VN" sz="2400" b="1" dirty="0" smtClean="0"/>
              <a:t>phát hiện đối tượng </a:t>
            </a:r>
            <a:r>
              <a:rPr lang="vi-VN" sz="2400" dirty="0" smtClean="0"/>
              <a:t>có biểu hiện nghi vấn liên quan đến ANTT như: trộm cắp tài sản, phát hiện tài sản có liên quan bị mất... phải </a:t>
            </a:r>
            <a:r>
              <a:rPr lang="vi-VN" sz="2400" b="1" dirty="0" smtClean="0"/>
              <a:t>kịp thời báo cáo với Ban Bảo vệ nhà trường </a:t>
            </a:r>
            <a:r>
              <a:rPr lang="vi-VN" sz="2400" dirty="0" smtClean="0"/>
              <a:t>(đối với sinh viên ở nội trú), báo cáo tổ dân phố (đối với người học ở ngoại trú), đồng thời </a:t>
            </a:r>
            <a:r>
              <a:rPr lang="vi-VN" sz="2400" b="1" dirty="0" smtClean="0"/>
              <a:t>đến ngay cơ quan công an Phường </a:t>
            </a:r>
            <a:r>
              <a:rPr lang="vi-VN" sz="2400" dirty="0" smtClean="0"/>
              <a:t>để trình báo phục vụ việc tổ chức, điều tra làm rõ tội phạm.</a:t>
            </a:r>
          </a:p>
          <a:p>
            <a:pPr lvl="0" indent="17463">
              <a:buNone/>
            </a:pPr>
            <a:r>
              <a:rPr lang="vi-VN" sz="2400" i="1" dirty="0" smtClean="0"/>
              <a:t>(Số điện thoại trực ban của </a:t>
            </a:r>
            <a:r>
              <a:rPr lang="vi-VN" sz="2400" b="1" i="1" dirty="0" smtClean="0"/>
              <a:t>Công an phường Xuân Hòa: 0211.3877.249</a:t>
            </a:r>
            <a:r>
              <a:rPr lang="vi-VN" sz="2400" i="1" dirty="0" smtClean="0"/>
              <a:t>)</a:t>
            </a:r>
          </a:p>
          <a:p>
            <a:pPr lvl="0">
              <a:buFont typeface="Wingdings" pitchFamily="2" charset="2"/>
              <a:buChar char="q"/>
            </a:pPr>
            <a:r>
              <a:rPr lang="vi-VN" sz="2400" dirty="0" smtClean="0"/>
              <a:t>Khi </a:t>
            </a:r>
            <a:r>
              <a:rPr lang="vi-VN" sz="2400" b="1" dirty="0" smtClean="0"/>
              <a:t>xảy ra vụ việc</a:t>
            </a:r>
            <a:r>
              <a:rPr lang="vi-VN" sz="2400" dirty="0" smtClean="0"/>
              <a:t> liên quan đến ANTT như: Mất trộm tài sản... phải </a:t>
            </a:r>
            <a:r>
              <a:rPr lang="vi-VN" sz="2400" b="1" dirty="0" smtClean="0"/>
              <a:t>giữ nguyên hiện trường, nhanh chóng báo cáo</a:t>
            </a:r>
            <a:r>
              <a:rPr lang="vi-VN" sz="2400" dirty="0" smtClean="0"/>
              <a:t> tổ dân phố (đối với người học ở ngoại trú), Ban Bảo vệ và cán </a:t>
            </a:r>
            <a:r>
              <a:rPr lang="vi-VN" sz="2400" dirty="0" err="1" smtClean="0"/>
              <a:t>bộ</a:t>
            </a:r>
            <a:r>
              <a:rPr lang="vi-VN" sz="2400" dirty="0" smtClean="0"/>
              <a:t> Trung </a:t>
            </a:r>
            <a:r>
              <a:rPr lang="vi-VN" sz="2400" dirty="0"/>
              <a:t>tâm </a:t>
            </a:r>
            <a:r>
              <a:rPr lang="vi-VN" sz="2400" dirty="0" err="1"/>
              <a:t>nội</a:t>
            </a:r>
            <a:r>
              <a:rPr lang="vi-VN" sz="2400" dirty="0"/>
              <a:t> </a:t>
            </a:r>
            <a:r>
              <a:rPr lang="vi-VN" sz="2400" dirty="0" err="1"/>
              <a:t>trú</a:t>
            </a:r>
            <a:r>
              <a:rPr lang="vi-VN" sz="2400" dirty="0"/>
              <a:t> </a:t>
            </a:r>
            <a:r>
              <a:rPr lang="vi-VN" sz="2400" dirty="0" smtClean="0"/>
              <a:t>(đối với người học ở nội trú), đồng thời </a:t>
            </a:r>
            <a:r>
              <a:rPr lang="vi-VN" sz="2400" b="1" dirty="0" smtClean="0"/>
              <a:t>đến ngay cơ quan công an Phường</a:t>
            </a:r>
            <a:r>
              <a:rPr lang="vi-VN" sz="2400" dirty="0" smtClean="0"/>
              <a:t> trình báo để tổ chức điều tra theo quy định.</a:t>
            </a:r>
          </a:p>
        </p:txBody>
      </p:sp>
      <p:sp>
        <p:nvSpPr>
          <p:cNvPr id="4" name="Rectangle 3"/>
          <p:cNvSpPr/>
          <p:nvPr/>
        </p:nvSpPr>
        <p:spPr>
          <a:xfrm>
            <a:off x="10715668" y="928670"/>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smtClean="0"/>
              <a:t>Nội dung học tập</a:t>
            </a:r>
            <a:endParaRPr lang="vi-VN" dirty="0"/>
          </a:p>
        </p:txBody>
      </p:sp>
      <p:sp>
        <p:nvSpPr>
          <p:cNvPr id="3" name="Content Placeholder 2"/>
          <p:cNvSpPr>
            <a:spLocks noGrp="1"/>
          </p:cNvSpPr>
          <p:nvPr>
            <p:ph idx="1"/>
          </p:nvPr>
        </p:nvSpPr>
        <p:spPr/>
        <p:txBody>
          <a:bodyPr/>
          <a:lstStyle/>
          <a:p>
            <a:pPr>
              <a:buFont typeface="Wingdings" pitchFamily="2" charset="2"/>
              <a:buChar char="q"/>
            </a:pPr>
            <a:r>
              <a:rPr lang="vi-VN" dirty="0" smtClean="0"/>
              <a:t>I. Khái niệm về </a:t>
            </a:r>
            <a:r>
              <a:rPr lang="vi-VN" dirty="0" err="1" smtClean="0"/>
              <a:t>tội</a:t>
            </a:r>
            <a:r>
              <a:rPr lang="vi-VN" dirty="0" smtClean="0"/>
              <a:t> </a:t>
            </a:r>
            <a:r>
              <a:rPr lang="vi-VN" dirty="0" err="1" smtClean="0"/>
              <a:t>phạm</a:t>
            </a:r>
            <a:r>
              <a:rPr lang="vi-VN" dirty="0" smtClean="0"/>
              <a:t>, </a:t>
            </a:r>
            <a:r>
              <a:rPr lang="vi-VN" dirty="0" err="1" smtClean="0"/>
              <a:t>các</a:t>
            </a:r>
            <a:r>
              <a:rPr lang="vi-VN" dirty="0" smtClean="0"/>
              <a:t> </a:t>
            </a:r>
            <a:r>
              <a:rPr lang="vi-VN" dirty="0" err="1" smtClean="0"/>
              <a:t>loại</a:t>
            </a:r>
            <a:r>
              <a:rPr lang="vi-VN" dirty="0" smtClean="0"/>
              <a:t> </a:t>
            </a:r>
            <a:r>
              <a:rPr lang="vi-VN" dirty="0" err="1" smtClean="0"/>
              <a:t>tội</a:t>
            </a:r>
            <a:r>
              <a:rPr lang="vi-VN" dirty="0" smtClean="0"/>
              <a:t> </a:t>
            </a:r>
            <a:r>
              <a:rPr lang="vi-VN" dirty="0" err="1" smtClean="0"/>
              <a:t>phạm</a:t>
            </a:r>
            <a:endParaRPr lang="vi-VN" dirty="0" smtClean="0"/>
          </a:p>
          <a:p>
            <a:pPr>
              <a:buFont typeface="Wingdings" pitchFamily="2" charset="2"/>
              <a:buChar char="q"/>
            </a:pPr>
            <a:r>
              <a:rPr lang="vi-VN" dirty="0" smtClean="0"/>
              <a:t>II. Khái niệm về tệ nạn xã hội, các loại tệ nạn xã hội</a:t>
            </a:r>
          </a:p>
          <a:p>
            <a:pPr>
              <a:buFont typeface="Wingdings" pitchFamily="2" charset="2"/>
              <a:buChar char="q"/>
            </a:pPr>
            <a:r>
              <a:rPr lang="vi-VN" dirty="0" smtClean="0"/>
              <a:t>III. Tình hình an ninh trật tự trên địa bàn</a:t>
            </a:r>
          </a:p>
          <a:p>
            <a:pPr>
              <a:buFont typeface="Wingdings" pitchFamily="2" charset="2"/>
              <a:buChar char="q"/>
            </a:pPr>
            <a:r>
              <a:rPr lang="vi-VN" dirty="0" smtClean="0"/>
              <a:t>IV. Các dạng tội phạm, tệ nạn xã hội thường xảy ra trên địa bàn</a:t>
            </a:r>
          </a:p>
          <a:p>
            <a:pPr>
              <a:buFont typeface="Wingdings" pitchFamily="2" charset="2"/>
              <a:buChar char="q"/>
            </a:pPr>
            <a:r>
              <a:rPr lang="vi-VN" dirty="0" smtClean="0"/>
              <a:t>V. Một số biện pháp </a:t>
            </a:r>
            <a:r>
              <a:rPr lang="vi-VN" dirty="0" err="1" smtClean="0"/>
              <a:t>phòng</a:t>
            </a:r>
            <a:r>
              <a:rPr lang="vi-VN" dirty="0" smtClean="0"/>
              <a:t> </a:t>
            </a:r>
            <a:r>
              <a:rPr lang="vi-VN" dirty="0" err="1"/>
              <a:t>ngừa</a:t>
            </a:r>
            <a:r>
              <a:rPr lang="vi-VN" dirty="0"/>
              <a:t> </a:t>
            </a:r>
            <a:r>
              <a:rPr lang="vi-VN" dirty="0" err="1"/>
              <a:t>tội</a:t>
            </a:r>
            <a:r>
              <a:rPr lang="vi-VN" dirty="0"/>
              <a:t> </a:t>
            </a:r>
            <a:r>
              <a:rPr lang="vi-VN" dirty="0" err="1"/>
              <a:t>phạm</a:t>
            </a:r>
            <a:r>
              <a:rPr lang="vi-VN" dirty="0"/>
              <a:t>, </a:t>
            </a:r>
            <a:r>
              <a:rPr lang="vi-VN" dirty="0" err="1"/>
              <a:t>tệ</a:t>
            </a:r>
            <a:r>
              <a:rPr lang="vi-VN" dirty="0"/>
              <a:t> </a:t>
            </a:r>
            <a:r>
              <a:rPr lang="vi-VN" dirty="0" err="1"/>
              <a:t>nạn</a:t>
            </a:r>
            <a:r>
              <a:rPr lang="vi-VN" dirty="0"/>
              <a:t> </a:t>
            </a:r>
            <a:r>
              <a:rPr lang="vi-VN" dirty="0" err="1"/>
              <a:t>xã</a:t>
            </a:r>
            <a:r>
              <a:rPr lang="vi-VN" dirty="0"/>
              <a:t> </a:t>
            </a:r>
            <a:r>
              <a:rPr lang="vi-VN" dirty="0" err="1" smtClean="0"/>
              <a:t>hội</a:t>
            </a:r>
            <a:r>
              <a:rPr lang="vi-VN" dirty="0"/>
              <a:t>.</a:t>
            </a:r>
            <a:endParaRPr lang="vi-VN" dirty="0" smtClean="0"/>
          </a:p>
          <a:p>
            <a:pPr>
              <a:buFont typeface="Wingdings" pitchFamily="2" charset="2"/>
              <a:buChar char="q"/>
            </a:pPr>
            <a:r>
              <a:rPr lang="vi-VN" dirty="0" smtClean="0"/>
              <a:t>VI. Cách xử lý của người học khi có những tình huống về an ninh trật tự </a:t>
            </a:r>
            <a:r>
              <a:rPr lang="vi-VN" dirty="0" err="1" smtClean="0"/>
              <a:t>xảy</a:t>
            </a:r>
            <a:r>
              <a:rPr lang="vi-VN" dirty="0" smtClean="0"/>
              <a:t> ra.</a:t>
            </a:r>
          </a:p>
          <a:p>
            <a:pPr>
              <a:buFont typeface="Wingdings" pitchFamily="2" charset="2"/>
              <a:buChar char="q"/>
            </a:pPr>
            <a:r>
              <a:rPr lang="vi-VN" dirty="0" smtClean="0"/>
              <a:t>VII. </a:t>
            </a:r>
            <a:r>
              <a:rPr lang="vi-VN" dirty="0" err="1" smtClean="0"/>
              <a:t>Phòng</a:t>
            </a:r>
            <a:r>
              <a:rPr lang="vi-VN" dirty="0" smtClean="0"/>
              <a:t> </a:t>
            </a:r>
            <a:r>
              <a:rPr lang="vi-VN" dirty="0" err="1" smtClean="0"/>
              <a:t>ngừa</a:t>
            </a:r>
            <a:r>
              <a:rPr lang="vi-VN" dirty="0" smtClean="0"/>
              <a:t> </a:t>
            </a:r>
            <a:r>
              <a:rPr lang="vi-VN" dirty="0" err="1" smtClean="0"/>
              <a:t>cháy</a:t>
            </a:r>
            <a:r>
              <a:rPr lang="vi-VN" dirty="0" smtClean="0"/>
              <a:t> </a:t>
            </a:r>
            <a:r>
              <a:rPr lang="vi-VN" dirty="0" err="1" smtClean="0"/>
              <a:t>nổ</a:t>
            </a:r>
            <a:r>
              <a:rPr lang="vi-VN" dirty="0" smtClean="0"/>
              <a:t>.</a:t>
            </a:r>
          </a:p>
          <a:p>
            <a:pPr>
              <a:buFont typeface="Wingdings" pitchFamily="2" charset="2"/>
              <a:buChar char="q"/>
            </a:pPr>
            <a:r>
              <a:rPr lang="vi-VN" dirty="0" err="1" smtClean="0"/>
              <a:t>VIII.Phòng</a:t>
            </a:r>
            <a:r>
              <a:rPr lang="vi-VN" dirty="0" smtClean="0"/>
              <a:t> </a:t>
            </a:r>
            <a:r>
              <a:rPr lang="vi-VN" dirty="0" err="1" smtClean="0"/>
              <a:t>ngừa</a:t>
            </a:r>
            <a:r>
              <a:rPr lang="vi-VN" dirty="0" smtClean="0"/>
              <a:t> </a:t>
            </a:r>
            <a:r>
              <a:rPr lang="vi-VN" dirty="0" err="1" smtClean="0"/>
              <a:t>một</a:t>
            </a:r>
            <a:r>
              <a:rPr lang="vi-VN" dirty="0" smtClean="0"/>
              <a:t> </a:t>
            </a:r>
            <a:r>
              <a:rPr lang="vi-VN" dirty="0" err="1" smtClean="0"/>
              <a:t>số</a:t>
            </a:r>
            <a:r>
              <a:rPr lang="vi-VN" dirty="0" smtClean="0"/>
              <a:t> </a:t>
            </a:r>
            <a:r>
              <a:rPr lang="vi-VN" dirty="0" err="1" smtClean="0"/>
              <a:t>thủ</a:t>
            </a:r>
            <a:r>
              <a:rPr lang="vi-VN" dirty="0" smtClean="0"/>
              <a:t> </a:t>
            </a:r>
            <a:r>
              <a:rPr lang="vi-VN" dirty="0" err="1" smtClean="0"/>
              <a:t>đoạn</a:t>
            </a:r>
            <a:r>
              <a:rPr lang="vi-VN" dirty="0" smtClean="0"/>
              <a:t> </a:t>
            </a:r>
            <a:r>
              <a:rPr lang="vi-VN" dirty="0" err="1" smtClean="0"/>
              <a:t>lừa</a:t>
            </a:r>
            <a:r>
              <a:rPr lang="vi-VN" dirty="0" smtClean="0"/>
              <a:t> </a:t>
            </a:r>
            <a:r>
              <a:rPr lang="vi-VN" dirty="0" err="1" smtClean="0"/>
              <a:t>đảo</a:t>
            </a:r>
            <a:r>
              <a:rPr lang="vi-VN" dirty="0" smtClean="0"/>
              <a:t> </a:t>
            </a:r>
            <a:r>
              <a:rPr lang="vi-VN" dirty="0" err="1" smtClean="0"/>
              <a:t>chiếm</a:t>
            </a:r>
            <a:r>
              <a:rPr lang="vi-VN" dirty="0" smtClean="0"/>
              <a:t> </a:t>
            </a:r>
            <a:r>
              <a:rPr lang="vi-VN" dirty="0" err="1" smtClean="0"/>
              <a:t>đoạt</a:t>
            </a:r>
            <a:r>
              <a:rPr lang="vi-VN" dirty="0" smtClean="0"/>
              <a:t> </a:t>
            </a:r>
            <a:r>
              <a:rPr lang="vi-VN" dirty="0" err="1" smtClean="0"/>
              <a:t>tài</a:t>
            </a:r>
            <a:r>
              <a:rPr lang="vi-VN" dirty="0" smtClean="0"/>
              <a:t> </a:t>
            </a:r>
            <a:r>
              <a:rPr lang="vi-VN" dirty="0" err="1" smtClean="0"/>
              <a:t>sản</a:t>
            </a:r>
            <a:r>
              <a:rPr lang="vi-VN" dirty="0" smtClean="0"/>
              <a:t> qua </a:t>
            </a:r>
            <a:r>
              <a:rPr lang="vi-VN" dirty="0" err="1" smtClean="0"/>
              <a:t>mạng</a:t>
            </a:r>
            <a:r>
              <a:rPr lang="vi-VN" dirty="0" smtClean="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vi-VN" dirty="0"/>
              <a:t>VII. </a:t>
            </a:r>
            <a:r>
              <a:rPr lang="vi-VN" dirty="0" err="1" smtClean="0"/>
              <a:t>Phòng</a:t>
            </a:r>
            <a:r>
              <a:rPr lang="vi-VN" dirty="0" smtClean="0"/>
              <a:t> </a:t>
            </a:r>
            <a:r>
              <a:rPr lang="vi-VN" dirty="0" err="1" smtClean="0"/>
              <a:t>ngừa</a:t>
            </a:r>
            <a:r>
              <a:rPr lang="vi-VN" dirty="0" smtClean="0"/>
              <a:t> </a:t>
            </a:r>
            <a:r>
              <a:rPr lang="vi-VN" dirty="0" err="1" smtClean="0"/>
              <a:t>cháy</a:t>
            </a:r>
            <a:r>
              <a:rPr lang="vi-VN" dirty="0" smtClean="0"/>
              <a:t> </a:t>
            </a:r>
            <a:r>
              <a:rPr lang="vi-VN" dirty="0" err="1" smtClean="0"/>
              <a:t>nổ</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vi-VN" b="1" dirty="0" smtClean="0"/>
              <a:t>1.Nguyên nhân </a:t>
            </a:r>
            <a:r>
              <a:rPr lang="vi-VN" b="1" dirty="0" err="1" smtClean="0"/>
              <a:t>xảy</a:t>
            </a:r>
            <a:r>
              <a:rPr lang="vi-VN" b="1" dirty="0" smtClean="0"/>
              <a:t> ra </a:t>
            </a:r>
            <a:r>
              <a:rPr lang="vi-VN" b="1" dirty="0" err="1" smtClean="0"/>
              <a:t>cháy</a:t>
            </a:r>
            <a:r>
              <a:rPr lang="vi-VN" b="1" dirty="0" smtClean="0"/>
              <a:t> </a:t>
            </a:r>
            <a:r>
              <a:rPr lang="vi-VN" b="1" dirty="0" err="1" smtClean="0"/>
              <a:t>nổ</a:t>
            </a:r>
            <a:r>
              <a:rPr lang="vi-VN" b="1" dirty="0" smtClean="0"/>
              <a:t>.</a:t>
            </a:r>
          </a:p>
          <a:p>
            <a:pPr marL="0" indent="0">
              <a:buNone/>
            </a:pPr>
            <a:r>
              <a:rPr lang="vi-VN" dirty="0" smtClean="0"/>
              <a:t>-Theo </a:t>
            </a:r>
            <a:r>
              <a:rPr lang="vi-VN" dirty="0" err="1" smtClean="0"/>
              <a:t>tổng</a:t>
            </a:r>
            <a:r>
              <a:rPr lang="vi-VN" dirty="0" smtClean="0"/>
              <a:t> </a:t>
            </a:r>
            <a:r>
              <a:rPr lang="vi-VN" dirty="0" err="1" smtClean="0"/>
              <a:t>kết</a:t>
            </a:r>
            <a:r>
              <a:rPr lang="vi-VN" dirty="0" smtClean="0"/>
              <a:t> </a:t>
            </a:r>
            <a:r>
              <a:rPr lang="vi-VN" dirty="0" err="1" smtClean="0"/>
              <a:t>của</a:t>
            </a:r>
            <a:r>
              <a:rPr lang="vi-VN" dirty="0" smtClean="0"/>
              <a:t> cơ quan chuyên môn </a:t>
            </a:r>
            <a:r>
              <a:rPr lang="vi-VN" dirty="0" err="1" smtClean="0"/>
              <a:t>thì</a:t>
            </a:r>
            <a:r>
              <a:rPr lang="vi-VN" dirty="0" smtClean="0"/>
              <a:t> 80% </a:t>
            </a:r>
            <a:r>
              <a:rPr lang="vi-VN" dirty="0" err="1" smtClean="0"/>
              <a:t>các</a:t>
            </a:r>
            <a:r>
              <a:rPr lang="vi-VN" dirty="0" smtClean="0"/>
              <a:t> </a:t>
            </a:r>
            <a:r>
              <a:rPr lang="vi-VN" dirty="0" err="1" smtClean="0"/>
              <a:t>vụ</a:t>
            </a:r>
            <a:r>
              <a:rPr lang="vi-VN" dirty="0" smtClean="0"/>
              <a:t> </a:t>
            </a:r>
            <a:r>
              <a:rPr lang="vi-VN" dirty="0" err="1" smtClean="0"/>
              <a:t>cháy</a:t>
            </a:r>
            <a:r>
              <a:rPr lang="vi-VN" dirty="0"/>
              <a:t> </a:t>
            </a:r>
            <a:r>
              <a:rPr lang="vi-VN" dirty="0" err="1" smtClean="0"/>
              <a:t>xảy</a:t>
            </a:r>
            <a:r>
              <a:rPr lang="vi-VN" dirty="0" smtClean="0"/>
              <a:t> ra </a:t>
            </a:r>
            <a:r>
              <a:rPr lang="vi-VN" dirty="0" err="1" smtClean="0"/>
              <a:t>có</a:t>
            </a:r>
            <a:r>
              <a:rPr lang="vi-VN" dirty="0" smtClean="0"/>
              <a:t> liên quan </a:t>
            </a:r>
            <a:r>
              <a:rPr lang="vi-VN" dirty="0" err="1" smtClean="0"/>
              <a:t>đến</a:t>
            </a:r>
            <a:r>
              <a:rPr lang="vi-VN" dirty="0" smtClean="0"/>
              <a:t> </a:t>
            </a:r>
            <a:r>
              <a:rPr lang="vi-VN" dirty="0" err="1" smtClean="0"/>
              <a:t>sự</a:t>
            </a:r>
            <a:r>
              <a:rPr lang="vi-VN" dirty="0" smtClean="0"/>
              <a:t> </a:t>
            </a:r>
            <a:r>
              <a:rPr lang="vi-VN" dirty="0" err="1" smtClean="0"/>
              <a:t>cố</a:t>
            </a:r>
            <a:r>
              <a:rPr lang="vi-VN" dirty="0" smtClean="0"/>
              <a:t> </a:t>
            </a:r>
            <a:r>
              <a:rPr lang="vi-VN" dirty="0" err="1" smtClean="0"/>
              <a:t>về</a:t>
            </a:r>
            <a:r>
              <a:rPr lang="vi-VN" dirty="0" smtClean="0"/>
              <a:t> </a:t>
            </a:r>
            <a:r>
              <a:rPr lang="vi-VN" dirty="0" err="1" smtClean="0"/>
              <a:t>điện</a:t>
            </a:r>
            <a:r>
              <a:rPr lang="vi-VN" dirty="0" smtClean="0"/>
              <a:t>:</a:t>
            </a:r>
          </a:p>
          <a:p>
            <a:pPr marL="0" indent="0">
              <a:buNone/>
            </a:pPr>
            <a:r>
              <a:rPr lang="vi-VN" dirty="0" smtClean="0"/>
              <a:t>+</a:t>
            </a:r>
            <a:r>
              <a:rPr lang="vi-VN" dirty="0" err="1" smtClean="0"/>
              <a:t>Cháy</a:t>
            </a:r>
            <a:r>
              <a:rPr lang="vi-VN" dirty="0" smtClean="0"/>
              <a:t> do </a:t>
            </a:r>
            <a:r>
              <a:rPr lang="vi-VN" dirty="0" err="1" smtClean="0"/>
              <a:t>điện</a:t>
            </a:r>
            <a:r>
              <a:rPr lang="vi-VN" dirty="0" smtClean="0"/>
              <a:t> </a:t>
            </a:r>
            <a:r>
              <a:rPr lang="vi-VN" dirty="0" err="1" smtClean="0"/>
              <a:t>quá</a:t>
            </a:r>
            <a:r>
              <a:rPr lang="vi-VN" dirty="0" smtClean="0"/>
              <a:t> </a:t>
            </a:r>
            <a:r>
              <a:rPr lang="vi-VN" dirty="0" err="1" smtClean="0"/>
              <a:t>tải</a:t>
            </a:r>
            <a:r>
              <a:rPr lang="vi-VN" dirty="0" smtClean="0"/>
              <a:t>.</a:t>
            </a:r>
          </a:p>
          <a:p>
            <a:pPr marL="0" indent="0">
              <a:buNone/>
            </a:pPr>
            <a:r>
              <a:rPr lang="vi-VN" dirty="0" smtClean="0"/>
              <a:t>+</a:t>
            </a:r>
            <a:r>
              <a:rPr lang="vi-VN" dirty="0" err="1" smtClean="0"/>
              <a:t>Cháy</a:t>
            </a:r>
            <a:r>
              <a:rPr lang="vi-VN" dirty="0" smtClean="0"/>
              <a:t> do </a:t>
            </a:r>
            <a:r>
              <a:rPr lang="vi-VN" dirty="0" err="1" smtClean="0"/>
              <a:t>chập</a:t>
            </a:r>
            <a:r>
              <a:rPr lang="vi-VN" dirty="0" smtClean="0"/>
              <a:t> </a:t>
            </a:r>
            <a:r>
              <a:rPr lang="vi-VN" dirty="0" err="1" smtClean="0"/>
              <a:t>mạch</a:t>
            </a:r>
            <a:r>
              <a:rPr lang="vi-VN" dirty="0" smtClean="0"/>
              <a:t>,</a:t>
            </a:r>
          </a:p>
          <a:p>
            <a:pPr marL="0" indent="0">
              <a:buNone/>
            </a:pPr>
            <a:r>
              <a:rPr lang="vi-VN" dirty="0" smtClean="0"/>
              <a:t>+</a:t>
            </a:r>
            <a:r>
              <a:rPr lang="vi-VN" dirty="0" err="1" smtClean="0"/>
              <a:t>Cháy</a:t>
            </a:r>
            <a:r>
              <a:rPr lang="vi-VN" dirty="0" smtClean="0"/>
              <a:t> do </a:t>
            </a:r>
            <a:r>
              <a:rPr lang="vi-VN" dirty="0" err="1" smtClean="0"/>
              <a:t>đầu</a:t>
            </a:r>
            <a:r>
              <a:rPr lang="vi-VN" dirty="0" smtClean="0"/>
              <a:t> </a:t>
            </a:r>
            <a:r>
              <a:rPr lang="vi-VN" dirty="0" err="1" smtClean="0"/>
              <a:t>mối</a:t>
            </a:r>
            <a:r>
              <a:rPr lang="vi-VN" dirty="0" smtClean="0"/>
              <a:t> dây không </a:t>
            </a:r>
            <a:r>
              <a:rPr lang="vi-VN" dirty="0" err="1" smtClean="0"/>
              <a:t>tốt</a:t>
            </a:r>
            <a:r>
              <a:rPr lang="vi-VN" dirty="0" smtClean="0"/>
              <a:t> (</a:t>
            </a:r>
            <a:r>
              <a:rPr lang="vi-VN" dirty="0" err="1" smtClean="0"/>
              <a:t>lỏng</a:t>
            </a:r>
            <a:r>
              <a:rPr lang="vi-VN" dirty="0" smtClean="0"/>
              <a:t>, </a:t>
            </a:r>
            <a:r>
              <a:rPr lang="vi-VN" dirty="0" err="1" smtClean="0"/>
              <a:t>hở</a:t>
            </a:r>
            <a:r>
              <a:rPr lang="vi-VN" dirty="0" smtClean="0"/>
              <a:t>)</a:t>
            </a:r>
          </a:p>
          <a:p>
            <a:pPr marL="0" indent="0">
              <a:buNone/>
            </a:pPr>
            <a:r>
              <a:rPr lang="vi-VN" dirty="0" smtClean="0"/>
              <a:t>+</a:t>
            </a:r>
            <a:r>
              <a:rPr lang="vi-VN" dirty="0" err="1" smtClean="0"/>
              <a:t>Cháy</a:t>
            </a:r>
            <a:r>
              <a:rPr lang="vi-VN" dirty="0" smtClean="0"/>
              <a:t> do </a:t>
            </a:r>
            <a:r>
              <a:rPr lang="vi-VN" dirty="0" err="1" smtClean="0"/>
              <a:t>sự</a:t>
            </a:r>
            <a:r>
              <a:rPr lang="vi-VN" dirty="0" smtClean="0"/>
              <a:t> </a:t>
            </a:r>
            <a:r>
              <a:rPr lang="vi-VN" dirty="0" err="1" smtClean="0"/>
              <a:t>truyền</a:t>
            </a:r>
            <a:r>
              <a:rPr lang="vi-VN" dirty="0" smtClean="0"/>
              <a:t> </a:t>
            </a:r>
            <a:r>
              <a:rPr lang="vi-VN" dirty="0" err="1" smtClean="0"/>
              <a:t>nhiệt</a:t>
            </a:r>
            <a:r>
              <a:rPr lang="vi-VN" dirty="0" smtClean="0"/>
              <a:t> </a:t>
            </a:r>
            <a:r>
              <a:rPr lang="vi-VN" dirty="0" err="1" smtClean="0"/>
              <a:t>của</a:t>
            </a:r>
            <a:r>
              <a:rPr lang="vi-VN" dirty="0" smtClean="0"/>
              <a:t> </a:t>
            </a:r>
            <a:r>
              <a:rPr lang="vi-VN" dirty="0" err="1" smtClean="0"/>
              <a:t>vật</a:t>
            </a:r>
            <a:r>
              <a:rPr lang="vi-VN" dirty="0" smtClean="0"/>
              <a:t> tiêu </a:t>
            </a:r>
            <a:r>
              <a:rPr lang="vi-VN" dirty="0" err="1" smtClean="0"/>
              <a:t>thụ</a:t>
            </a:r>
            <a:r>
              <a:rPr lang="vi-VN" dirty="0" smtClean="0"/>
              <a:t> </a:t>
            </a:r>
            <a:r>
              <a:rPr lang="vi-VN" dirty="0" err="1" smtClean="0"/>
              <a:t>điện</a:t>
            </a:r>
            <a:r>
              <a:rPr lang="vi-VN" dirty="0" smtClean="0"/>
              <a:t>.</a:t>
            </a:r>
          </a:p>
          <a:p>
            <a:pPr marL="0" indent="0">
              <a:buNone/>
            </a:pPr>
            <a:r>
              <a:rPr lang="vi-VN" dirty="0" smtClean="0"/>
              <a:t>- 20% </a:t>
            </a:r>
            <a:r>
              <a:rPr lang="vi-VN" dirty="0" err="1" smtClean="0"/>
              <a:t>các</a:t>
            </a:r>
            <a:r>
              <a:rPr lang="vi-VN" dirty="0" smtClean="0"/>
              <a:t> </a:t>
            </a:r>
            <a:r>
              <a:rPr lang="vi-VN" dirty="0" err="1" smtClean="0"/>
              <a:t>vụ</a:t>
            </a:r>
            <a:r>
              <a:rPr lang="vi-VN" dirty="0" smtClean="0"/>
              <a:t> </a:t>
            </a:r>
            <a:r>
              <a:rPr lang="vi-VN" dirty="0" err="1" smtClean="0"/>
              <a:t>cháy</a:t>
            </a:r>
            <a:r>
              <a:rPr lang="vi-VN" dirty="0" smtClean="0"/>
              <a:t> </a:t>
            </a:r>
            <a:r>
              <a:rPr lang="vi-VN" dirty="0" err="1" smtClean="0"/>
              <a:t>còn</a:t>
            </a:r>
            <a:r>
              <a:rPr lang="vi-VN" dirty="0" smtClean="0"/>
              <a:t> </a:t>
            </a:r>
            <a:r>
              <a:rPr lang="vi-VN" dirty="0" err="1" smtClean="0"/>
              <a:t>lại</a:t>
            </a:r>
            <a:r>
              <a:rPr lang="vi-VN" dirty="0" smtClean="0"/>
              <a:t> liên quan </a:t>
            </a:r>
            <a:r>
              <a:rPr lang="vi-VN" dirty="0" err="1" smtClean="0"/>
              <a:t>đến</a:t>
            </a:r>
            <a:r>
              <a:rPr lang="vi-VN" dirty="0" smtClean="0"/>
              <a:t> xăng, ga </a:t>
            </a:r>
            <a:r>
              <a:rPr lang="vi-VN" dirty="0" err="1" smtClean="0"/>
              <a:t>và</a:t>
            </a:r>
            <a:r>
              <a:rPr lang="vi-VN" dirty="0" smtClean="0"/>
              <a:t> do thiên tai như </a:t>
            </a:r>
            <a:r>
              <a:rPr lang="vi-VN" dirty="0" err="1" smtClean="0"/>
              <a:t>sấm</a:t>
            </a:r>
            <a:r>
              <a:rPr lang="vi-VN" dirty="0" smtClean="0"/>
              <a:t> </a:t>
            </a:r>
            <a:r>
              <a:rPr lang="vi-VN" dirty="0" err="1" smtClean="0"/>
              <a:t>sét</a:t>
            </a:r>
            <a:r>
              <a:rPr lang="vi-VN" dirty="0" smtClean="0"/>
              <a:t>…</a:t>
            </a:r>
          </a:p>
          <a:p>
            <a:pPr marL="0" indent="0">
              <a:buNone/>
            </a:pPr>
            <a:r>
              <a:rPr lang="vi-VN" b="1" dirty="0" smtClean="0"/>
              <a:t>2. </a:t>
            </a:r>
            <a:r>
              <a:rPr lang="vi-VN" b="1" dirty="0" err="1" smtClean="0"/>
              <a:t>Hậu</a:t>
            </a:r>
            <a:r>
              <a:rPr lang="vi-VN" b="1" dirty="0" smtClean="0"/>
              <a:t> </a:t>
            </a:r>
            <a:r>
              <a:rPr lang="vi-VN" b="1" dirty="0" err="1" smtClean="0"/>
              <a:t>quả</a:t>
            </a:r>
            <a:r>
              <a:rPr lang="vi-VN" b="1" dirty="0" smtClean="0"/>
              <a:t> khi </a:t>
            </a:r>
            <a:r>
              <a:rPr lang="vi-VN" b="1" dirty="0" err="1" smtClean="0"/>
              <a:t>có</a:t>
            </a:r>
            <a:r>
              <a:rPr lang="vi-VN" b="1" dirty="0" smtClean="0"/>
              <a:t> </a:t>
            </a:r>
            <a:r>
              <a:rPr lang="vi-VN" b="1" dirty="0" err="1" smtClean="0"/>
              <a:t>cháy</a:t>
            </a:r>
            <a:r>
              <a:rPr lang="vi-VN" b="1" dirty="0" smtClean="0"/>
              <a:t> </a:t>
            </a:r>
            <a:r>
              <a:rPr lang="vi-VN" b="1" dirty="0" err="1" smtClean="0"/>
              <a:t>nổ</a:t>
            </a:r>
            <a:r>
              <a:rPr lang="vi-VN" b="1" dirty="0" smtClean="0"/>
              <a:t> </a:t>
            </a:r>
            <a:r>
              <a:rPr lang="vi-VN" b="1" dirty="0" err="1" smtClean="0"/>
              <a:t>xảy</a:t>
            </a:r>
            <a:r>
              <a:rPr lang="vi-VN" b="1" dirty="0" smtClean="0"/>
              <a:t> ra.</a:t>
            </a:r>
          </a:p>
          <a:p>
            <a:pPr marL="0" indent="0">
              <a:buNone/>
            </a:pPr>
            <a:r>
              <a:rPr lang="vi-VN" dirty="0"/>
              <a:t> </a:t>
            </a:r>
            <a:r>
              <a:rPr lang="vi-VN" dirty="0" smtClean="0"/>
              <a:t>    </a:t>
            </a:r>
            <a:r>
              <a:rPr lang="vi-VN" dirty="0" err="1" smtClean="0"/>
              <a:t>Từ</a:t>
            </a:r>
            <a:r>
              <a:rPr lang="vi-VN" dirty="0" smtClean="0"/>
              <a:t> xưa ông cha ta </a:t>
            </a:r>
            <a:r>
              <a:rPr lang="vi-VN" dirty="0" err="1" smtClean="0"/>
              <a:t>đã</a:t>
            </a:r>
            <a:r>
              <a:rPr lang="vi-VN" dirty="0" smtClean="0"/>
              <a:t> </a:t>
            </a:r>
            <a:r>
              <a:rPr lang="vi-VN" dirty="0" err="1" smtClean="0"/>
              <a:t>có</a:t>
            </a:r>
            <a:r>
              <a:rPr lang="vi-VN" dirty="0" smtClean="0"/>
              <a:t> câu: “</a:t>
            </a:r>
            <a:r>
              <a:rPr lang="vi-VN" dirty="0" err="1" smtClean="0"/>
              <a:t>Thủy</a:t>
            </a:r>
            <a:r>
              <a:rPr lang="vi-VN" dirty="0" smtClean="0"/>
              <a:t>, </a:t>
            </a:r>
            <a:r>
              <a:rPr lang="vi-VN" dirty="0" err="1" smtClean="0"/>
              <a:t>hỏa</a:t>
            </a:r>
            <a:r>
              <a:rPr lang="vi-VN" dirty="0" smtClean="0"/>
              <a:t>, </a:t>
            </a:r>
            <a:r>
              <a:rPr lang="vi-VN" dirty="0" err="1" smtClean="0"/>
              <a:t>đạo</a:t>
            </a:r>
            <a:r>
              <a:rPr lang="vi-VN" dirty="0" smtClean="0"/>
              <a:t> </a:t>
            </a:r>
            <a:r>
              <a:rPr lang="vi-VN" dirty="0" err="1" smtClean="0"/>
              <a:t>tặc</a:t>
            </a:r>
            <a:r>
              <a:rPr lang="vi-VN" dirty="0" smtClean="0"/>
              <a:t>” </a:t>
            </a:r>
            <a:r>
              <a:rPr lang="vi-VN" dirty="0" err="1" smtClean="0"/>
              <a:t>để</a:t>
            </a:r>
            <a:r>
              <a:rPr lang="vi-VN" dirty="0" smtClean="0"/>
              <a:t> </a:t>
            </a:r>
            <a:r>
              <a:rPr lang="vi-VN" dirty="0" err="1" smtClean="0"/>
              <a:t>nói</a:t>
            </a:r>
            <a:r>
              <a:rPr lang="vi-VN" dirty="0" smtClean="0"/>
              <a:t> lên </a:t>
            </a:r>
            <a:r>
              <a:rPr lang="vi-VN" dirty="0" err="1" smtClean="0"/>
              <a:t>sự</a:t>
            </a:r>
            <a:r>
              <a:rPr lang="vi-VN" dirty="0" smtClean="0"/>
              <a:t> nguy </a:t>
            </a:r>
            <a:r>
              <a:rPr lang="vi-VN" dirty="0" err="1" smtClean="0"/>
              <a:t>hiểm</a:t>
            </a:r>
            <a:r>
              <a:rPr lang="vi-VN" dirty="0" smtClean="0"/>
              <a:t> </a:t>
            </a:r>
            <a:r>
              <a:rPr lang="vi-VN" dirty="0" err="1" smtClean="0"/>
              <a:t>và</a:t>
            </a:r>
            <a:r>
              <a:rPr lang="vi-VN" dirty="0" smtClean="0"/>
              <a:t> </a:t>
            </a:r>
            <a:r>
              <a:rPr lang="vi-VN" dirty="0" err="1" smtClean="0"/>
              <a:t>sức</a:t>
            </a:r>
            <a:r>
              <a:rPr lang="vi-VN" dirty="0" smtClean="0"/>
              <a:t> </a:t>
            </a:r>
            <a:r>
              <a:rPr lang="vi-VN" dirty="0" err="1" smtClean="0"/>
              <a:t>tàn</a:t>
            </a:r>
            <a:r>
              <a:rPr lang="vi-VN" dirty="0" smtClean="0"/>
              <a:t> </a:t>
            </a:r>
            <a:r>
              <a:rPr lang="vi-VN" dirty="0" err="1" smtClean="0"/>
              <a:t>phá</a:t>
            </a:r>
            <a:r>
              <a:rPr lang="vi-VN" dirty="0" smtClean="0"/>
              <a:t> </a:t>
            </a:r>
            <a:r>
              <a:rPr lang="vi-VN" dirty="0" err="1" smtClean="0"/>
              <a:t>của</a:t>
            </a:r>
            <a:r>
              <a:rPr lang="vi-VN" dirty="0" smtClean="0"/>
              <a:t> </a:t>
            </a:r>
            <a:r>
              <a:rPr lang="vi-VN" dirty="0" err="1" smtClean="0"/>
              <a:t>nó</a:t>
            </a:r>
            <a:r>
              <a:rPr lang="vi-VN" dirty="0" smtClean="0"/>
              <a:t>. Khi </a:t>
            </a:r>
            <a:r>
              <a:rPr lang="vi-VN" dirty="0" err="1" smtClean="0"/>
              <a:t>có</a:t>
            </a:r>
            <a:r>
              <a:rPr lang="vi-VN" dirty="0" smtClean="0"/>
              <a:t> </a:t>
            </a:r>
            <a:r>
              <a:rPr lang="vi-VN" dirty="0" err="1" smtClean="0"/>
              <a:t>cháy</a:t>
            </a:r>
            <a:r>
              <a:rPr lang="vi-VN" dirty="0" smtClean="0"/>
              <a:t> </a:t>
            </a:r>
            <a:r>
              <a:rPr lang="vi-VN" dirty="0" err="1" smtClean="0"/>
              <a:t>xảy</a:t>
            </a:r>
            <a:r>
              <a:rPr lang="vi-VN" dirty="0" smtClean="0"/>
              <a:t> ra, </a:t>
            </a:r>
            <a:r>
              <a:rPr lang="vi-VN" dirty="0" err="1" smtClean="0"/>
              <a:t>hậu</a:t>
            </a:r>
            <a:r>
              <a:rPr lang="vi-VN" dirty="0" smtClean="0"/>
              <a:t> </a:t>
            </a:r>
            <a:r>
              <a:rPr lang="vi-VN" dirty="0" err="1" smtClean="0"/>
              <a:t>quả</a:t>
            </a:r>
            <a:r>
              <a:rPr lang="vi-VN" dirty="0" smtClean="0"/>
              <a:t> </a:t>
            </a:r>
            <a:r>
              <a:rPr lang="vi-VN" dirty="0" err="1" smtClean="0"/>
              <a:t>để</a:t>
            </a:r>
            <a:r>
              <a:rPr lang="vi-VN" dirty="0" smtClean="0"/>
              <a:t> </a:t>
            </a:r>
            <a:r>
              <a:rPr lang="vi-VN" dirty="0" err="1" smtClean="0"/>
              <a:t>lại</a:t>
            </a:r>
            <a:r>
              <a:rPr lang="vi-VN" dirty="0" smtClean="0"/>
              <a:t> </a:t>
            </a:r>
            <a:r>
              <a:rPr lang="vi-VN" dirty="0" err="1" smtClean="0"/>
              <a:t>rất</a:t>
            </a:r>
            <a:r>
              <a:rPr lang="vi-VN" dirty="0" smtClean="0"/>
              <a:t> </a:t>
            </a:r>
            <a:r>
              <a:rPr lang="vi-VN" dirty="0" err="1" smtClean="0"/>
              <a:t>nặng</a:t>
            </a:r>
            <a:r>
              <a:rPr lang="vi-VN" dirty="0" smtClean="0"/>
              <a:t> </a:t>
            </a:r>
            <a:r>
              <a:rPr lang="vi-VN" dirty="0" err="1" smtClean="0"/>
              <a:t>nề</a:t>
            </a:r>
            <a:r>
              <a:rPr lang="vi-VN" dirty="0" smtClean="0"/>
              <a:t>, </a:t>
            </a:r>
            <a:r>
              <a:rPr lang="vi-VN" dirty="0" err="1" smtClean="0"/>
              <a:t>thiệt</a:t>
            </a:r>
            <a:r>
              <a:rPr lang="vi-VN" dirty="0" smtClean="0"/>
              <a:t> </a:t>
            </a:r>
            <a:r>
              <a:rPr lang="vi-VN" dirty="0" err="1" smtClean="0"/>
              <a:t>hại</a:t>
            </a:r>
            <a:r>
              <a:rPr lang="vi-VN" dirty="0" smtClean="0"/>
              <a:t> </a:t>
            </a:r>
            <a:r>
              <a:rPr lang="vi-VN" dirty="0" err="1" smtClean="0"/>
              <a:t>là</a:t>
            </a:r>
            <a:r>
              <a:rPr lang="vi-VN" dirty="0" smtClean="0"/>
              <a:t> không </a:t>
            </a:r>
            <a:r>
              <a:rPr lang="vi-VN" dirty="0" err="1" smtClean="0"/>
              <a:t>lường</a:t>
            </a:r>
            <a:r>
              <a:rPr lang="vi-VN" dirty="0" smtClean="0"/>
              <a:t> </a:t>
            </a:r>
            <a:r>
              <a:rPr lang="vi-VN" dirty="0" err="1" smtClean="0"/>
              <a:t>trước</a:t>
            </a:r>
            <a:r>
              <a:rPr lang="vi-VN" dirty="0" smtClean="0"/>
              <a:t> </a:t>
            </a:r>
            <a:r>
              <a:rPr lang="vi-VN" dirty="0" err="1" smtClean="0"/>
              <a:t>được</a:t>
            </a:r>
            <a:r>
              <a:rPr lang="vi-VN" dirty="0" smtClean="0"/>
              <a:t> </a:t>
            </a:r>
            <a:r>
              <a:rPr lang="vi-VN" dirty="0" err="1" smtClean="0"/>
              <a:t>về</a:t>
            </a:r>
            <a:r>
              <a:rPr lang="vi-VN" dirty="0" smtClean="0"/>
              <a:t> </a:t>
            </a:r>
            <a:r>
              <a:rPr lang="vi-VN" dirty="0" err="1" smtClean="0"/>
              <a:t>cả</a:t>
            </a:r>
            <a:r>
              <a:rPr lang="vi-VN" dirty="0" smtClean="0"/>
              <a:t> con </a:t>
            </a:r>
            <a:r>
              <a:rPr lang="vi-VN" dirty="0" err="1" smtClean="0"/>
              <a:t>người</a:t>
            </a:r>
            <a:r>
              <a:rPr lang="vi-VN" dirty="0" smtClean="0"/>
              <a:t> </a:t>
            </a:r>
            <a:r>
              <a:rPr lang="vi-VN" dirty="0" err="1" smtClean="0"/>
              <a:t>và</a:t>
            </a:r>
            <a:r>
              <a:rPr lang="vi-VN" dirty="0" smtClean="0"/>
              <a:t> </a:t>
            </a:r>
            <a:r>
              <a:rPr lang="vi-VN" dirty="0" err="1" smtClean="0"/>
              <a:t>tài</a:t>
            </a:r>
            <a:r>
              <a:rPr lang="vi-VN" dirty="0" smtClean="0"/>
              <a:t> </a:t>
            </a:r>
            <a:r>
              <a:rPr lang="vi-VN" dirty="0" err="1" smtClean="0"/>
              <a:t>sản</a:t>
            </a:r>
            <a:r>
              <a:rPr lang="vi-VN" dirty="0" smtClean="0"/>
              <a:t>.</a:t>
            </a:r>
            <a:endParaRPr lang="en-US" dirty="0"/>
          </a:p>
        </p:txBody>
      </p:sp>
    </p:spTree>
    <p:extLst>
      <p:ext uri="{BB962C8B-B14F-4D97-AF65-F5344CB8AC3E}">
        <p14:creationId xmlns:p14="http://schemas.microsoft.com/office/powerpoint/2010/main" val="21257706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vi-VN" dirty="0"/>
              <a:t>VII. </a:t>
            </a:r>
            <a:r>
              <a:rPr lang="vi-VN" dirty="0" err="1" smtClean="0"/>
              <a:t>Phòng</a:t>
            </a:r>
            <a:r>
              <a:rPr lang="vi-VN" dirty="0" smtClean="0"/>
              <a:t> </a:t>
            </a:r>
            <a:r>
              <a:rPr lang="vi-VN" dirty="0" err="1"/>
              <a:t>ngừa</a:t>
            </a:r>
            <a:r>
              <a:rPr lang="vi-VN" dirty="0"/>
              <a:t> </a:t>
            </a:r>
            <a:r>
              <a:rPr lang="vi-VN" dirty="0" err="1" smtClean="0"/>
              <a:t>cháy</a:t>
            </a:r>
            <a:r>
              <a:rPr lang="vi-VN" dirty="0" smtClean="0"/>
              <a:t> </a:t>
            </a:r>
            <a:r>
              <a:rPr lang="vi-VN" dirty="0" err="1" smtClean="0"/>
              <a:t>nổ</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vi-VN" sz="3200" b="1" dirty="0" smtClean="0"/>
              <a:t>3</a:t>
            </a:r>
            <a:r>
              <a:rPr lang="vi-VN" sz="3000" b="1" dirty="0" smtClean="0"/>
              <a:t>. </a:t>
            </a:r>
            <a:r>
              <a:rPr lang="vi-VN" sz="3000" b="1" dirty="0" err="1" smtClean="0"/>
              <a:t>Biện</a:t>
            </a:r>
            <a:r>
              <a:rPr lang="vi-VN" sz="3000" b="1" dirty="0" smtClean="0"/>
              <a:t> </a:t>
            </a:r>
            <a:r>
              <a:rPr lang="vi-VN" sz="3000" b="1" dirty="0" err="1" smtClean="0"/>
              <a:t>pháp</a:t>
            </a:r>
            <a:r>
              <a:rPr lang="vi-VN" sz="3000" b="1" dirty="0" smtClean="0"/>
              <a:t> </a:t>
            </a:r>
            <a:r>
              <a:rPr lang="vi-VN" sz="3000" b="1" dirty="0" err="1" smtClean="0"/>
              <a:t>phòng</a:t>
            </a:r>
            <a:r>
              <a:rPr lang="vi-VN" sz="3000" b="1" dirty="0" smtClean="0"/>
              <a:t> </a:t>
            </a:r>
            <a:r>
              <a:rPr lang="vi-VN" sz="3000" b="1" dirty="0" err="1" smtClean="0"/>
              <a:t>ngừa</a:t>
            </a:r>
            <a:r>
              <a:rPr lang="vi-VN" sz="3000" b="1" dirty="0" smtClean="0"/>
              <a:t> </a:t>
            </a:r>
            <a:r>
              <a:rPr lang="vi-VN" sz="3000" b="1" dirty="0" err="1" smtClean="0"/>
              <a:t>cháy</a:t>
            </a:r>
            <a:r>
              <a:rPr lang="vi-VN" sz="3000" b="1" dirty="0" smtClean="0"/>
              <a:t> </a:t>
            </a:r>
            <a:r>
              <a:rPr lang="vi-VN" sz="3000" b="1" dirty="0" err="1" smtClean="0"/>
              <a:t>nổ</a:t>
            </a:r>
            <a:endParaRPr lang="vi-VN" sz="3000" b="1" dirty="0" smtClean="0"/>
          </a:p>
          <a:p>
            <a:pPr marL="0" indent="0">
              <a:buNone/>
            </a:pPr>
            <a:r>
              <a:rPr lang="vi-VN" sz="3000" b="1" dirty="0" smtClean="0"/>
              <a:t>*</a:t>
            </a:r>
            <a:r>
              <a:rPr lang="vi-VN" sz="3000" b="1" dirty="0" err="1" smtClean="0"/>
              <a:t>Các</a:t>
            </a:r>
            <a:r>
              <a:rPr lang="vi-VN" sz="3000" b="1" dirty="0" smtClean="0"/>
              <a:t> </a:t>
            </a:r>
            <a:r>
              <a:rPr lang="vi-VN" sz="3000" b="1" dirty="0" err="1" smtClean="0"/>
              <a:t>biện</a:t>
            </a:r>
            <a:r>
              <a:rPr lang="vi-VN" sz="3000" b="1" dirty="0" smtClean="0"/>
              <a:t> </a:t>
            </a:r>
            <a:r>
              <a:rPr lang="vi-VN" sz="3000" b="1" dirty="0" err="1" smtClean="0"/>
              <a:t>pháp</a:t>
            </a:r>
            <a:r>
              <a:rPr lang="vi-VN" sz="3000" b="1" dirty="0" smtClean="0"/>
              <a:t> an </a:t>
            </a:r>
            <a:r>
              <a:rPr lang="vi-VN" sz="3000" b="1" dirty="0" err="1" smtClean="0"/>
              <a:t>toàn</a:t>
            </a:r>
            <a:r>
              <a:rPr lang="vi-VN" sz="3000" b="1" dirty="0" smtClean="0"/>
              <a:t> khi </a:t>
            </a:r>
            <a:r>
              <a:rPr lang="vi-VN" sz="3000" b="1" dirty="0" err="1" smtClean="0"/>
              <a:t>sử</a:t>
            </a:r>
            <a:r>
              <a:rPr lang="vi-VN" sz="3000" b="1" dirty="0" smtClean="0"/>
              <a:t> </a:t>
            </a:r>
            <a:r>
              <a:rPr lang="vi-VN" sz="3000" b="1" dirty="0" err="1" smtClean="0"/>
              <a:t>dụng</a:t>
            </a:r>
            <a:r>
              <a:rPr lang="vi-VN" sz="3000" b="1" dirty="0" smtClean="0"/>
              <a:t> </a:t>
            </a:r>
            <a:r>
              <a:rPr lang="vi-VN" sz="3000" b="1" dirty="0" err="1" smtClean="0"/>
              <a:t>điện</a:t>
            </a:r>
            <a:endParaRPr lang="vi-VN" sz="3000" b="1" dirty="0" smtClean="0"/>
          </a:p>
          <a:p>
            <a:pPr marL="0" indent="0">
              <a:buNone/>
            </a:pPr>
            <a:r>
              <a:rPr lang="vi-VN" sz="3000" dirty="0" smtClean="0"/>
              <a:t>-</a:t>
            </a:r>
            <a:r>
              <a:rPr lang="vi-VN" sz="3000" dirty="0" err="1" smtClean="0"/>
              <a:t>Trước</a:t>
            </a:r>
            <a:r>
              <a:rPr lang="vi-VN" sz="3000" dirty="0" smtClean="0"/>
              <a:t> khi ra </a:t>
            </a:r>
            <a:r>
              <a:rPr lang="vi-VN" sz="3000" dirty="0" err="1" smtClean="0"/>
              <a:t>khỏi</a:t>
            </a:r>
            <a:r>
              <a:rPr lang="vi-VN" sz="3000" dirty="0" smtClean="0"/>
              <a:t> </a:t>
            </a:r>
            <a:r>
              <a:rPr lang="vi-VN" sz="3000" dirty="0" err="1" smtClean="0"/>
              <a:t>phòng</a:t>
            </a:r>
            <a:r>
              <a:rPr lang="vi-VN" sz="3000" dirty="0" smtClean="0"/>
              <a:t> (</a:t>
            </a:r>
            <a:r>
              <a:rPr lang="vi-VN" sz="3000" dirty="0" err="1" smtClean="0"/>
              <a:t>phòng</a:t>
            </a:r>
            <a:r>
              <a:rPr lang="vi-VN" sz="3000" dirty="0" smtClean="0"/>
              <a:t> ở, </a:t>
            </a:r>
            <a:r>
              <a:rPr lang="vi-VN" sz="3000" dirty="0" err="1" smtClean="0"/>
              <a:t>phòng</a:t>
            </a:r>
            <a:r>
              <a:rPr lang="vi-VN" sz="3000" dirty="0" smtClean="0"/>
              <a:t> </a:t>
            </a:r>
            <a:r>
              <a:rPr lang="vi-VN" sz="3000" dirty="0" err="1" smtClean="0"/>
              <a:t>học</a:t>
            </a:r>
            <a:r>
              <a:rPr lang="vi-VN" sz="3000" dirty="0" smtClean="0"/>
              <a:t>) </a:t>
            </a:r>
            <a:r>
              <a:rPr lang="vi-VN" sz="3000" dirty="0" err="1" smtClean="0"/>
              <a:t>phải</a:t>
            </a:r>
            <a:r>
              <a:rPr lang="vi-VN" sz="3000" dirty="0" smtClean="0"/>
              <a:t> </a:t>
            </a:r>
            <a:r>
              <a:rPr lang="vi-VN" sz="3000" dirty="0" err="1" smtClean="0"/>
              <a:t>tắt</a:t>
            </a:r>
            <a:r>
              <a:rPr lang="vi-VN" sz="3000" dirty="0" smtClean="0"/>
              <a:t> </a:t>
            </a:r>
            <a:r>
              <a:rPr lang="vi-VN" sz="3000" dirty="0" err="1" smtClean="0"/>
              <a:t>hết</a:t>
            </a:r>
            <a:r>
              <a:rPr lang="vi-VN" sz="3000" dirty="0" smtClean="0"/>
              <a:t> </a:t>
            </a:r>
            <a:r>
              <a:rPr lang="vi-VN" sz="3000" dirty="0" err="1" smtClean="0"/>
              <a:t>các</a:t>
            </a:r>
            <a:r>
              <a:rPr lang="vi-VN" sz="3000" dirty="0" smtClean="0"/>
              <a:t> </a:t>
            </a:r>
            <a:r>
              <a:rPr lang="vi-VN" sz="3000" dirty="0" err="1" smtClean="0"/>
              <a:t>thiết</a:t>
            </a:r>
            <a:r>
              <a:rPr lang="vi-VN" sz="3000" dirty="0" smtClean="0"/>
              <a:t> </a:t>
            </a:r>
            <a:r>
              <a:rPr lang="vi-VN" sz="3000" dirty="0" err="1" smtClean="0"/>
              <a:t>bị</a:t>
            </a:r>
            <a:r>
              <a:rPr lang="vi-VN" sz="3000" dirty="0" smtClean="0"/>
              <a:t> tiêu </a:t>
            </a:r>
            <a:r>
              <a:rPr lang="vi-VN" sz="3000" dirty="0" err="1" smtClean="0"/>
              <a:t>thụ</a:t>
            </a:r>
            <a:r>
              <a:rPr lang="vi-VN" sz="3000" dirty="0" smtClean="0"/>
              <a:t> </a:t>
            </a:r>
            <a:r>
              <a:rPr lang="vi-VN" sz="3000" dirty="0" err="1" smtClean="0"/>
              <a:t>điện</a:t>
            </a:r>
            <a:r>
              <a:rPr lang="vi-VN" sz="3000" dirty="0" smtClean="0"/>
              <a:t>, </a:t>
            </a:r>
            <a:r>
              <a:rPr lang="vi-VN" sz="3000" dirty="0" err="1" smtClean="0"/>
              <a:t>đồ</a:t>
            </a:r>
            <a:r>
              <a:rPr lang="vi-VN" sz="3000" dirty="0" smtClean="0"/>
              <a:t> </a:t>
            </a:r>
            <a:r>
              <a:rPr lang="vi-VN" sz="3000" dirty="0" err="1" smtClean="0"/>
              <a:t>dùng</a:t>
            </a:r>
            <a:r>
              <a:rPr lang="vi-VN" sz="3000" dirty="0" smtClean="0"/>
              <a:t> </a:t>
            </a:r>
            <a:r>
              <a:rPr lang="vi-VN" sz="3000" dirty="0" err="1" smtClean="0"/>
              <a:t>điện</a:t>
            </a:r>
            <a:r>
              <a:rPr lang="vi-VN" sz="3000" dirty="0" smtClean="0"/>
              <a:t>.</a:t>
            </a:r>
          </a:p>
          <a:p>
            <a:pPr marL="0" indent="0">
              <a:buNone/>
            </a:pPr>
            <a:r>
              <a:rPr lang="vi-VN" sz="3000" dirty="0" smtClean="0"/>
              <a:t>-</a:t>
            </a:r>
            <a:r>
              <a:rPr lang="vi-VN" sz="3000" dirty="0" err="1" smtClean="0"/>
              <a:t>Thường</a:t>
            </a:r>
            <a:r>
              <a:rPr lang="vi-VN" sz="3000" dirty="0" smtClean="0"/>
              <a:t> xuyên </a:t>
            </a:r>
            <a:r>
              <a:rPr lang="vi-VN" sz="3000" dirty="0" err="1" smtClean="0"/>
              <a:t>kiểm</a:t>
            </a:r>
            <a:r>
              <a:rPr lang="vi-VN" sz="3000" dirty="0" smtClean="0"/>
              <a:t> tra </a:t>
            </a:r>
            <a:r>
              <a:rPr lang="vi-VN" sz="3000" dirty="0" err="1" smtClean="0"/>
              <a:t>độ</a:t>
            </a:r>
            <a:r>
              <a:rPr lang="vi-VN" sz="3000" dirty="0" smtClean="0"/>
              <a:t> an </a:t>
            </a:r>
            <a:r>
              <a:rPr lang="vi-VN" sz="3000" dirty="0" err="1" smtClean="0"/>
              <a:t>toàn</a:t>
            </a:r>
            <a:r>
              <a:rPr lang="vi-VN" sz="3000" dirty="0" smtClean="0"/>
              <a:t> </a:t>
            </a:r>
            <a:r>
              <a:rPr lang="vi-VN" sz="3000" dirty="0" err="1" smtClean="0"/>
              <a:t>của</a:t>
            </a:r>
            <a:r>
              <a:rPr lang="vi-VN" sz="3000" dirty="0" smtClean="0"/>
              <a:t> </a:t>
            </a:r>
            <a:r>
              <a:rPr lang="vi-VN" sz="3000" dirty="0" err="1" smtClean="0"/>
              <a:t>các</a:t>
            </a:r>
            <a:r>
              <a:rPr lang="vi-VN" sz="3000" dirty="0" smtClean="0"/>
              <a:t> </a:t>
            </a:r>
            <a:r>
              <a:rPr lang="vi-VN" sz="3000" dirty="0" err="1" smtClean="0"/>
              <a:t>thiết</a:t>
            </a:r>
            <a:r>
              <a:rPr lang="vi-VN" sz="3000" dirty="0" smtClean="0"/>
              <a:t> </a:t>
            </a:r>
            <a:r>
              <a:rPr lang="vi-VN" sz="3000" dirty="0" err="1" smtClean="0"/>
              <a:t>bị</a:t>
            </a:r>
            <a:r>
              <a:rPr lang="vi-VN" sz="3000" dirty="0" smtClean="0"/>
              <a:t> </a:t>
            </a:r>
            <a:r>
              <a:rPr lang="vi-VN" sz="3000" dirty="0" err="1" smtClean="0"/>
              <a:t>điện</a:t>
            </a:r>
            <a:r>
              <a:rPr lang="vi-VN" sz="3000" dirty="0" smtClean="0"/>
              <a:t> </a:t>
            </a:r>
            <a:r>
              <a:rPr lang="vi-VN" sz="3000" dirty="0" err="1" smtClean="0"/>
              <a:t>bằng</a:t>
            </a:r>
            <a:r>
              <a:rPr lang="vi-VN" sz="3000" dirty="0" smtClean="0"/>
              <a:t> </a:t>
            </a:r>
            <a:r>
              <a:rPr lang="vi-VN" sz="3000" dirty="0" err="1" smtClean="0"/>
              <a:t>mắt</a:t>
            </a:r>
            <a:r>
              <a:rPr lang="vi-VN" sz="3000" dirty="0" smtClean="0"/>
              <a:t> </a:t>
            </a:r>
            <a:r>
              <a:rPr lang="vi-VN" sz="3000" dirty="0" err="1" smtClean="0"/>
              <a:t>thường</a:t>
            </a:r>
            <a:r>
              <a:rPr lang="vi-VN" sz="3000" dirty="0" smtClean="0"/>
              <a:t> (công </a:t>
            </a:r>
            <a:r>
              <a:rPr lang="vi-VN" sz="3000" dirty="0" err="1" smtClean="0"/>
              <a:t>tắc</a:t>
            </a:r>
            <a:r>
              <a:rPr lang="vi-VN" sz="3000" dirty="0" smtClean="0"/>
              <a:t>, ổ </a:t>
            </a:r>
            <a:r>
              <a:rPr lang="vi-VN" sz="3000" dirty="0" err="1" smtClean="0"/>
              <a:t>cắm</a:t>
            </a:r>
            <a:r>
              <a:rPr lang="vi-VN" sz="3000" dirty="0" smtClean="0"/>
              <a:t>, </a:t>
            </a:r>
            <a:r>
              <a:rPr lang="vi-VN" sz="3000" dirty="0" err="1" smtClean="0"/>
              <a:t>các</a:t>
            </a:r>
            <a:r>
              <a:rPr lang="vi-VN" sz="3000" dirty="0" smtClean="0"/>
              <a:t> </a:t>
            </a:r>
            <a:r>
              <a:rPr lang="vi-VN" sz="3000" dirty="0" err="1"/>
              <a:t>đ</a:t>
            </a:r>
            <a:r>
              <a:rPr lang="vi-VN" sz="3000" dirty="0" err="1" smtClean="0"/>
              <a:t>ầu</a:t>
            </a:r>
            <a:r>
              <a:rPr lang="vi-VN" sz="3000" dirty="0" smtClean="0"/>
              <a:t> </a:t>
            </a:r>
            <a:r>
              <a:rPr lang="vi-VN" sz="3000" dirty="0" err="1" smtClean="0"/>
              <a:t>nối</a:t>
            </a:r>
            <a:r>
              <a:rPr lang="vi-VN" sz="3000" dirty="0" smtClean="0"/>
              <a:t>…) </a:t>
            </a:r>
            <a:r>
              <a:rPr lang="vi-VN" sz="3000" dirty="0" err="1" smtClean="0"/>
              <a:t>thấy</a:t>
            </a:r>
            <a:r>
              <a:rPr lang="vi-VN" sz="3000" dirty="0" smtClean="0"/>
              <a:t> </a:t>
            </a:r>
            <a:r>
              <a:rPr lang="vi-VN" sz="3000" dirty="0" err="1" smtClean="0"/>
              <a:t>có</a:t>
            </a:r>
            <a:r>
              <a:rPr lang="vi-VN" sz="3000" dirty="0" smtClean="0"/>
              <a:t> </a:t>
            </a:r>
            <a:r>
              <a:rPr lang="vi-VN" sz="3000" dirty="0" err="1" smtClean="0"/>
              <a:t>dấu</a:t>
            </a:r>
            <a:r>
              <a:rPr lang="vi-VN" sz="3000" dirty="0" smtClean="0"/>
              <a:t> </a:t>
            </a:r>
            <a:r>
              <a:rPr lang="vi-VN" sz="3000" dirty="0" err="1" smtClean="0"/>
              <a:t>hiệu</a:t>
            </a:r>
            <a:r>
              <a:rPr lang="vi-VN" sz="3000" dirty="0" smtClean="0"/>
              <a:t> </a:t>
            </a:r>
            <a:r>
              <a:rPr lang="vi-VN" sz="3000" dirty="0" err="1" smtClean="0"/>
              <a:t>bất</a:t>
            </a:r>
            <a:r>
              <a:rPr lang="vi-VN" sz="3000" dirty="0" smtClean="0"/>
              <a:t> </a:t>
            </a:r>
            <a:r>
              <a:rPr lang="vi-VN" sz="3000" dirty="0" err="1" smtClean="0"/>
              <a:t>thường</a:t>
            </a:r>
            <a:r>
              <a:rPr lang="vi-VN" sz="3000" dirty="0" smtClean="0"/>
              <a:t> </a:t>
            </a:r>
            <a:r>
              <a:rPr lang="vi-VN" sz="3000" dirty="0" err="1" smtClean="0"/>
              <a:t>phải</a:t>
            </a:r>
            <a:r>
              <a:rPr lang="vi-VN" sz="3000" dirty="0" smtClean="0"/>
              <a:t> thay ngay.</a:t>
            </a:r>
          </a:p>
          <a:p>
            <a:pPr marL="0" indent="0">
              <a:buNone/>
            </a:pPr>
            <a:r>
              <a:rPr lang="vi-VN" sz="3000" dirty="0" smtClean="0"/>
              <a:t>-Không </a:t>
            </a:r>
            <a:r>
              <a:rPr lang="vi-VN" sz="3000" dirty="0" err="1" smtClean="0"/>
              <a:t>để</a:t>
            </a:r>
            <a:r>
              <a:rPr lang="vi-VN" sz="3000" dirty="0" smtClean="0"/>
              <a:t> </a:t>
            </a:r>
            <a:r>
              <a:rPr lang="vi-VN" sz="3000" dirty="0" err="1" smtClean="0"/>
              <a:t>các</a:t>
            </a:r>
            <a:r>
              <a:rPr lang="vi-VN" sz="3000" dirty="0" smtClean="0"/>
              <a:t> </a:t>
            </a:r>
            <a:r>
              <a:rPr lang="vi-VN" sz="3000" dirty="0" err="1" smtClean="0"/>
              <a:t>vật</a:t>
            </a:r>
            <a:r>
              <a:rPr lang="vi-VN" sz="3000" dirty="0" smtClean="0"/>
              <a:t> </a:t>
            </a:r>
            <a:r>
              <a:rPr lang="vi-VN" sz="3000" dirty="0" err="1" smtClean="0"/>
              <a:t>dễ</a:t>
            </a:r>
            <a:r>
              <a:rPr lang="vi-VN" sz="3000" dirty="0" smtClean="0"/>
              <a:t> </a:t>
            </a:r>
            <a:r>
              <a:rPr lang="vi-VN" sz="3000" dirty="0" err="1" smtClean="0"/>
              <a:t>cháy</a:t>
            </a:r>
            <a:r>
              <a:rPr lang="vi-VN" sz="3000" dirty="0" smtClean="0"/>
              <a:t> ở </a:t>
            </a:r>
            <a:r>
              <a:rPr lang="vi-VN" sz="3000" dirty="0" err="1" smtClean="0"/>
              <a:t>gần</a:t>
            </a:r>
            <a:r>
              <a:rPr lang="vi-VN" sz="3000" dirty="0" smtClean="0"/>
              <a:t> </a:t>
            </a:r>
            <a:r>
              <a:rPr lang="vi-VN" sz="3000" dirty="0" err="1" smtClean="0"/>
              <a:t>nguồn</a:t>
            </a:r>
            <a:r>
              <a:rPr lang="vi-VN" sz="3000" dirty="0" smtClean="0"/>
              <a:t> </a:t>
            </a:r>
            <a:r>
              <a:rPr lang="vi-VN" sz="3000" dirty="0" err="1" smtClean="0"/>
              <a:t>điện</a:t>
            </a:r>
            <a:r>
              <a:rPr lang="vi-VN" sz="3000" dirty="0" smtClean="0"/>
              <a:t>, ổ </a:t>
            </a:r>
            <a:r>
              <a:rPr lang="vi-VN" sz="3000" dirty="0" err="1" smtClean="0"/>
              <a:t>cắm</a:t>
            </a:r>
            <a:r>
              <a:rPr lang="vi-VN" sz="3000" dirty="0" smtClean="0"/>
              <a:t>.</a:t>
            </a:r>
          </a:p>
          <a:p>
            <a:pPr marL="0" indent="0">
              <a:buNone/>
            </a:pPr>
            <a:r>
              <a:rPr lang="vi-VN" sz="3000" dirty="0" smtClean="0"/>
              <a:t>- Không </a:t>
            </a:r>
            <a:r>
              <a:rPr lang="vi-VN" sz="3000" dirty="0" err="1" smtClean="0"/>
              <a:t>sạc</a:t>
            </a:r>
            <a:r>
              <a:rPr lang="vi-VN" sz="3000" dirty="0" smtClean="0"/>
              <a:t> </a:t>
            </a:r>
            <a:r>
              <a:rPr lang="vi-VN" sz="3000" dirty="0" err="1" smtClean="0"/>
              <a:t>điện</a:t>
            </a:r>
            <a:r>
              <a:rPr lang="vi-VN" sz="3000" dirty="0" smtClean="0"/>
              <a:t> </a:t>
            </a:r>
            <a:r>
              <a:rPr lang="vi-VN" sz="3000" dirty="0" err="1" smtClean="0"/>
              <a:t>thoại</a:t>
            </a:r>
            <a:r>
              <a:rPr lang="vi-VN" sz="3000" dirty="0" smtClean="0"/>
              <a:t> </a:t>
            </a:r>
            <a:r>
              <a:rPr lang="vi-VN" sz="3000" dirty="0" err="1" smtClean="0"/>
              <a:t>và</a:t>
            </a:r>
            <a:r>
              <a:rPr lang="vi-VN" sz="3000" dirty="0" smtClean="0"/>
              <a:t> </a:t>
            </a:r>
            <a:r>
              <a:rPr lang="vi-VN" sz="3000" dirty="0" err="1" smtClean="0"/>
              <a:t>sạc</a:t>
            </a:r>
            <a:r>
              <a:rPr lang="vi-VN" sz="3000" dirty="0" smtClean="0"/>
              <a:t> </a:t>
            </a:r>
            <a:r>
              <a:rPr lang="vi-VN" sz="3000" dirty="0" err="1" smtClean="0"/>
              <a:t>điện</a:t>
            </a:r>
            <a:r>
              <a:rPr lang="vi-VN" sz="3000" dirty="0" smtClean="0"/>
              <a:t> cho xe </a:t>
            </a:r>
            <a:r>
              <a:rPr lang="vi-VN" sz="3000" dirty="0" err="1" smtClean="0"/>
              <a:t>đạp</a:t>
            </a:r>
            <a:r>
              <a:rPr lang="vi-VN" sz="3000" dirty="0" smtClean="0"/>
              <a:t> </a:t>
            </a:r>
            <a:r>
              <a:rPr lang="vi-VN" sz="3000" dirty="0" err="1" smtClean="0"/>
              <a:t>điện</a:t>
            </a:r>
            <a:r>
              <a:rPr lang="vi-VN" sz="3000" dirty="0" smtClean="0"/>
              <a:t>, xe </a:t>
            </a:r>
            <a:r>
              <a:rPr lang="vi-VN" sz="3000" dirty="0" err="1" smtClean="0"/>
              <a:t>máy</a:t>
            </a:r>
            <a:r>
              <a:rPr lang="vi-VN" sz="3000" dirty="0" smtClean="0"/>
              <a:t> </a:t>
            </a:r>
            <a:r>
              <a:rPr lang="vi-VN" sz="3000" dirty="0" err="1" smtClean="0"/>
              <a:t>điện</a:t>
            </a:r>
            <a:r>
              <a:rPr lang="vi-VN" sz="3000" dirty="0" smtClean="0"/>
              <a:t> qua đêm.</a:t>
            </a:r>
          </a:p>
          <a:p>
            <a:pPr marL="0" indent="0">
              <a:buNone/>
            </a:pPr>
            <a:r>
              <a:rPr lang="vi-VN" sz="3000" b="1" dirty="0"/>
              <a:t>*</a:t>
            </a:r>
            <a:r>
              <a:rPr lang="vi-VN" sz="3000" b="1" dirty="0" err="1"/>
              <a:t>Các</a:t>
            </a:r>
            <a:r>
              <a:rPr lang="vi-VN" sz="3000" b="1" dirty="0"/>
              <a:t> </a:t>
            </a:r>
            <a:r>
              <a:rPr lang="vi-VN" sz="3000" b="1" dirty="0" err="1"/>
              <a:t>biện</a:t>
            </a:r>
            <a:r>
              <a:rPr lang="vi-VN" sz="3000" b="1" dirty="0"/>
              <a:t> </a:t>
            </a:r>
            <a:r>
              <a:rPr lang="vi-VN" sz="3000" b="1" dirty="0" err="1"/>
              <a:t>pháp</a:t>
            </a:r>
            <a:r>
              <a:rPr lang="vi-VN" sz="3000" b="1" dirty="0"/>
              <a:t> an </a:t>
            </a:r>
            <a:r>
              <a:rPr lang="vi-VN" sz="3000" b="1" dirty="0" err="1"/>
              <a:t>toàn</a:t>
            </a:r>
            <a:r>
              <a:rPr lang="vi-VN" sz="3000" b="1" dirty="0"/>
              <a:t> khi </a:t>
            </a:r>
            <a:r>
              <a:rPr lang="vi-VN" sz="3000" b="1" dirty="0" err="1"/>
              <a:t>sử</a:t>
            </a:r>
            <a:r>
              <a:rPr lang="vi-VN" sz="3000" b="1" dirty="0"/>
              <a:t> </a:t>
            </a:r>
            <a:r>
              <a:rPr lang="vi-VN" sz="3000" b="1" dirty="0" err="1"/>
              <a:t>dụng</a:t>
            </a:r>
            <a:r>
              <a:rPr lang="vi-VN" sz="3000" b="1" dirty="0"/>
              <a:t> </a:t>
            </a:r>
            <a:r>
              <a:rPr lang="vi-VN" sz="3000" b="1" dirty="0" err="1"/>
              <a:t>gas</a:t>
            </a:r>
            <a:endParaRPr lang="vi-VN" sz="3000" b="1" dirty="0"/>
          </a:p>
          <a:p>
            <a:pPr marL="0" indent="0">
              <a:buNone/>
            </a:pPr>
            <a:r>
              <a:rPr lang="vi-VN" sz="3000" dirty="0"/>
              <a:t>-</a:t>
            </a:r>
            <a:r>
              <a:rPr lang="vi-VN" sz="3000" dirty="0" err="1"/>
              <a:t>Thường</a:t>
            </a:r>
            <a:r>
              <a:rPr lang="vi-VN" sz="3000" dirty="0"/>
              <a:t> xuyên </a:t>
            </a:r>
            <a:r>
              <a:rPr lang="vi-VN" sz="3000" dirty="0" err="1"/>
              <a:t>kiểm</a:t>
            </a:r>
            <a:r>
              <a:rPr lang="vi-VN" sz="3000" dirty="0"/>
              <a:t> tra </a:t>
            </a:r>
            <a:r>
              <a:rPr lang="vi-VN" sz="3000" dirty="0" err="1"/>
              <a:t>độ</a:t>
            </a:r>
            <a:r>
              <a:rPr lang="vi-VN" sz="3000" dirty="0"/>
              <a:t> an </a:t>
            </a:r>
            <a:r>
              <a:rPr lang="vi-VN" sz="3000" dirty="0" err="1"/>
              <a:t>toàn</a:t>
            </a:r>
            <a:r>
              <a:rPr lang="vi-VN" sz="3000" dirty="0"/>
              <a:t> </a:t>
            </a:r>
            <a:r>
              <a:rPr lang="vi-VN" sz="3000" dirty="0" err="1"/>
              <a:t>của</a:t>
            </a:r>
            <a:r>
              <a:rPr lang="vi-VN" sz="3000" dirty="0"/>
              <a:t> </a:t>
            </a:r>
            <a:r>
              <a:rPr lang="vi-VN" sz="3000" dirty="0" err="1"/>
              <a:t>ống</a:t>
            </a:r>
            <a:r>
              <a:rPr lang="vi-VN" sz="3000" dirty="0"/>
              <a:t> </a:t>
            </a:r>
            <a:r>
              <a:rPr lang="vi-VN" sz="3000" dirty="0" err="1"/>
              <a:t>dẫn</a:t>
            </a:r>
            <a:r>
              <a:rPr lang="vi-VN" sz="3000" dirty="0"/>
              <a:t> </a:t>
            </a:r>
            <a:r>
              <a:rPr lang="vi-VN" sz="3000" dirty="0" err="1"/>
              <a:t>gas</a:t>
            </a:r>
            <a:r>
              <a:rPr lang="vi-VN" sz="3000" dirty="0"/>
              <a:t>, van </a:t>
            </a:r>
            <a:r>
              <a:rPr lang="vi-VN" sz="3000" dirty="0" err="1"/>
              <a:t>khóa</a:t>
            </a:r>
            <a:r>
              <a:rPr lang="vi-VN" sz="3000" dirty="0"/>
              <a:t>.</a:t>
            </a:r>
          </a:p>
          <a:p>
            <a:pPr marL="0" indent="0">
              <a:buNone/>
            </a:pPr>
            <a:r>
              <a:rPr lang="vi-VN" sz="3000" dirty="0"/>
              <a:t>-</a:t>
            </a:r>
            <a:r>
              <a:rPr lang="vi-VN" sz="3000" dirty="0" err="1"/>
              <a:t>Khóa</a:t>
            </a:r>
            <a:r>
              <a:rPr lang="vi-VN" sz="3000" dirty="0"/>
              <a:t> </a:t>
            </a:r>
            <a:r>
              <a:rPr lang="vi-VN" sz="3000" dirty="0" err="1"/>
              <a:t>chặt</a:t>
            </a:r>
            <a:r>
              <a:rPr lang="vi-VN" sz="3000" dirty="0"/>
              <a:t> van </a:t>
            </a:r>
            <a:r>
              <a:rPr lang="vi-VN" sz="3000" dirty="0" err="1"/>
              <a:t>bình</a:t>
            </a:r>
            <a:r>
              <a:rPr lang="vi-VN" sz="3000" dirty="0"/>
              <a:t> </a:t>
            </a:r>
            <a:r>
              <a:rPr lang="vi-VN" sz="3000" dirty="0" err="1"/>
              <a:t>gas</a:t>
            </a:r>
            <a:r>
              <a:rPr lang="vi-VN" sz="3000" dirty="0"/>
              <a:t>, </a:t>
            </a:r>
            <a:r>
              <a:rPr lang="vi-VN" sz="3000" dirty="0" err="1"/>
              <a:t>tắt</a:t>
            </a:r>
            <a:r>
              <a:rPr lang="vi-VN" sz="3000" dirty="0"/>
              <a:t> </a:t>
            </a:r>
            <a:r>
              <a:rPr lang="vi-VN" sz="3000" dirty="0" err="1"/>
              <a:t>bếp</a:t>
            </a:r>
            <a:r>
              <a:rPr lang="vi-VN" sz="3000" dirty="0"/>
              <a:t> </a:t>
            </a:r>
            <a:r>
              <a:rPr lang="vi-VN" sz="3000" dirty="0" err="1"/>
              <a:t>gas</a:t>
            </a:r>
            <a:r>
              <a:rPr lang="vi-VN" sz="3000" dirty="0"/>
              <a:t> khi không đun </a:t>
            </a:r>
            <a:r>
              <a:rPr lang="vi-VN" sz="3000" dirty="0" err="1"/>
              <a:t>nấu</a:t>
            </a:r>
            <a:r>
              <a:rPr lang="vi-VN" sz="3000" dirty="0"/>
              <a:t>.</a:t>
            </a:r>
          </a:p>
          <a:p>
            <a:pPr marL="0" indent="0">
              <a:buNone/>
            </a:pPr>
            <a:endParaRPr lang="vi-VN" dirty="0" smtClean="0"/>
          </a:p>
        </p:txBody>
      </p:sp>
    </p:spTree>
    <p:extLst>
      <p:ext uri="{BB962C8B-B14F-4D97-AF65-F5344CB8AC3E}">
        <p14:creationId xmlns:p14="http://schemas.microsoft.com/office/powerpoint/2010/main" val="393166253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vi-VN" dirty="0"/>
              <a:t>VII. </a:t>
            </a:r>
            <a:r>
              <a:rPr lang="vi-VN" dirty="0" err="1" smtClean="0"/>
              <a:t>Phòng</a:t>
            </a:r>
            <a:r>
              <a:rPr lang="vi-VN" dirty="0" smtClean="0"/>
              <a:t> </a:t>
            </a:r>
            <a:r>
              <a:rPr lang="vi-VN" dirty="0" err="1"/>
              <a:t>ngừa</a:t>
            </a:r>
            <a:r>
              <a:rPr lang="vi-VN" dirty="0"/>
              <a:t> </a:t>
            </a:r>
            <a:r>
              <a:rPr lang="vi-VN" dirty="0" err="1"/>
              <a:t>cháy</a:t>
            </a:r>
            <a:r>
              <a:rPr lang="vi-VN" dirty="0"/>
              <a:t> </a:t>
            </a:r>
            <a:r>
              <a:rPr lang="vi-VN" dirty="0" err="1" smtClean="0"/>
              <a:t>nổ</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vi-VN" sz="3200" b="1" dirty="0"/>
              <a:t>*</a:t>
            </a:r>
            <a:r>
              <a:rPr lang="vi-VN" sz="3200" b="1" dirty="0" err="1" smtClean="0"/>
              <a:t>Phải</a:t>
            </a:r>
            <a:r>
              <a:rPr lang="vi-VN" sz="3200" b="1" dirty="0" smtClean="0"/>
              <a:t> </a:t>
            </a:r>
            <a:r>
              <a:rPr lang="vi-VN" sz="3200" b="1" dirty="0" err="1"/>
              <a:t>làm</a:t>
            </a:r>
            <a:r>
              <a:rPr lang="vi-VN" sz="3200" b="1" dirty="0"/>
              <a:t> </a:t>
            </a:r>
            <a:r>
              <a:rPr lang="vi-VN" sz="3200" b="1" dirty="0" err="1"/>
              <a:t>gì</a:t>
            </a:r>
            <a:r>
              <a:rPr lang="vi-VN" sz="3200" b="1" dirty="0"/>
              <a:t> khi </a:t>
            </a:r>
            <a:r>
              <a:rPr lang="vi-VN" sz="3200" b="1" dirty="0" err="1"/>
              <a:t>có</a:t>
            </a:r>
            <a:r>
              <a:rPr lang="vi-VN" sz="3200" b="1" dirty="0"/>
              <a:t> </a:t>
            </a:r>
            <a:r>
              <a:rPr lang="vi-VN" sz="3200" b="1" dirty="0" err="1"/>
              <a:t>hiện</a:t>
            </a:r>
            <a:r>
              <a:rPr lang="vi-VN" sz="3200" b="1" dirty="0"/>
              <a:t> </a:t>
            </a:r>
            <a:r>
              <a:rPr lang="vi-VN" sz="3200" b="1" dirty="0" err="1"/>
              <a:t>tượng</a:t>
            </a:r>
            <a:r>
              <a:rPr lang="vi-VN" sz="3200" b="1" dirty="0"/>
              <a:t> </a:t>
            </a:r>
            <a:r>
              <a:rPr lang="vi-VN" sz="3200" b="1" dirty="0" err="1"/>
              <a:t>rò</a:t>
            </a:r>
            <a:r>
              <a:rPr lang="vi-VN" sz="3200" b="1" dirty="0"/>
              <a:t> </a:t>
            </a:r>
            <a:r>
              <a:rPr lang="vi-VN" sz="3200" b="1" dirty="0" err="1"/>
              <a:t>rỉ</a:t>
            </a:r>
            <a:r>
              <a:rPr lang="vi-VN" sz="3200" b="1" dirty="0"/>
              <a:t> </a:t>
            </a:r>
            <a:r>
              <a:rPr lang="vi-VN" sz="3200" b="1" dirty="0" err="1"/>
              <a:t>gas</a:t>
            </a:r>
            <a:r>
              <a:rPr lang="vi-VN" sz="3200" b="1" dirty="0" smtClean="0"/>
              <a:t>?</a:t>
            </a:r>
          </a:p>
          <a:p>
            <a:pPr marL="0" indent="0">
              <a:buNone/>
            </a:pPr>
            <a:r>
              <a:rPr lang="vi-VN" sz="3200" dirty="0"/>
              <a:t>+</a:t>
            </a:r>
            <a:r>
              <a:rPr lang="vi-VN" sz="3200" b="1" dirty="0" err="1"/>
              <a:t>Gas</a:t>
            </a:r>
            <a:r>
              <a:rPr lang="vi-VN" sz="3200" b="1" dirty="0"/>
              <a:t> </a:t>
            </a:r>
            <a:r>
              <a:rPr lang="vi-VN" sz="3200" b="1" dirty="0" err="1"/>
              <a:t>rò</a:t>
            </a:r>
            <a:r>
              <a:rPr lang="vi-VN" sz="3200" b="1" dirty="0"/>
              <a:t> </a:t>
            </a:r>
            <a:r>
              <a:rPr lang="vi-VN" sz="3200" b="1" dirty="0" err="1"/>
              <a:t>rỉ</a:t>
            </a:r>
            <a:r>
              <a:rPr lang="vi-VN" sz="3200" b="1" dirty="0"/>
              <a:t> nhưng chưa gây </a:t>
            </a:r>
            <a:r>
              <a:rPr lang="vi-VN" sz="3200" b="1" dirty="0" err="1"/>
              <a:t>cháy</a:t>
            </a:r>
            <a:r>
              <a:rPr lang="vi-VN" sz="3200" b="1" dirty="0"/>
              <a:t> </a:t>
            </a:r>
            <a:r>
              <a:rPr lang="vi-VN" sz="3200" b="1" dirty="0" err="1"/>
              <a:t>nổ</a:t>
            </a:r>
            <a:r>
              <a:rPr lang="vi-VN" sz="3200" b="1" dirty="0"/>
              <a:t>: </a:t>
            </a:r>
            <a:r>
              <a:rPr lang="vi-VN" sz="3200" dirty="0" err="1"/>
              <a:t>Nếu</a:t>
            </a:r>
            <a:r>
              <a:rPr lang="vi-VN" sz="3200" dirty="0"/>
              <a:t> </a:t>
            </a:r>
            <a:r>
              <a:rPr lang="vi-VN" sz="3200" dirty="0" err="1"/>
              <a:t>có</a:t>
            </a:r>
            <a:r>
              <a:rPr lang="vi-VN" sz="3200" dirty="0"/>
              <a:t> </a:t>
            </a:r>
            <a:r>
              <a:rPr lang="vi-VN" sz="3200" dirty="0" err="1"/>
              <a:t>thể</a:t>
            </a:r>
            <a:r>
              <a:rPr lang="vi-VN" sz="3200" dirty="0"/>
              <a:t> </a:t>
            </a:r>
            <a:r>
              <a:rPr lang="vi-VN" sz="3200" dirty="0" err="1"/>
              <a:t>lập</a:t>
            </a:r>
            <a:r>
              <a:rPr lang="vi-VN" sz="3200" dirty="0"/>
              <a:t> </a:t>
            </a:r>
            <a:r>
              <a:rPr lang="vi-VN" sz="3200" dirty="0" err="1"/>
              <a:t>tức</a:t>
            </a:r>
            <a:r>
              <a:rPr lang="vi-VN" sz="3200" dirty="0"/>
              <a:t> </a:t>
            </a:r>
            <a:r>
              <a:rPr lang="vi-VN" sz="3200" dirty="0" err="1"/>
              <a:t>khóa</a:t>
            </a:r>
            <a:r>
              <a:rPr lang="vi-VN" sz="3200" dirty="0"/>
              <a:t> </a:t>
            </a:r>
            <a:r>
              <a:rPr lang="vi-VN" sz="3200" dirty="0" err="1"/>
              <a:t>chặt</a:t>
            </a:r>
            <a:r>
              <a:rPr lang="vi-VN" sz="3200" dirty="0"/>
              <a:t> van </a:t>
            </a:r>
            <a:r>
              <a:rPr lang="vi-VN" sz="3200" dirty="0" err="1"/>
              <a:t>bình</a:t>
            </a:r>
            <a:r>
              <a:rPr lang="vi-VN" sz="3200" dirty="0"/>
              <a:t> </a:t>
            </a:r>
            <a:r>
              <a:rPr lang="vi-VN" sz="3200" dirty="0" err="1"/>
              <a:t>gas</a:t>
            </a:r>
            <a:r>
              <a:rPr lang="vi-VN" sz="3200" dirty="0"/>
              <a:t>, </a:t>
            </a:r>
            <a:r>
              <a:rPr lang="vi-VN" sz="3200" dirty="0" err="1"/>
              <a:t>mở</a:t>
            </a:r>
            <a:r>
              <a:rPr lang="vi-VN" sz="3200" dirty="0"/>
              <a:t> </a:t>
            </a:r>
            <a:r>
              <a:rPr lang="vi-VN" sz="3200" dirty="0" err="1"/>
              <a:t>hết</a:t>
            </a:r>
            <a:r>
              <a:rPr lang="vi-VN" sz="3200" dirty="0"/>
              <a:t> </a:t>
            </a:r>
            <a:r>
              <a:rPr lang="vi-VN" sz="3200" dirty="0" err="1"/>
              <a:t>các</a:t>
            </a:r>
            <a:r>
              <a:rPr lang="vi-VN" sz="3200" dirty="0"/>
              <a:t> </a:t>
            </a:r>
            <a:r>
              <a:rPr lang="vi-VN" sz="3200" dirty="0" err="1"/>
              <a:t>luồng</a:t>
            </a:r>
            <a:r>
              <a:rPr lang="vi-VN" sz="3200" dirty="0"/>
              <a:t> </a:t>
            </a:r>
            <a:r>
              <a:rPr lang="vi-VN" sz="3200" dirty="0" err="1"/>
              <a:t>gió</a:t>
            </a:r>
            <a:r>
              <a:rPr lang="vi-VN" sz="3200" dirty="0"/>
              <a:t> khu </a:t>
            </a:r>
            <a:r>
              <a:rPr lang="vi-VN" sz="3200" dirty="0" err="1"/>
              <a:t>vực</a:t>
            </a:r>
            <a:r>
              <a:rPr lang="vi-VN" sz="3200" dirty="0"/>
              <a:t>, </a:t>
            </a:r>
            <a:r>
              <a:rPr lang="vi-VN" sz="3200" dirty="0" err="1"/>
              <a:t>dùng</a:t>
            </a:r>
            <a:r>
              <a:rPr lang="vi-VN" sz="3200" dirty="0"/>
              <a:t> </a:t>
            </a:r>
            <a:r>
              <a:rPr lang="vi-VN" sz="3200" dirty="0" err="1"/>
              <a:t>quạt</a:t>
            </a:r>
            <a:r>
              <a:rPr lang="vi-VN" sz="3200" dirty="0"/>
              <a:t> tay </a:t>
            </a:r>
            <a:r>
              <a:rPr lang="vi-VN" sz="3200" dirty="0" err="1"/>
              <a:t>quạt</a:t>
            </a:r>
            <a:r>
              <a:rPr lang="vi-VN" sz="3200" dirty="0"/>
              <a:t> ra </a:t>
            </a:r>
            <a:r>
              <a:rPr lang="vi-VN" sz="3200" dirty="0" err="1"/>
              <a:t>ngoài</a:t>
            </a:r>
            <a:r>
              <a:rPr lang="vi-VN" sz="3200" dirty="0"/>
              <a:t> </a:t>
            </a:r>
            <a:r>
              <a:rPr lang="vi-VN" sz="3200" dirty="0" err="1"/>
              <a:t>cửa</a:t>
            </a:r>
            <a:r>
              <a:rPr lang="vi-VN" sz="3200" dirty="0"/>
              <a:t> cho </a:t>
            </a:r>
            <a:r>
              <a:rPr lang="vi-VN" sz="3200" dirty="0" err="1"/>
              <a:t>đến</a:t>
            </a:r>
            <a:r>
              <a:rPr lang="vi-VN" sz="3200" dirty="0"/>
              <a:t> khi không </a:t>
            </a:r>
            <a:r>
              <a:rPr lang="vi-VN" sz="3200" dirty="0" err="1"/>
              <a:t>khí</a:t>
            </a:r>
            <a:r>
              <a:rPr lang="vi-VN" sz="3200" dirty="0"/>
              <a:t> trong </a:t>
            </a:r>
            <a:r>
              <a:rPr lang="vi-VN" sz="3200" dirty="0" err="1" smtClean="0"/>
              <a:t>lành</a:t>
            </a:r>
            <a:r>
              <a:rPr lang="vi-VN" sz="3200" dirty="0" smtClean="0"/>
              <a:t> </a:t>
            </a:r>
            <a:r>
              <a:rPr lang="vi-VN" sz="3200" dirty="0" err="1"/>
              <a:t>trở</a:t>
            </a:r>
            <a:r>
              <a:rPr lang="vi-VN" sz="3200" dirty="0"/>
              <a:t> </a:t>
            </a:r>
            <a:r>
              <a:rPr lang="vi-VN" sz="3200" dirty="0" err="1"/>
              <a:t>lại</a:t>
            </a:r>
            <a:r>
              <a:rPr lang="vi-VN" sz="3200" dirty="0"/>
              <a:t>. </a:t>
            </a:r>
            <a:r>
              <a:rPr lang="vi-VN" sz="3200" dirty="0" err="1"/>
              <a:t>Nếu</a:t>
            </a:r>
            <a:r>
              <a:rPr lang="vi-VN" sz="3200" dirty="0"/>
              <a:t> không </a:t>
            </a:r>
            <a:r>
              <a:rPr lang="vi-VN" sz="3200" dirty="0" err="1"/>
              <a:t>thể</a:t>
            </a:r>
            <a:r>
              <a:rPr lang="vi-VN" sz="3200" dirty="0"/>
              <a:t> </a:t>
            </a:r>
            <a:r>
              <a:rPr lang="vi-VN" sz="3200" dirty="0" err="1"/>
              <a:t>khóa</a:t>
            </a:r>
            <a:r>
              <a:rPr lang="vi-VN" sz="3200" dirty="0"/>
              <a:t> </a:t>
            </a:r>
            <a:r>
              <a:rPr lang="vi-VN" sz="3200" dirty="0" err="1"/>
              <a:t>thì</a:t>
            </a:r>
            <a:r>
              <a:rPr lang="vi-VN" sz="3200" dirty="0"/>
              <a:t> nhanh </a:t>
            </a:r>
            <a:r>
              <a:rPr lang="vi-VN" sz="3200" dirty="0" err="1"/>
              <a:t>chóng</a:t>
            </a:r>
            <a:r>
              <a:rPr lang="vi-VN" sz="3200" dirty="0"/>
              <a:t> đưa </a:t>
            </a:r>
            <a:r>
              <a:rPr lang="vi-VN" sz="3200" dirty="0" err="1"/>
              <a:t>bình</a:t>
            </a:r>
            <a:r>
              <a:rPr lang="vi-VN" sz="3200" dirty="0"/>
              <a:t> </a:t>
            </a:r>
            <a:r>
              <a:rPr lang="vi-VN" sz="3200" dirty="0" err="1"/>
              <a:t>gas</a:t>
            </a:r>
            <a:r>
              <a:rPr lang="vi-VN" sz="3200" dirty="0"/>
              <a:t> </a:t>
            </a:r>
            <a:r>
              <a:rPr lang="vi-VN" sz="3200" dirty="0" err="1"/>
              <a:t>đến</a:t>
            </a:r>
            <a:r>
              <a:rPr lang="vi-VN" sz="3200" dirty="0"/>
              <a:t> </a:t>
            </a:r>
            <a:r>
              <a:rPr lang="vi-VN" sz="3200" dirty="0" err="1"/>
              <a:t>vị</a:t>
            </a:r>
            <a:r>
              <a:rPr lang="vi-VN" sz="3200" dirty="0"/>
              <a:t> </a:t>
            </a:r>
            <a:r>
              <a:rPr lang="vi-VN" sz="3200" dirty="0" err="1"/>
              <a:t>trí</a:t>
            </a:r>
            <a:r>
              <a:rPr lang="vi-VN" sz="3200" dirty="0"/>
              <a:t> thông </a:t>
            </a:r>
            <a:r>
              <a:rPr lang="vi-VN" sz="3200" dirty="0" err="1" smtClean="0"/>
              <a:t>thoáng</a:t>
            </a:r>
            <a:r>
              <a:rPr lang="vi-VN" sz="3200" dirty="0" smtClean="0"/>
              <a:t> </a:t>
            </a:r>
            <a:r>
              <a:rPr lang="vi-VN" sz="3200" dirty="0"/>
              <a:t>xa </a:t>
            </a:r>
            <a:r>
              <a:rPr lang="vi-VN" sz="3200" dirty="0" err="1"/>
              <a:t>nguồn</a:t>
            </a:r>
            <a:r>
              <a:rPr lang="vi-VN" sz="3200" dirty="0"/>
              <a:t> </a:t>
            </a:r>
            <a:r>
              <a:rPr lang="vi-VN" sz="3200" dirty="0" err="1"/>
              <a:t>lửa</a:t>
            </a:r>
            <a:r>
              <a:rPr lang="vi-VN" sz="3200" dirty="0"/>
              <a:t>, </a:t>
            </a:r>
            <a:r>
              <a:rPr lang="vi-VN" sz="3200" dirty="0" err="1"/>
              <a:t>nguồn</a:t>
            </a:r>
            <a:r>
              <a:rPr lang="vi-VN" sz="3200" dirty="0"/>
              <a:t> </a:t>
            </a:r>
            <a:r>
              <a:rPr lang="vi-VN" sz="3200" dirty="0" err="1"/>
              <a:t>nhiệt</a:t>
            </a:r>
            <a:r>
              <a:rPr lang="vi-VN" sz="3200" dirty="0"/>
              <a:t> </a:t>
            </a:r>
            <a:r>
              <a:rPr lang="vi-VN" sz="3200" dirty="0" err="1"/>
              <a:t>tối</a:t>
            </a:r>
            <a:r>
              <a:rPr lang="vi-VN" sz="3200" dirty="0"/>
              <a:t> </a:t>
            </a:r>
            <a:r>
              <a:rPr lang="vi-VN" sz="3200" dirty="0" err="1"/>
              <a:t>thiểu</a:t>
            </a:r>
            <a:r>
              <a:rPr lang="vi-VN" sz="3200" dirty="0"/>
              <a:t> </a:t>
            </a:r>
            <a:r>
              <a:rPr lang="vi-VN" sz="3200" dirty="0" err="1"/>
              <a:t>là</a:t>
            </a:r>
            <a:r>
              <a:rPr lang="vi-VN" sz="3200" dirty="0"/>
              <a:t> 20m. </a:t>
            </a:r>
            <a:r>
              <a:rPr lang="vi-VN" sz="3200" dirty="0" err="1"/>
              <a:t>Tuyệt</a:t>
            </a:r>
            <a:r>
              <a:rPr lang="vi-VN" sz="3200" dirty="0"/>
              <a:t> </a:t>
            </a:r>
            <a:r>
              <a:rPr lang="vi-VN" sz="3200" dirty="0" err="1"/>
              <a:t>đối</a:t>
            </a:r>
            <a:r>
              <a:rPr lang="vi-VN" sz="3200" dirty="0"/>
              <a:t> không </a:t>
            </a:r>
            <a:r>
              <a:rPr lang="vi-VN" sz="3200" dirty="0" err="1"/>
              <a:t>được</a:t>
            </a:r>
            <a:r>
              <a:rPr lang="vi-VN" sz="3200" dirty="0"/>
              <a:t> </a:t>
            </a:r>
            <a:r>
              <a:rPr lang="vi-VN" sz="3200" dirty="0" err="1"/>
              <a:t>bật</a:t>
            </a:r>
            <a:r>
              <a:rPr lang="vi-VN" sz="3200" dirty="0"/>
              <a:t> </a:t>
            </a:r>
            <a:r>
              <a:rPr lang="vi-VN" sz="3200" dirty="0" err="1"/>
              <a:t>bóng</a:t>
            </a:r>
            <a:r>
              <a:rPr lang="vi-VN" sz="3200" dirty="0"/>
              <a:t> </a:t>
            </a:r>
            <a:r>
              <a:rPr lang="vi-VN" sz="3200" dirty="0" err="1"/>
              <a:t>điện</a:t>
            </a:r>
            <a:r>
              <a:rPr lang="vi-VN" sz="3200" dirty="0"/>
              <a:t>, </a:t>
            </a:r>
            <a:r>
              <a:rPr lang="vi-VN" sz="3200" dirty="0" err="1"/>
              <a:t>quạt</a:t>
            </a:r>
            <a:r>
              <a:rPr lang="vi-VN" sz="3200" dirty="0"/>
              <a:t> </a:t>
            </a:r>
            <a:r>
              <a:rPr lang="vi-VN" sz="3200" dirty="0" err="1"/>
              <a:t>điện</a:t>
            </a:r>
            <a:r>
              <a:rPr lang="vi-VN" sz="3200" dirty="0"/>
              <a:t> </a:t>
            </a:r>
            <a:r>
              <a:rPr lang="vi-VN" sz="3200" dirty="0" err="1"/>
              <a:t>để</a:t>
            </a:r>
            <a:r>
              <a:rPr lang="vi-VN" sz="3200" dirty="0"/>
              <a:t> </a:t>
            </a:r>
            <a:r>
              <a:rPr lang="vi-VN" sz="3200" dirty="0" err="1"/>
              <a:t>quạt</a:t>
            </a:r>
            <a:r>
              <a:rPr lang="vi-VN" sz="3200" dirty="0"/>
              <a:t> </a:t>
            </a:r>
            <a:r>
              <a:rPr lang="vi-VN" sz="3200" dirty="0" err="1"/>
              <a:t>bởi</a:t>
            </a:r>
            <a:r>
              <a:rPr lang="vi-VN" sz="3200" dirty="0"/>
              <a:t> như </a:t>
            </a:r>
            <a:r>
              <a:rPr lang="vi-VN" sz="3200" dirty="0" err="1"/>
              <a:t>vậy</a:t>
            </a:r>
            <a:r>
              <a:rPr lang="vi-VN" sz="3200" dirty="0"/>
              <a:t> </a:t>
            </a:r>
            <a:r>
              <a:rPr lang="vi-VN" sz="3200" dirty="0" err="1"/>
              <a:t>sẽ</a:t>
            </a:r>
            <a:r>
              <a:rPr lang="vi-VN" sz="3200" dirty="0"/>
              <a:t> </a:t>
            </a:r>
            <a:r>
              <a:rPr lang="vi-VN" sz="3200" dirty="0" err="1"/>
              <a:t>tạo</a:t>
            </a:r>
            <a:r>
              <a:rPr lang="vi-VN" sz="3200" dirty="0"/>
              <a:t> ra tia </a:t>
            </a:r>
            <a:r>
              <a:rPr lang="vi-VN" sz="3200" dirty="0" err="1"/>
              <a:t>lửa</a:t>
            </a:r>
            <a:r>
              <a:rPr lang="vi-VN" sz="3200" dirty="0"/>
              <a:t> </a:t>
            </a:r>
            <a:r>
              <a:rPr lang="vi-VN" sz="3200" dirty="0" err="1"/>
              <a:t>điện</a:t>
            </a:r>
            <a:r>
              <a:rPr lang="vi-VN" sz="3200" dirty="0"/>
              <a:t> gây </a:t>
            </a:r>
            <a:r>
              <a:rPr lang="vi-VN" sz="3200" dirty="0" err="1"/>
              <a:t>nổ</a:t>
            </a:r>
            <a:r>
              <a:rPr lang="vi-VN" sz="3200" dirty="0"/>
              <a:t> </a:t>
            </a:r>
            <a:r>
              <a:rPr lang="vi-VN" sz="3200" dirty="0" err="1"/>
              <a:t>khí</a:t>
            </a:r>
            <a:r>
              <a:rPr lang="vi-VN" sz="3200" dirty="0"/>
              <a:t> </a:t>
            </a:r>
            <a:r>
              <a:rPr lang="vi-VN" sz="3200" dirty="0" err="1"/>
              <a:t>gas</a:t>
            </a:r>
            <a:r>
              <a:rPr lang="vi-VN" sz="3200" dirty="0"/>
              <a:t>.</a:t>
            </a:r>
          </a:p>
          <a:p>
            <a:pPr marL="0" indent="0">
              <a:buNone/>
            </a:pPr>
            <a:r>
              <a:rPr lang="vi-VN" sz="3200" b="1" dirty="0"/>
              <a:t>+</a:t>
            </a:r>
            <a:r>
              <a:rPr lang="vi-VN" sz="3200" b="1" dirty="0" err="1"/>
              <a:t>Gas</a:t>
            </a:r>
            <a:r>
              <a:rPr lang="vi-VN" sz="3200" b="1" dirty="0"/>
              <a:t> </a:t>
            </a:r>
            <a:r>
              <a:rPr lang="vi-VN" sz="3200" b="1" dirty="0" err="1"/>
              <a:t>rò</a:t>
            </a:r>
            <a:r>
              <a:rPr lang="vi-VN" sz="3200" b="1" dirty="0"/>
              <a:t> </a:t>
            </a:r>
            <a:r>
              <a:rPr lang="vi-VN" sz="3200" b="1" dirty="0" err="1"/>
              <a:t>rỉ</a:t>
            </a:r>
            <a:r>
              <a:rPr lang="vi-VN" sz="3200" b="1" dirty="0"/>
              <a:t> ra </a:t>
            </a:r>
            <a:r>
              <a:rPr lang="vi-VN" sz="3200" b="1" dirty="0" err="1"/>
              <a:t>ngoài</a:t>
            </a:r>
            <a:r>
              <a:rPr lang="vi-VN" sz="3200" b="1" dirty="0"/>
              <a:t> </a:t>
            </a:r>
            <a:r>
              <a:rPr lang="vi-VN" sz="3200" b="1" dirty="0" err="1"/>
              <a:t>và</a:t>
            </a:r>
            <a:r>
              <a:rPr lang="vi-VN" sz="3200" b="1" dirty="0"/>
              <a:t> </a:t>
            </a:r>
            <a:r>
              <a:rPr lang="vi-VN" sz="3200" b="1" dirty="0" err="1"/>
              <a:t>đã</a:t>
            </a:r>
            <a:r>
              <a:rPr lang="vi-VN" sz="3200" b="1" dirty="0"/>
              <a:t> gây </a:t>
            </a:r>
            <a:r>
              <a:rPr lang="vi-VN" sz="3200" b="1" dirty="0" err="1"/>
              <a:t>cháy</a:t>
            </a:r>
            <a:r>
              <a:rPr lang="vi-VN" sz="3200" b="1" dirty="0"/>
              <a:t>, </a:t>
            </a:r>
            <a:r>
              <a:rPr lang="vi-VN" sz="3200" b="1" dirty="0" err="1"/>
              <a:t>nổ</a:t>
            </a:r>
            <a:r>
              <a:rPr lang="vi-VN" sz="3200" b="1" dirty="0"/>
              <a:t>: </a:t>
            </a:r>
            <a:r>
              <a:rPr lang="vi-VN" sz="3200" dirty="0" err="1"/>
              <a:t>Khóa</a:t>
            </a:r>
            <a:r>
              <a:rPr lang="vi-VN" sz="3200" dirty="0"/>
              <a:t> </a:t>
            </a:r>
            <a:r>
              <a:rPr lang="vi-VN" sz="3200" dirty="0" err="1"/>
              <a:t>chặt</a:t>
            </a:r>
            <a:r>
              <a:rPr lang="vi-VN" sz="3200" dirty="0"/>
              <a:t> van </a:t>
            </a:r>
            <a:r>
              <a:rPr lang="vi-VN" sz="3200" dirty="0" err="1"/>
              <a:t>bình</a:t>
            </a:r>
            <a:r>
              <a:rPr lang="vi-VN" sz="3200" dirty="0"/>
              <a:t> </a:t>
            </a:r>
            <a:r>
              <a:rPr lang="vi-VN" sz="3200" dirty="0" err="1"/>
              <a:t>gas</a:t>
            </a:r>
            <a:r>
              <a:rPr lang="vi-VN" sz="3200" dirty="0"/>
              <a:t> </a:t>
            </a:r>
            <a:r>
              <a:rPr lang="vi-VN" sz="3200" dirty="0" err="1"/>
              <a:t>nếu</a:t>
            </a:r>
            <a:r>
              <a:rPr lang="vi-VN" sz="3200" dirty="0"/>
              <a:t> </a:t>
            </a:r>
            <a:r>
              <a:rPr lang="vi-VN" sz="3200" dirty="0" err="1"/>
              <a:t>có</a:t>
            </a:r>
            <a:r>
              <a:rPr lang="vi-VN" sz="3200" dirty="0"/>
              <a:t> </a:t>
            </a:r>
            <a:r>
              <a:rPr lang="vi-VN" sz="3200" dirty="0" err="1"/>
              <a:t>thể</a:t>
            </a:r>
            <a:r>
              <a:rPr lang="vi-VN" sz="3200" dirty="0"/>
              <a:t>. </a:t>
            </a:r>
            <a:r>
              <a:rPr lang="vi-VN" sz="3200" dirty="0" err="1"/>
              <a:t>Nếu</a:t>
            </a:r>
            <a:r>
              <a:rPr lang="vi-VN" sz="3200" dirty="0"/>
              <a:t> không </a:t>
            </a:r>
            <a:r>
              <a:rPr lang="vi-VN" sz="3200" dirty="0" err="1"/>
              <a:t>khóa</a:t>
            </a:r>
            <a:r>
              <a:rPr lang="vi-VN" sz="3200" dirty="0"/>
              <a:t> </a:t>
            </a:r>
            <a:r>
              <a:rPr lang="vi-VN" sz="3200" dirty="0" err="1"/>
              <a:t>được</a:t>
            </a:r>
            <a:r>
              <a:rPr lang="vi-VN" sz="3200" dirty="0"/>
              <a:t> </a:t>
            </a:r>
            <a:r>
              <a:rPr lang="vi-VN" sz="3200" dirty="0" err="1"/>
              <a:t>thì</a:t>
            </a:r>
            <a:r>
              <a:rPr lang="vi-VN" sz="3200" dirty="0"/>
              <a:t> nhanh </a:t>
            </a:r>
            <a:r>
              <a:rPr lang="vi-VN" sz="3200" dirty="0" err="1"/>
              <a:t>chóng</a:t>
            </a:r>
            <a:r>
              <a:rPr lang="vi-VN" sz="3200" dirty="0"/>
              <a:t> </a:t>
            </a:r>
            <a:r>
              <a:rPr lang="vi-VN" sz="3200" dirty="0" err="1"/>
              <a:t>thoát</a:t>
            </a:r>
            <a:r>
              <a:rPr lang="vi-VN" sz="3200" dirty="0"/>
              <a:t> ra </a:t>
            </a:r>
            <a:r>
              <a:rPr lang="vi-VN" sz="3200" dirty="0" err="1"/>
              <a:t>ngoài</a:t>
            </a:r>
            <a:r>
              <a:rPr lang="vi-VN" sz="3200" dirty="0"/>
              <a:t> </a:t>
            </a:r>
            <a:r>
              <a:rPr lang="vi-VN" sz="3200" dirty="0" err="1"/>
              <a:t>và</a:t>
            </a:r>
            <a:r>
              <a:rPr lang="vi-VN" sz="3200" dirty="0"/>
              <a:t> </a:t>
            </a:r>
            <a:r>
              <a:rPr lang="vi-VN" sz="3200" dirty="0" err="1"/>
              <a:t>báo</a:t>
            </a:r>
            <a:r>
              <a:rPr lang="vi-VN" sz="3200" dirty="0"/>
              <a:t> ngay cho </a:t>
            </a:r>
            <a:r>
              <a:rPr lang="vi-VN" sz="3200" dirty="0" err="1"/>
              <a:t>Cảnh</a:t>
            </a:r>
            <a:r>
              <a:rPr lang="vi-VN" sz="3200" dirty="0"/>
              <a:t> </a:t>
            </a:r>
            <a:r>
              <a:rPr lang="vi-VN" sz="3200" dirty="0" err="1"/>
              <a:t>sát</a:t>
            </a:r>
            <a:r>
              <a:rPr lang="vi-VN" sz="3200" dirty="0"/>
              <a:t> PC&amp; CC. </a:t>
            </a:r>
            <a:endParaRPr lang="vi-VN" sz="3200" b="1" dirty="0"/>
          </a:p>
          <a:p>
            <a:pPr marL="0" indent="0">
              <a:buNone/>
            </a:pPr>
            <a:endParaRPr lang="vi-VN" sz="3200" dirty="0"/>
          </a:p>
          <a:p>
            <a:pPr marL="0" indent="0">
              <a:buNone/>
            </a:pPr>
            <a:endParaRPr lang="en-US" sz="3200" dirty="0"/>
          </a:p>
          <a:p>
            <a:endParaRPr lang="en-US" dirty="0"/>
          </a:p>
        </p:txBody>
      </p:sp>
    </p:spTree>
    <p:extLst>
      <p:ext uri="{BB962C8B-B14F-4D97-AF65-F5344CB8AC3E}">
        <p14:creationId xmlns:p14="http://schemas.microsoft.com/office/powerpoint/2010/main" val="5532142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103523"/>
            <a:ext cx="8858312" cy="838200"/>
          </a:xfrm>
        </p:spPr>
        <p:txBody>
          <a:bodyPr>
            <a:normAutofit/>
          </a:bodyPr>
          <a:lstStyle/>
          <a:p>
            <a:r>
              <a:rPr lang="vi-VN" dirty="0"/>
              <a:t>VII. </a:t>
            </a:r>
            <a:r>
              <a:rPr lang="vi-VN" dirty="0" err="1" smtClean="0"/>
              <a:t>Phòng</a:t>
            </a:r>
            <a:r>
              <a:rPr lang="vi-VN" dirty="0" smtClean="0"/>
              <a:t> </a:t>
            </a:r>
            <a:r>
              <a:rPr lang="vi-VN" dirty="0" err="1"/>
              <a:t>ngừa</a:t>
            </a:r>
            <a:r>
              <a:rPr lang="vi-VN" dirty="0"/>
              <a:t> </a:t>
            </a:r>
            <a:r>
              <a:rPr lang="vi-VN" dirty="0" err="1"/>
              <a:t>cháy</a:t>
            </a:r>
            <a:r>
              <a:rPr lang="vi-VN" dirty="0"/>
              <a:t> </a:t>
            </a:r>
            <a:r>
              <a:rPr lang="vi-VN" dirty="0" err="1" smtClean="0"/>
              <a:t>nổ</a:t>
            </a:r>
            <a:endParaRPr lang="en-US" dirty="0"/>
          </a:p>
        </p:txBody>
      </p:sp>
      <p:sp>
        <p:nvSpPr>
          <p:cNvPr id="3" name="Content Placeholder 2"/>
          <p:cNvSpPr>
            <a:spLocks noGrp="1"/>
          </p:cNvSpPr>
          <p:nvPr>
            <p:ph idx="1"/>
          </p:nvPr>
        </p:nvSpPr>
        <p:spPr/>
        <p:txBody>
          <a:bodyPr>
            <a:normAutofit fontScale="77500" lnSpcReduction="20000"/>
          </a:bodyPr>
          <a:lstStyle/>
          <a:p>
            <a:pPr marL="0" indent="0">
              <a:buNone/>
            </a:pPr>
            <a:r>
              <a:rPr lang="vi-VN" sz="4000" b="1" dirty="0" smtClean="0"/>
              <a:t>4. </a:t>
            </a:r>
            <a:r>
              <a:rPr lang="vi-VN" sz="4000" b="1" dirty="0" err="1" smtClean="0"/>
              <a:t>Cách</a:t>
            </a:r>
            <a:r>
              <a:rPr lang="vi-VN" sz="4000" b="1" dirty="0" smtClean="0"/>
              <a:t> </a:t>
            </a:r>
            <a:r>
              <a:rPr lang="vi-VN" sz="4000" b="1" dirty="0" err="1"/>
              <a:t>x</a:t>
            </a:r>
            <a:r>
              <a:rPr lang="vi-VN" sz="4000" b="1" dirty="0" err="1" smtClean="0"/>
              <a:t>ử</a:t>
            </a:r>
            <a:r>
              <a:rPr lang="vi-VN" sz="4000" b="1" dirty="0" smtClean="0"/>
              <a:t> </a:t>
            </a:r>
            <a:r>
              <a:rPr lang="vi-VN" sz="4000" b="1" dirty="0" err="1" smtClean="0"/>
              <a:t>lý</a:t>
            </a:r>
            <a:r>
              <a:rPr lang="vi-VN" sz="4000" b="1" dirty="0" smtClean="0"/>
              <a:t> khi </a:t>
            </a:r>
            <a:r>
              <a:rPr lang="vi-VN" sz="4000" b="1" dirty="0" err="1" smtClean="0"/>
              <a:t>có</a:t>
            </a:r>
            <a:r>
              <a:rPr lang="vi-VN" sz="4000" b="1" dirty="0" smtClean="0"/>
              <a:t> </a:t>
            </a:r>
            <a:r>
              <a:rPr lang="vi-VN" sz="4000" b="1" dirty="0" err="1" smtClean="0"/>
              <a:t>hiện</a:t>
            </a:r>
            <a:r>
              <a:rPr lang="vi-VN" sz="4000" b="1" dirty="0" smtClean="0"/>
              <a:t> </a:t>
            </a:r>
            <a:r>
              <a:rPr lang="vi-VN" sz="4000" b="1" dirty="0" err="1" smtClean="0"/>
              <a:t>tượng</a:t>
            </a:r>
            <a:r>
              <a:rPr lang="vi-VN" sz="4000" b="1" dirty="0" smtClean="0"/>
              <a:t> </a:t>
            </a:r>
            <a:r>
              <a:rPr lang="vi-VN" sz="4000" b="1" dirty="0" err="1" smtClean="0"/>
              <a:t>cháy</a:t>
            </a:r>
            <a:r>
              <a:rPr lang="vi-VN" sz="4000" b="1" dirty="0" smtClean="0"/>
              <a:t> </a:t>
            </a:r>
            <a:r>
              <a:rPr lang="vi-VN" sz="4000" b="1" dirty="0" err="1" smtClean="0"/>
              <a:t>nổ</a:t>
            </a:r>
            <a:r>
              <a:rPr lang="vi-VN" sz="4000" b="1" dirty="0" smtClean="0"/>
              <a:t> </a:t>
            </a:r>
            <a:r>
              <a:rPr lang="vi-VN" sz="4000" b="1" dirty="0" err="1" smtClean="0"/>
              <a:t>xảy</a:t>
            </a:r>
            <a:r>
              <a:rPr lang="vi-VN" sz="4000" b="1" dirty="0" smtClean="0"/>
              <a:t> ra:  </a:t>
            </a:r>
            <a:r>
              <a:rPr lang="vi-VN" sz="4000" b="1" dirty="0" err="1"/>
              <a:t>T</a:t>
            </a:r>
            <a:r>
              <a:rPr lang="vi-VN" sz="4000" b="1" dirty="0" err="1" smtClean="0"/>
              <a:t>hực</a:t>
            </a:r>
            <a:r>
              <a:rPr lang="vi-VN" sz="4000" b="1" dirty="0" smtClean="0"/>
              <a:t> </a:t>
            </a:r>
            <a:r>
              <a:rPr lang="vi-VN" sz="4000" b="1" dirty="0" err="1" smtClean="0"/>
              <a:t>hiện</a:t>
            </a:r>
            <a:r>
              <a:rPr lang="vi-VN" sz="4000" b="1" dirty="0" smtClean="0"/>
              <a:t> 04 </a:t>
            </a:r>
            <a:r>
              <a:rPr lang="vi-VN" sz="4000" b="1" dirty="0" err="1" smtClean="0"/>
              <a:t>bước</a:t>
            </a:r>
            <a:r>
              <a:rPr lang="vi-VN" sz="4000" b="1" dirty="0" smtClean="0"/>
              <a:t> sau:</a:t>
            </a:r>
          </a:p>
          <a:p>
            <a:pPr>
              <a:buFont typeface="Wingdings" panose="05000000000000000000" pitchFamily="2" charset="2"/>
              <a:buChar char="Ø"/>
            </a:pPr>
            <a:r>
              <a:rPr lang="vi-VN" sz="4000" dirty="0" err="1" smtClean="0"/>
              <a:t>Báo</a:t>
            </a:r>
            <a:r>
              <a:rPr lang="vi-VN" sz="4000" dirty="0" smtClean="0"/>
              <a:t> </a:t>
            </a:r>
            <a:r>
              <a:rPr lang="vi-VN" sz="4000" dirty="0" err="1" smtClean="0"/>
              <a:t>động</a:t>
            </a:r>
            <a:r>
              <a:rPr lang="vi-VN" sz="4000" dirty="0" smtClean="0"/>
              <a:t> </a:t>
            </a:r>
            <a:r>
              <a:rPr lang="vi-VN" sz="4000" dirty="0" err="1" smtClean="0"/>
              <a:t>cháy</a:t>
            </a:r>
            <a:r>
              <a:rPr lang="vi-VN" sz="4000" dirty="0" smtClean="0"/>
              <a:t>: </a:t>
            </a:r>
            <a:r>
              <a:rPr lang="vi-VN" sz="4000" dirty="0" err="1" smtClean="0"/>
              <a:t>Dùng</a:t>
            </a:r>
            <a:r>
              <a:rPr lang="vi-VN" sz="4000" dirty="0" smtClean="0"/>
              <a:t> </a:t>
            </a:r>
            <a:r>
              <a:rPr lang="vi-VN" sz="4000" dirty="0" err="1" smtClean="0"/>
              <a:t>hiệu</a:t>
            </a:r>
            <a:r>
              <a:rPr lang="vi-VN" sz="4000" dirty="0" smtClean="0"/>
              <a:t> </a:t>
            </a:r>
            <a:r>
              <a:rPr lang="vi-VN" sz="4000" dirty="0" err="1" smtClean="0"/>
              <a:t>lệnh</a:t>
            </a:r>
            <a:r>
              <a:rPr lang="vi-VN" sz="4000" dirty="0" smtClean="0"/>
              <a:t> như </a:t>
            </a:r>
            <a:r>
              <a:rPr lang="vi-VN" sz="4000" dirty="0" err="1" smtClean="0"/>
              <a:t>còi</a:t>
            </a:r>
            <a:r>
              <a:rPr lang="vi-VN" sz="4000" dirty="0" smtClean="0"/>
              <a:t>, </a:t>
            </a:r>
            <a:r>
              <a:rPr lang="vi-VN" sz="4000" dirty="0" err="1" smtClean="0"/>
              <a:t>kẻng</a:t>
            </a:r>
            <a:r>
              <a:rPr lang="vi-VN" sz="4000" dirty="0" smtClean="0"/>
              <a:t>, tri hô cho </a:t>
            </a:r>
            <a:r>
              <a:rPr lang="vi-VN" sz="4000" dirty="0" err="1" smtClean="0"/>
              <a:t>mọi</a:t>
            </a:r>
            <a:r>
              <a:rPr lang="vi-VN" sz="4000" dirty="0" smtClean="0"/>
              <a:t> </a:t>
            </a:r>
            <a:r>
              <a:rPr lang="vi-VN" sz="4000" dirty="0" err="1" smtClean="0"/>
              <a:t>người</a:t>
            </a:r>
            <a:r>
              <a:rPr lang="vi-VN" sz="4000" dirty="0" smtClean="0"/>
              <a:t> xung quanh </a:t>
            </a:r>
            <a:r>
              <a:rPr lang="vi-VN" sz="4000" dirty="0" err="1" smtClean="0"/>
              <a:t>biết</a:t>
            </a:r>
            <a:r>
              <a:rPr lang="vi-VN" sz="4000" dirty="0" smtClean="0"/>
              <a:t> (</a:t>
            </a:r>
            <a:r>
              <a:rPr lang="vi-VN" sz="4000" dirty="0" err="1" smtClean="0"/>
              <a:t>nếu</a:t>
            </a:r>
            <a:r>
              <a:rPr lang="vi-VN" sz="4000" dirty="0" smtClean="0"/>
              <a:t> ở nơi </a:t>
            </a:r>
            <a:r>
              <a:rPr lang="vi-VN" sz="4000" dirty="0" err="1" smtClean="0"/>
              <a:t>có</a:t>
            </a:r>
            <a:r>
              <a:rPr lang="vi-VN" sz="4000" dirty="0" smtClean="0"/>
              <a:t> </a:t>
            </a:r>
            <a:r>
              <a:rPr lang="vi-VN" sz="4000" dirty="0" err="1" smtClean="0"/>
              <a:t>hệ</a:t>
            </a:r>
            <a:r>
              <a:rPr lang="vi-VN" sz="4000" dirty="0" smtClean="0"/>
              <a:t> </a:t>
            </a:r>
            <a:r>
              <a:rPr lang="vi-VN" sz="4000" dirty="0" err="1" smtClean="0"/>
              <a:t>thống</a:t>
            </a:r>
            <a:r>
              <a:rPr lang="vi-VN" sz="4000" dirty="0" smtClean="0"/>
              <a:t> </a:t>
            </a:r>
            <a:r>
              <a:rPr lang="vi-VN" sz="4000" dirty="0" err="1" smtClean="0"/>
              <a:t>báo</a:t>
            </a:r>
            <a:r>
              <a:rPr lang="vi-VN" sz="4000" dirty="0" smtClean="0"/>
              <a:t> </a:t>
            </a:r>
            <a:r>
              <a:rPr lang="vi-VN" sz="4000" dirty="0" err="1" smtClean="0"/>
              <a:t>cháy</a:t>
            </a:r>
            <a:r>
              <a:rPr lang="vi-VN" sz="4000" dirty="0" smtClean="0"/>
              <a:t> </a:t>
            </a:r>
            <a:r>
              <a:rPr lang="vi-VN" sz="4000" dirty="0" err="1" smtClean="0"/>
              <a:t>tự</a:t>
            </a:r>
            <a:r>
              <a:rPr lang="vi-VN" sz="4000" dirty="0" smtClean="0"/>
              <a:t> </a:t>
            </a:r>
            <a:r>
              <a:rPr lang="vi-VN" sz="4000" dirty="0" err="1" smtClean="0"/>
              <a:t>động</a:t>
            </a:r>
            <a:r>
              <a:rPr lang="vi-VN" sz="4000" dirty="0" smtClean="0"/>
              <a:t> như </a:t>
            </a:r>
            <a:r>
              <a:rPr lang="vi-VN" sz="4000" dirty="0" err="1" smtClean="0"/>
              <a:t>nhà</a:t>
            </a:r>
            <a:r>
              <a:rPr lang="vi-VN" sz="4000" dirty="0" smtClean="0"/>
              <a:t> A2 </a:t>
            </a:r>
            <a:r>
              <a:rPr lang="vi-VN" sz="4000" dirty="0" err="1" smtClean="0"/>
              <a:t>thì</a:t>
            </a:r>
            <a:r>
              <a:rPr lang="vi-VN" sz="4000" dirty="0" smtClean="0"/>
              <a:t> </a:t>
            </a:r>
            <a:r>
              <a:rPr lang="vi-VN" sz="4000" dirty="0" err="1" smtClean="0"/>
              <a:t>ấn</a:t>
            </a:r>
            <a:r>
              <a:rPr lang="vi-VN" sz="4000" dirty="0" smtClean="0"/>
              <a:t> </a:t>
            </a:r>
            <a:r>
              <a:rPr lang="vi-VN" sz="4000" dirty="0" err="1" smtClean="0"/>
              <a:t>nút</a:t>
            </a:r>
            <a:r>
              <a:rPr lang="vi-VN" sz="4000" dirty="0" smtClean="0"/>
              <a:t> </a:t>
            </a:r>
            <a:r>
              <a:rPr lang="vi-VN" sz="4000" dirty="0" err="1" smtClean="0"/>
              <a:t>báo</a:t>
            </a:r>
            <a:r>
              <a:rPr lang="vi-VN" sz="4000" dirty="0" smtClean="0"/>
              <a:t> </a:t>
            </a:r>
            <a:r>
              <a:rPr lang="vi-VN" sz="4000" dirty="0" err="1" smtClean="0"/>
              <a:t>cháy</a:t>
            </a:r>
            <a:r>
              <a:rPr lang="vi-VN" sz="4000" dirty="0" smtClean="0"/>
              <a:t> ở </a:t>
            </a:r>
            <a:r>
              <a:rPr lang="vi-VN" sz="4000" dirty="0" err="1" smtClean="0"/>
              <a:t>các</a:t>
            </a:r>
            <a:r>
              <a:rPr lang="vi-VN" sz="4000" dirty="0" smtClean="0"/>
              <a:t> </a:t>
            </a:r>
            <a:r>
              <a:rPr lang="vi-VN" sz="4000" dirty="0" err="1" smtClean="0"/>
              <a:t>tầng</a:t>
            </a:r>
            <a:r>
              <a:rPr lang="vi-VN" sz="4000" dirty="0" smtClean="0"/>
              <a:t>)</a:t>
            </a:r>
          </a:p>
          <a:p>
            <a:pPr>
              <a:buFont typeface="Wingdings" panose="05000000000000000000" pitchFamily="2" charset="2"/>
              <a:buChar char="Ø"/>
            </a:pPr>
            <a:r>
              <a:rPr lang="vi-VN" sz="4000" dirty="0" err="1" smtClean="0"/>
              <a:t>Cắt</a:t>
            </a:r>
            <a:r>
              <a:rPr lang="vi-VN" sz="4000" dirty="0" smtClean="0"/>
              <a:t> </a:t>
            </a:r>
            <a:r>
              <a:rPr lang="vi-VN" sz="4000" dirty="0" err="1" smtClean="0"/>
              <a:t>cầu</a:t>
            </a:r>
            <a:r>
              <a:rPr lang="vi-VN" sz="4000" dirty="0" smtClean="0"/>
              <a:t> dao </a:t>
            </a:r>
            <a:r>
              <a:rPr lang="vi-VN" sz="4000" dirty="0" err="1" smtClean="0"/>
              <a:t>điện</a:t>
            </a:r>
            <a:r>
              <a:rPr lang="vi-VN" sz="4000" dirty="0" smtClean="0"/>
              <a:t>:</a:t>
            </a:r>
            <a:r>
              <a:rPr lang="vi-VN" sz="4000" dirty="0"/>
              <a:t> </a:t>
            </a:r>
            <a:r>
              <a:rPr lang="vi-VN" sz="4000" dirty="0" err="1"/>
              <a:t>Cắt</a:t>
            </a:r>
            <a:r>
              <a:rPr lang="vi-VN" sz="4000" dirty="0"/>
              <a:t> </a:t>
            </a:r>
            <a:r>
              <a:rPr lang="vi-VN" sz="4000" dirty="0" err="1"/>
              <a:t>cầu</a:t>
            </a:r>
            <a:r>
              <a:rPr lang="vi-VN" sz="4000" dirty="0"/>
              <a:t> dao </a:t>
            </a:r>
            <a:r>
              <a:rPr lang="vi-VN" sz="4000" dirty="0" err="1" smtClean="0"/>
              <a:t>điện</a:t>
            </a:r>
            <a:r>
              <a:rPr lang="vi-VN" sz="4000" dirty="0" smtClean="0"/>
              <a:t> ở </a:t>
            </a:r>
            <a:r>
              <a:rPr lang="vi-VN" sz="4000" dirty="0" err="1" smtClean="0"/>
              <a:t>phòng</a:t>
            </a:r>
            <a:r>
              <a:rPr lang="vi-VN" sz="4000" dirty="0" smtClean="0"/>
              <a:t> ở, </a:t>
            </a:r>
            <a:r>
              <a:rPr lang="vi-VN" sz="4000" dirty="0" err="1" smtClean="0"/>
              <a:t>phòng</a:t>
            </a:r>
            <a:r>
              <a:rPr lang="vi-VN" sz="4000" dirty="0" smtClean="0"/>
              <a:t> </a:t>
            </a:r>
            <a:r>
              <a:rPr lang="vi-VN" sz="4000" dirty="0" err="1" smtClean="0"/>
              <a:t>học</a:t>
            </a:r>
            <a:r>
              <a:rPr lang="vi-VN" sz="4000" dirty="0" smtClean="0"/>
              <a:t>…</a:t>
            </a:r>
          </a:p>
          <a:p>
            <a:pPr>
              <a:buFont typeface="Wingdings" panose="05000000000000000000" pitchFamily="2" charset="2"/>
              <a:buChar char="Ø"/>
            </a:pPr>
            <a:r>
              <a:rPr lang="vi-VN" sz="4000" dirty="0" err="1" smtClean="0"/>
              <a:t>Sử</a:t>
            </a:r>
            <a:r>
              <a:rPr lang="vi-VN" sz="4000" dirty="0" smtClean="0"/>
              <a:t> </a:t>
            </a:r>
            <a:r>
              <a:rPr lang="vi-VN" sz="4000" dirty="0" err="1" smtClean="0"/>
              <a:t>dụng</a:t>
            </a:r>
            <a:r>
              <a:rPr lang="vi-VN" sz="4000" dirty="0" smtClean="0"/>
              <a:t> ngay </a:t>
            </a:r>
            <a:r>
              <a:rPr lang="vi-VN" sz="4000" dirty="0" err="1" smtClean="0"/>
              <a:t>các</a:t>
            </a:r>
            <a:r>
              <a:rPr lang="vi-VN" sz="4000" dirty="0" smtClean="0"/>
              <a:t> </a:t>
            </a:r>
            <a:r>
              <a:rPr lang="vi-VN" sz="4000" dirty="0" err="1" smtClean="0"/>
              <a:t>biện</a:t>
            </a:r>
            <a:r>
              <a:rPr lang="vi-VN" sz="4000" dirty="0" smtClean="0"/>
              <a:t> </a:t>
            </a:r>
            <a:r>
              <a:rPr lang="vi-VN" sz="4000" dirty="0" err="1" smtClean="0"/>
              <a:t>pháp</a:t>
            </a:r>
            <a:r>
              <a:rPr lang="vi-VN" sz="4000" dirty="0" smtClean="0"/>
              <a:t> </a:t>
            </a:r>
            <a:r>
              <a:rPr lang="vi-VN" sz="4000" dirty="0" err="1" smtClean="0"/>
              <a:t>chữa</a:t>
            </a:r>
            <a:r>
              <a:rPr lang="vi-VN" sz="4000" dirty="0" smtClean="0"/>
              <a:t> </a:t>
            </a:r>
            <a:r>
              <a:rPr lang="vi-VN" sz="4000" dirty="0" err="1" smtClean="0"/>
              <a:t>cháy</a:t>
            </a:r>
            <a:r>
              <a:rPr lang="vi-VN" sz="4000" dirty="0" smtClean="0"/>
              <a:t> </a:t>
            </a:r>
            <a:r>
              <a:rPr lang="vi-VN" sz="4000" dirty="0" err="1" smtClean="0"/>
              <a:t>tại</a:t>
            </a:r>
            <a:r>
              <a:rPr lang="vi-VN" sz="4000" dirty="0" smtClean="0"/>
              <a:t> </a:t>
            </a:r>
            <a:r>
              <a:rPr lang="vi-VN" sz="4000" dirty="0" err="1" smtClean="0"/>
              <a:t>chỗ</a:t>
            </a:r>
            <a:r>
              <a:rPr lang="vi-VN" sz="4000" dirty="0" smtClean="0"/>
              <a:t> </a:t>
            </a:r>
            <a:r>
              <a:rPr lang="vi-VN" sz="4000" dirty="0" err="1" smtClean="0"/>
              <a:t>để</a:t>
            </a:r>
            <a:r>
              <a:rPr lang="vi-VN" sz="4000" dirty="0" smtClean="0"/>
              <a:t> </a:t>
            </a:r>
            <a:r>
              <a:rPr lang="vi-VN" sz="4000" dirty="0" err="1" smtClean="0"/>
              <a:t>dập</a:t>
            </a:r>
            <a:r>
              <a:rPr lang="vi-VN" sz="4000" dirty="0" smtClean="0"/>
              <a:t> </a:t>
            </a:r>
            <a:r>
              <a:rPr lang="vi-VN" sz="4000" dirty="0" err="1" smtClean="0"/>
              <a:t>tắt</a:t>
            </a:r>
            <a:r>
              <a:rPr lang="vi-VN" sz="4000" dirty="0" smtClean="0"/>
              <a:t> </a:t>
            </a:r>
            <a:r>
              <a:rPr lang="vi-VN" sz="4000" dirty="0" err="1" smtClean="0"/>
              <a:t>đám</a:t>
            </a:r>
            <a:r>
              <a:rPr lang="vi-VN" sz="4000" dirty="0" smtClean="0"/>
              <a:t> </a:t>
            </a:r>
            <a:r>
              <a:rPr lang="vi-VN" sz="4000" dirty="0" err="1" smtClean="0"/>
              <a:t>cháy</a:t>
            </a:r>
            <a:r>
              <a:rPr lang="vi-VN" sz="4000" dirty="0" smtClean="0"/>
              <a:t>: </a:t>
            </a:r>
            <a:r>
              <a:rPr lang="vi-VN" sz="4000" dirty="0" err="1" smtClean="0"/>
              <a:t>Dùng</a:t>
            </a:r>
            <a:r>
              <a:rPr lang="vi-VN" sz="4000" dirty="0" smtClean="0"/>
              <a:t> </a:t>
            </a:r>
            <a:r>
              <a:rPr lang="vi-VN" sz="4000" dirty="0" err="1" smtClean="0"/>
              <a:t>bình</a:t>
            </a:r>
            <a:r>
              <a:rPr lang="vi-VN" sz="4000" dirty="0" smtClean="0"/>
              <a:t> </a:t>
            </a:r>
            <a:r>
              <a:rPr lang="vi-VN" sz="4000" dirty="0" err="1" smtClean="0"/>
              <a:t>cứu</a:t>
            </a:r>
            <a:r>
              <a:rPr lang="vi-VN" sz="4000" dirty="0" smtClean="0"/>
              <a:t> </a:t>
            </a:r>
            <a:r>
              <a:rPr lang="vi-VN" sz="4000" dirty="0" err="1" smtClean="0"/>
              <a:t>hỏa</a:t>
            </a:r>
            <a:r>
              <a:rPr lang="vi-VN" sz="4000" dirty="0" smtClean="0"/>
              <a:t>, </a:t>
            </a:r>
            <a:r>
              <a:rPr lang="vi-VN" sz="4000" dirty="0" err="1" smtClean="0"/>
              <a:t>nước</a:t>
            </a:r>
            <a:r>
              <a:rPr lang="vi-VN" sz="4000" dirty="0" smtClean="0"/>
              <a:t>, chăn </a:t>
            </a:r>
            <a:r>
              <a:rPr lang="vi-VN" sz="4000" dirty="0" err="1" smtClean="0"/>
              <a:t>dấp</a:t>
            </a:r>
            <a:r>
              <a:rPr lang="vi-VN" sz="4000" dirty="0" smtClean="0"/>
              <a:t> </a:t>
            </a:r>
            <a:r>
              <a:rPr lang="vi-VN" sz="4000" dirty="0" err="1" smtClean="0"/>
              <a:t>nước</a:t>
            </a:r>
            <a:r>
              <a:rPr lang="vi-VN" sz="4000" dirty="0" smtClean="0"/>
              <a:t>…</a:t>
            </a:r>
          </a:p>
          <a:p>
            <a:pPr>
              <a:buFont typeface="Wingdings" panose="05000000000000000000" pitchFamily="2" charset="2"/>
              <a:buChar char="Ø"/>
            </a:pPr>
            <a:r>
              <a:rPr lang="vi-VN" sz="4000" dirty="0" err="1" smtClean="0"/>
              <a:t>Gọi</a:t>
            </a:r>
            <a:r>
              <a:rPr lang="vi-VN" sz="4000" dirty="0" smtClean="0"/>
              <a:t> </a:t>
            </a:r>
            <a:r>
              <a:rPr lang="vi-VN" sz="4000" dirty="0" err="1" smtClean="0"/>
              <a:t>điện</a:t>
            </a:r>
            <a:r>
              <a:rPr lang="vi-VN" sz="4000" dirty="0" smtClean="0"/>
              <a:t> cho 114.</a:t>
            </a:r>
          </a:p>
          <a:p>
            <a:pPr marL="0" indent="0">
              <a:buNone/>
            </a:pPr>
            <a:endParaRPr lang="en-US" dirty="0"/>
          </a:p>
        </p:txBody>
      </p:sp>
    </p:spTree>
    <p:extLst>
      <p:ext uri="{BB962C8B-B14F-4D97-AF65-F5344CB8AC3E}">
        <p14:creationId xmlns:p14="http://schemas.microsoft.com/office/powerpoint/2010/main" val="18692948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188640"/>
            <a:ext cx="8858312" cy="838200"/>
          </a:xfrm>
        </p:spPr>
        <p:txBody>
          <a:bodyPr>
            <a:normAutofit/>
          </a:bodyPr>
          <a:lstStyle/>
          <a:p>
            <a:r>
              <a:rPr lang="vi-VN" sz="2400" dirty="0" smtClean="0"/>
              <a:t>VIII. </a:t>
            </a:r>
            <a:r>
              <a:rPr lang="vi-VN" sz="2400" dirty="0" err="1"/>
              <a:t>Phòng</a:t>
            </a:r>
            <a:r>
              <a:rPr lang="vi-VN" sz="2400" dirty="0"/>
              <a:t> </a:t>
            </a:r>
            <a:r>
              <a:rPr lang="vi-VN" sz="2400" dirty="0" err="1" smtClean="0"/>
              <a:t>ngừa</a:t>
            </a:r>
            <a:r>
              <a:rPr lang="vi-VN" sz="2400" dirty="0" smtClean="0"/>
              <a:t> </a:t>
            </a:r>
            <a:r>
              <a:rPr lang="vi-VN" sz="2400" dirty="0" err="1" smtClean="0"/>
              <a:t>một</a:t>
            </a:r>
            <a:r>
              <a:rPr lang="vi-VN" sz="2400" dirty="0" smtClean="0"/>
              <a:t> </a:t>
            </a:r>
            <a:r>
              <a:rPr lang="vi-VN" sz="2400" dirty="0" err="1" smtClean="0"/>
              <a:t>số</a:t>
            </a:r>
            <a:r>
              <a:rPr lang="vi-VN" sz="2400" dirty="0" smtClean="0"/>
              <a:t> </a:t>
            </a:r>
            <a:r>
              <a:rPr lang="vi-VN" sz="2400" dirty="0" err="1" smtClean="0"/>
              <a:t>thủ</a:t>
            </a:r>
            <a:r>
              <a:rPr lang="vi-VN" sz="2400" dirty="0" smtClean="0"/>
              <a:t> </a:t>
            </a:r>
            <a:r>
              <a:rPr lang="vi-VN" sz="2400" dirty="0" err="1" smtClean="0"/>
              <a:t>đoạn</a:t>
            </a:r>
            <a:r>
              <a:rPr lang="vi-VN" sz="2400" dirty="0" smtClean="0"/>
              <a:t> </a:t>
            </a:r>
            <a:r>
              <a:rPr lang="vi-VN" sz="2400" dirty="0" err="1" smtClean="0"/>
              <a:t>lừa</a:t>
            </a:r>
            <a:r>
              <a:rPr lang="vi-VN" sz="2400" dirty="0" smtClean="0"/>
              <a:t> </a:t>
            </a:r>
            <a:r>
              <a:rPr lang="vi-VN" sz="2400" dirty="0" err="1" smtClean="0"/>
              <a:t>đảo</a:t>
            </a:r>
            <a:r>
              <a:rPr lang="vi-VN" sz="2400" dirty="0" smtClean="0"/>
              <a:t> </a:t>
            </a:r>
            <a:r>
              <a:rPr lang="vi-VN" sz="2400" dirty="0" err="1" smtClean="0"/>
              <a:t>chiếm</a:t>
            </a:r>
            <a:r>
              <a:rPr lang="vi-VN" sz="2400" dirty="0" smtClean="0"/>
              <a:t> </a:t>
            </a:r>
            <a:r>
              <a:rPr lang="vi-VN" sz="2400" dirty="0" err="1" smtClean="0"/>
              <a:t>đoạt</a:t>
            </a:r>
            <a:r>
              <a:rPr lang="vi-VN" sz="2400" dirty="0" smtClean="0"/>
              <a:t> </a:t>
            </a:r>
            <a:r>
              <a:rPr lang="vi-VN" sz="2400" dirty="0" err="1" smtClean="0"/>
              <a:t>tài</a:t>
            </a:r>
            <a:r>
              <a:rPr lang="vi-VN" sz="2400" dirty="0" smtClean="0"/>
              <a:t> </a:t>
            </a:r>
            <a:r>
              <a:rPr lang="vi-VN" sz="2400" dirty="0" err="1" smtClean="0"/>
              <a:t>sản</a:t>
            </a:r>
            <a:r>
              <a:rPr lang="vi-VN" sz="2400" dirty="0" smtClean="0"/>
              <a:t> qua </a:t>
            </a:r>
            <a:r>
              <a:rPr lang="vi-VN" sz="2400" dirty="0" err="1" smtClean="0"/>
              <a:t>mạng</a:t>
            </a:r>
            <a:endParaRPr lang="en-US" sz="2400" dirty="0"/>
          </a:p>
        </p:txBody>
      </p:sp>
      <p:sp>
        <p:nvSpPr>
          <p:cNvPr id="3" name="Content Placeholder 2"/>
          <p:cNvSpPr>
            <a:spLocks noGrp="1"/>
          </p:cNvSpPr>
          <p:nvPr>
            <p:ph idx="1"/>
          </p:nvPr>
        </p:nvSpPr>
        <p:spPr>
          <a:xfrm>
            <a:off x="0" y="1142984"/>
            <a:ext cx="9144000" cy="5500726"/>
          </a:xfrm>
        </p:spPr>
        <p:txBody>
          <a:bodyPr>
            <a:noAutofit/>
          </a:bodyPr>
          <a:lstStyle/>
          <a:p>
            <a:pPr marL="0" indent="0">
              <a:buNone/>
            </a:pPr>
            <a:r>
              <a:rPr lang="vi-VN" sz="2300" dirty="0" smtClean="0"/>
              <a:t> </a:t>
            </a:r>
            <a:r>
              <a:rPr lang="vi-VN" sz="2300" dirty="0" err="1" smtClean="0"/>
              <a:t>Hiện</a:t>
            </a:r>
            <a:r>
              <a:rPr lang="vi-VN" sz="2300" dirty="0" smtClean="0"/>
              <a:t> nay, </a:t>
            </a:r>
            <a:r>
              <a:rPr lang="vi-VN" sz="2300" dirty="0" err="1" smtClean="0"/>
              <a:t>tình</a:t>
            </a:r>
            <a:r>
              <a:rPr lang="vi-VN" sz="2300" dirty="0" smtClean="0"/>
              <a:t> </a:t>
            </a:r>
            <a:r>
              <a:rPr lang="vi-VN" sz="2300" dirty="0" err="1" smtClean="0"/>
              <a:t>trạng</a:t>
            </a:r>
            <a:r>
              <a:rPr lang="vi-VN" sz="2300" dirty="0" smtClean="0"/>
              <a:t> </a:t>
            </a:r>
            <a:r>
              <a:rPr lang="vi-VN" sz="2300" dirty="0" err="1" smtClean="0"/>
              <a:t>tội</a:t>
            </a:r>
            <a:r>
              <a:rPr lang="vi-VN" sz="2300" dirty="0" smtClean="0"/>
              <a:t> </a:t>
            </a:r>
            <a:r>
              <a:rPr lang="vi-VN" sz="2300" dirty="0" err="1" smtClean="0"/>
              <a:t>phạm</a:t>
            </a:r>
            <a:r>
              <a:rPr lang="vi-VN" sz="2300" dirty="0" smtClean="0"/>
              <a:t> </a:t>
            </a:r>
            <a:r>
              <a:rPr lang="vi-VN" sz="2300" dirty="0" err="1" smtClean="0"/>
              <a:t>sử</a:t>
            </a:r>
            <a:r>
              <a:rPr lang="vi-VN" sz="2300" dirty="0" smtClean="0"/>
              <a:t> </a:t>
            </a:r>
            <a:r>
              <a:rPr lang="vi-VN" sz="2300" dirty="0" err="1" smtClean="0"/>
              <a:t>dụng</a:t>
            </a:r>
            <a:r>
              <a:rPr lang="vi-VN" sz="2300" dirty="0" smtClean="0"/>
              <a:t> công </a:t>
            </a:r>
            <a:r>
              <a:rPr lang="vi-VN" sz="2300" dirty="0" err="1" smtClean="0"/>
              <a:t>nghệ</a:t>
            </a:r>
            <a:r>
              <a:rPr lang="vi-VN" sz="2300" dirty="0" smtClean="0"/>
              <a:t> cao </a:t>
            </a:r>
            <a:r>
              <a:rPr lang="vi-VN" sz="2300" dirty="0" err="1" smtClean="0"/>
              <a:t>để</a:t>
            </a:r>
            <a:r>
              <a:rPr lang="vi-VN" sz="2300" dirty="0" smtClean="0"/>
              <a:t> </a:t>
            </a:r>
            <a:r>
              <a:rPr lang="vi-VN" sz="2300" dirty="0" err="1" smtClean="0"/>
              <a:t>lừa</a:t>
            </a:r>
            <a:r>
              <a:rPr lang="vi-VN" sz="2300" dirty="0" smtClean="0"/>
              <a:t> </a:t>
            </a:r>
            <a:r>
              <a:rPr lang="vi-VN" sz="2300" dirty="0" err="1" smtClean="0"/>
              <a:t>đảo</a:t>
            </a:r>
            <a:r>
              <a:rPr lang="vi-VN" sz="2300" dirty="0" smtClean="0"/>
              <a:t> </a:t>
            </a:r>
            <a:r>
              <a:rPr lang="vi-VN" sz="2300" dirty="0" err="1" smtClean="0"/>
              <a:t>chiếm</a:t>
            </a:r>
            <a:r>
              <a:rPr lang="vi-VN" sz="2300" dirty="0" smtClean="0"/>
              <a:t> </a:t>
            </a:r>
            <a:r>
              <a:rPr lang="vi-VN" sz="2300" dirty="0" err="1" smtClean="0"/>
              <a:t>đoạt</a:t>
            </a:r>
            <a:r>
              <a:rPr lang="vi-VN" sz="2300" dirty="0" smtClean="0"/>
              <a:t> </a:t>
            </a:r>
            <a:r>
              <a:rPr lang="vi-VN" sz="2300" dirty="0" err="1" smtClean="0"/>
              <a:t>tài</a:t>
            </a:r>
            <a:r>
              <a:rPr lang="vi-VN" sz="2300" dirty="0" smtClean="0"/>
              <a:t> </a:t>
            </a:r>
            <a:r>
              <a:rPr lang="vi-VN" sz="2300" dirty="0" err="1" smtClean="0"/>
              <a:t>sản</a:t>
            </a:r>
            <a:r>
              <a:rPr lang="vi-VN" sz="2300" dirty="0" smtClean="0"/>
              <a:t> qua </a:t>
            </a:r>
            <a:r>
              <a:rPr lang="vi-VN" sz="2300" dirty="0" err="1" smtClean="0"/>
              <a:t>mạng</a:t>
            </a:r>
            <a:r>
              <a:rPr lang="vi-VN" sz="2300" dirty="0" smtClean="0"/>
              <a:t> </a:t>
            </a:r>
            <a:r>
              <a:rPr lang="vi-VN" sz="2300" dirty="0" err="1" smtClean="0"/>
              <a:t>ngày</a:t>
            </a:r>
            <a:r>
              <a:rPr lang="vi-VN" sz="2300" dirty="0" smtClean="0"/>
              <a:t> </a:t>
            </a:r>
            <a:r>
              <a:rPr lang="vi-VN" sz="2300" dirty="0" err="1" smtClean="0"/>
              <a:t>càng</a:t>
            </a:r>
            <a:r>
              <a:rPr lang="vi-VN" sz="2300" dirty="0" smtClean="0"/>
              <a:t> </a:t>
            </a:r>
            <a:r>
              <a:rPr lang="vi-VN" sz="2300" dirty="0" err="1" smtClean="0"/>
              <a:t>có</a:t>
            </a:r>
            <a:r>
              <a:rPr lang="vi-VN" sz="2300" dirty="0" smtClean="0"/>
              <a:t> </a:t>
            </a:r>
            <a:r>
              <a:rPr lang="vi-VN" sz="2300" dirty="0" err="1" smtClean="0"/>
              <a:t>diễn</a:t>
            </a:r>
            <a:r>
              <a:rPr lang="vi-VN" sz="2300" dirty="0" smtClean="0"/>
              <a:t> </a:t>
            </a:r>
            <a:r>
              <a:rPr lang="vi-VN" sz="2300" dirty="0" err="1" smtClean="0"/>
              <a:t>biến</a:t>
            </a:r>
            <a:r>
              <a:rPr lang="vi-VN" sz="2300" dirty="0" smtClean="0"/>
              <a:t> </a:t>
            </a:r>
            <a:r>
              <a:rPr lang="vi-VN" sz="2300" dirty="0" err="1" smtClean="0"/>
              <a:t>phức</a:t>
            </a:r>
            <a:r>
              <a:rPr lang="vi-VN" sz="2300" dirty="0" smtClean="0"/>
              <a:t> </a:t>
            </a:r>
            <a:r>
              <a:rPr lang="vi-VN" sz="2300" dirty="0" err="1" smtClean="0"/>
              <a:t>tạp</a:t>
            </a:r>
            <a:r>
              <a:rPr lang="vi-VN" sz="2300" dirty="0" smtClean="0"/>
              <a:t> (</a:t>
            </a:r>
            <a:r>
              <a:rPr lang="vi-VN" sz="2300" dirty="0" err="1" smtClean="0"/>
              <a:t>Gồm</a:t>
            </a:r>
            <a:r>
              <a:rPr lang="vi-VN" sz="2300" dirty="0" smtClean="0"/>
              <a:t> 24 </a:t>
            </a:r>
            <a:r>
              <a:rPr lang="vi-VN" sz="2300" dirty="0" err="1" smtClean="0"/>
              <a:t>thủ</a:t>
            </a:r>
            <a:r>
              <a:rPr lang="vi-VN" sz="2300" dirty="0" smtClean="0"/>
              <a:t> </a:t>
            </a:r>
            <a:r>
              <a:rPr lang="vi-VN" sz="2300" dirty="0" err="1" smtClean="0"/>
              <a:t>đoạn</a:t>
            </a:r>
            <a:r>
              <a:rPr lang="vi-VN" sz="2300" dirty="0" smtClean="0"/>
              <a:t> tinh vi)</a:t>
            </a:r>
          </a:p>
          <a:p>
            <a:pPr marL="0" indent="0">
              <a:buNone/>
            </a:pPr>
            <a:r>
              <a:rPr lang="vi-VN" sz="2300" dirty="0" smtClean="0"/>
              <a:t> Sinh viên </a:t>
            </a:r>
            <a:r>
              <a:rPr lang="vi-VN" sz="2300" dirty="0" err="1" smtClean="0"/>
              <a:t>cần</a:t>
            </a:r>
            <a:r>
              <a:rPr lang="vi-VN" sz="2300" dirty="0" smtClean="0"/>
              <a:t> nâng cao ý </a:t>
            </a:r>
            <a:r>
              <a:rPr lang="vi-VN" sz="2300" dirty="0" err="1" smtClean="0"/>
              <a:t>thức</a:t>
            </a:r>
            <a:r>
              <a:rPr lang="vi-VN" sz="2300" dirty="0" smtClean="0"/>
              <a:t> </a:t>
            </a:r>
            <a:r>
              <a:rPr lang="vi-VN" sz="2300" dirty="0" err="1" smtClean="0"/>
              <a:t>cảnh</a:t>
            </a:r>
            <a:r>
              <a:rPr lang="vi-VN" sz="2300" dirty="0" smtClean="0"/>
              <a:t> </a:t>
            </a:r>
            <a:r>
              <a:rPr lang="vi-VN" sz="2300" dirty="0" err="1" smtClean="0"/>
              <a:t>giác</a:t>
            </a:r>
            <a:r>
              <a:rPr lang="vi-VN" sz="2300" dirty="0" smtClean="0"/>
              <a:t>, </a:t>
            </a:r>
            <a:r>
              <a:rPr lang="vi-VN" sz="2300" dirty="0" err="1" smtClean="0"/>
              <a:t>cụ</a:t>
            </a:r>
            <a:r>
              <a:rPr lang="vi-VN" sz="2300" dirty="0" smtClean="0"/>
              <a:t> </a:t>
            </a:r>
            <a:r>
              <a:rPr lang="vi-VN" sz="2300" dirty="0" err="1" smtClean="0"/>
              <a:t>thể</a:t>
            </a:r>
            <a:r>
              <a:rPr lang="vi-VN" sz="2300" dirty="0" smtClean="0"/>
              <a:t>:</a:t>
            </a:r>
          </a:p>
          <a:p>
            <a:pPr marL="0" indent="0">
              <a:buNone/>
            </a:pPr>
            <a:r>
              <a:rPr lang="vi-VN" sz="2300" dirty="0" smtClean="0"/>
              <a:t>+Không </a:t>
            </a:r>
            <a:r>
              <a:rPr lang="vi-VN" sz="2300" dirty="0" err="1" smtClean="0"/>
              <a:t>chuyển</a:t>
            </a:r>
            <a:r>
              <a:rPr lang="vi-VN" sz="2300" dirty="0" smtClean="0"/>
              <a:t> </a:t>
            </a:r>
            <a:r>
              <a:rPr lang="vi-VN" sz="2300" dirty="0" err="1" smtClean="0"/>
              <a:t>tiền</a:t>
            </a:r>
            <a:r>
              <a:rPr lang="vi-VN" sz="2300" dirty="0" smtClean="0"/>
              <a:t> cho ai qua </a:t>
            </a:r>
            <a:r>
              <a:rPr lang="vi-VN" sz="2300" dirty="0" err="1" smtClean="0"/>
              <a:t>điện</a:t>
            </a:r>
            <a:r>
              <a:rPr lang="vi-VN" sz="2300" dirty="0" smtClean="0"/>
              <a:t> </a:t>
            </a:r>
            <a:r>
              <a:rPr lang="vi-VN" sz="2300" dirty="0" err="1" smtClean="0"/>
              <a:t>thoại</a:t>
            </a:r>
            <a:r>
              <a:rPr lang="vi-VN" sz="2300" dirty="0" smtClean="0"/>
              <a:t>, </a:t>
            </a:r>
            <a:r>
              <a:rPr lang="vi-VN" sz="2300" dirty="0" err="1" smtClean="0"/>
              <a:t>Internet</a:t>
            </a:r>
            <a:r>
              <a:rPr lang="vi-VN" sz="2300" dirty="0" smtClean="0"/>
              <a:t> </a:t>
            </a:r>
            <a:r>
              <a:rPr lang="vi-VN" sz="2300" dirty="0" err="1" smtClean="0"/>
              <a:t>mà</a:t>
            </a:r>
            <a:r>
              <a:rPr lang="vi-VN" sz="2300" dirty="0" smtClean="0"/>
              <a:t> chưa </a:t>
            </a:r>
            <a:r>
              <a:rPr lang="vi-VN" sz="2300" dirty="0" err="1" smtClean="0"/>
              <a:t>biết</a:t>
            </a:r>
            <a:r>
              <a:rPr lang="vi-VN" sz="2300" dirty="0" smtClean="0"/>
              <a:t> </a:t>
            </a:r>
            <a:r>
              <a:rPr lang="vi-VN" sz="2300" dirty="0" err="1" smtClean="0"/>
              <a:t>rõ</a:t>
            </a:r>
            <a:r>
              <a:rPr lang="vi-VN" sz="2300" dirty="0" smtClean="0"/>
              <a:t> </a:t>
            </a:r>
            <a:r>
              <a:rPr lang="vi-VN" sz="2300" dirty="0" err="1" smtClean="0"/>
              <a:t>về</a:t>
            </a:r>
            <a:r>
              <a:rPr lang="vi-VN" sz="2300" dirty="0" smtClean="0"/>
              <a:t> </a:t>
            </a:r>
            <a:r>
              <a:rPr lang="vi-VN" sz="2300" dirty="0" err="1" smtClean="0"/>
              <a:t>họ</a:t>
            </a:r>
            <a:r>
              <a:rPr lang="vi-VN" sz="2300" dirty="0" smtClean="0"/>
              <a:t>.</a:t>
            </a:r>
          </a:p>
          <a:p>
            <a:pPr marL="0" indent="0">
              <a:buNone/>
            </a:pPr>
            <a:r>
              <a:rPr lang="vi-VN" sz="2300" dirty="0" smtClean="0"/>
              <a:t>+Không cung </a:t>
            </a:r>
            <a:r>
              <a:rPr lang="vi-VN" sz="2300" dirty="0" err="1" smtClean="0"/>
              <a:t>cấp</a:t>
            </a:r>
            <a:r>
              <a:rPr lang="vi-VN" sz="2300" dirty="0" smtClean="0"/>
              <a:t> </a:t>
            </a:r>
            <a:r>
              <a:rPr lang="vi-VN" sz="2300" smtClean="0"/>
              <a:t>mã </a:t>
            </a:r>
            <a:r>
              <a:rPr lang="vi-VN" sz="2300" dirty="0" smtClean="0"/>
              <a:t>OTP, </a:t>
            </a:r>
            <a:r>
              <a:rPr lang="vi-VN" sz="2300" dirty="0" err="1" smtClean="0"/>
              <a:t>tài</a:t>
            </a:r>
            <a:r>
              <a:rPr lang="vi-VN" sz="2300" dirty="0" smtClean="0"/>
              <a:t> </a:t>
            </a:r>
            <a:r>
              <a:rPr lang="vi-VN" sz="2300" dirty="0" err="1" smtClean="0"/>
              <a:t>khoản</a:t>
            </a:r>
            <a:r>
              <a:rPr lang="vi-VN" sz="2300" dirty="0" smtClean="0"/>
              <a:t> E- </a:t>
            </a:r>
            <a:r>
              <a:rPr lang="vi-VN" sz="2300" dirty="0" err="1" smtClean="0"/>
              <a:t>Banking</a:t>
            </a:r>
            <a:r>
              <a:rPr lang="vi-VN" sz="2300" dirty="0" smtClean="0"/>
              <a:t> cho </a:t>
            </a:r>
            <a:r>
              <a:rPr lang="vi-VN" sz="2300" dirty="0" err="1" smtClean="0"/>
              <a:t>bất</a:t>
            </a:r>
            <a:r>
              <a:rPr lang="vi-VN" sz="2300" dirty="0" smtClean="0"/>
              <a:t> </a:t>
            </a:r>
            <a:r>
              <a:rPr lang="vi-VN" sz="2300" dirty="0" err="1" smtClean="0"/>
              <a:t>kì</a:t>
            </a:r>
            <a:r>
              <a:rPr lang="vi-VN" sz="2300" dirty="0" smtClean="0"/>
              <a:t> ai; không cho </a:t>
            </a:r>
            <a:r>
              <a:rPr lang="vi-VN" sz="2300" dirty="0" err="1" smtClean="0"/>
              <a:t>người</a:t>
            </a:r>
            <a:r>
              <a:rPr lang="vi-VN" sz="2300" dirty="0" smtClean="0"/>
              <a:t> thân vay </a:t>
            </a:r>
            <a:r>
              <a:rPr lang="vi-VN" sz="2300" dirty="0" err="1" smtClean="0"/>
              <a:t>tiền</a:t>
            </a:r>
            <a:r>
              <a:rPr lang="vi-VN" sz="2300" dirty="0" smtClean="0"/>
              <a:t> qua tin </a:t>
            </a:r>
            <a:r>
              <a:rPr lang="vi-VN" sz="2300" dirty="0" err="1" smtClean="0"/>
              <a:t>nhắn</a:t>
            </a:r>
            <a:r>
              <a:rPr lang="vi-VN" sz="2300" dirty="0" smtClean="0"/>
              <a:t>, qua </a:t>
            </a:r>
            <a:r>
              <a:rPr lang="vi-VN" sz="2300" dirty="0" err="1" smtClean="0"/>
              <a:t>các</a:t>
            </a:r>
            <a:r>
              <a:rPr lang="vi-VN" sz="2300" dirty="0" smtClean="0"/>
              <a:t> </a:t>
            </a:r>
            <a:r>
              <a:rPr lang="vi-VN" sz="2300" dirty="0" err="1" smtClean="0"/>
              <a:t>cuộc</a:t>
            </a:r>
            <a:r>
              <a:rPr lang="vi-VN" sz="2300" dirty="0" smtClean="0"/>
              <a:t> </a:t>
            </a:r>
            <a:r>
              <a:rPr lang="vi-VN" sz="2300" dirty="0" err="1" smtClean="0"/>
              <a:t>gọi</a:t>
            </a:r>
            <a:r>
              <a:rPr lang="vi-VN" sz="2300" dirty="0" smtClean="0"/>
              <a:t> </a:t>
            </a:r>
            <a:r>
              <a:rPr lang="vi-VN" sz="2300" dirty="0" err="1" smtClean="0"/>
              <a:t>có</a:t>
            </a:r>
            <a:r>
              <a:rPr lang="vi-VN" sz="2300" dirty="0" smtClean="0"/>
              <a:t> </a:t>
            </a:r>
            <a:r>
              <a:rPr lang="vi-VN" sz="2300" dirty="0" err="1" smtClean="0"/>
              <a:t>dấu</a:t>
            </a:r>
            <a:r>
              <a:rPr lang="vi-VN" sz="2300" dirty="0" smtClean="0"/>
              <a:t> </a:t>
            </a:r>
            <a:r>
              <a:rPr lang="vi-VN" sz="2300" dirty="0" err="1" smtClean="0"/>
              <a:t>hiệu</a:t>
            </a:r>
            <a:r>
              <a:rPr lang="vi-VN" sz="2300" dirty="0" smtClean="0"/>
              <a:t> nghi </a:t>
            </a:r>
            <a:r>
              <a:rPr lang="vi-VN" sz="2300" dirty="0" err="1" smtClean="0"/>
              <a:t>vấn</a:t>
            </a:r>
            <a:r>
              <a:rPr lang="vi-VN" sz="2300" dirty="0" smtClean="0"/>
              <a:t>.</a:t>
            </a:r>
          </a:p>
          <a:p>
            <a:pPr marL="0" indent="0">
              <a:buNone/>
            </a:pPr>
            <a:r>
              <a:rPr lang="vi-VN" sz="2300" dirty="0" smtClean="0"/>
              <a:t>+Không cung </a:t>
            </a:r>
            <a:r>
              <a:rPr lang="vi-VN" sz="2300" dirty="0" err="1" smtClean="0"/>
              <a:t>cấp</a:t>
            </a:r>
            <a:r>
              <a:rPr lang="vi-VN" sz="2300" dirty="0" smtClean="0"/>
              <a:t> thông tin </a:t>
            </a:r>
            <a:r>
              <a:rPr lang="vi-VN" sz="2300" dirty="0" err="1" smtClean="0"/>
              <a:t>cá</a:t>
            </a:r>
            <a:r>
              <a:rPr lang="vi-VN" sz="2300" dirty="0" smtClean="0"/>
              <a:t> nhân cho </a:t>
            </a:r>
            <a:r>
              <a:rPr lang="vi-VN" sz="2300" dirty="0" err="1" smtClean="0"/>
              <a:t>bất</a:t>
            </a:r>
            <a:r>
              <a:rPr lang="vi-VN" sz="2300" dirty="0" smtClean="0"/>
              <a:t> </a:t>
            </a:r>
            <a:r>
              <a:rPr lang="vi-VN" sz="2300" dirty="0" err="1" smtClean="0"/>
              <a:t>kì</a:t>
            </a:r>
            <a:r>
              <a:rPr lang="vi-VN" sz="2300" dirty="0" smtClean="0"/>
              <a:t> </a:t>
            </a:r>
            <a:r>
              <a:rPr lang="vi-VN" sz="2300" dirty="0" err="1" smtClean="0"/>
              <a:t>đối</a:t>
            </a:r>
            <a:r>
              <a:rPr lang="vi-VN" sz="2300" dirty="0" smtClean="0"/>
              <a:t> </a:t>
            </a:r>
            <a:r>
              <a:rPr lang="vi-VN" sz="2300" dirty="0" err="1" smtClean="0"/>
              <a:t>tượng</a:t>
            </a:r>
            <a:r>
              <a:rPr lang="vi-VN" sz="2300" dirty="0" smtClean="0"/>
              <a:t> </a:t>
            </a:r>
            <a:r>
              <a:rPr lang="vi-VN" sz="2300" dirty="0" err="1" smtClean="0"/>
              <a:t>nào</a:t>
            </a:r>
            <a:r>
              <a:rPr lang="vi-VN" sz="2300" dirty="0" smtClean="0"/>
              <a:t> khi chưa </a:t>
            </a:r>
            <a:r>
              <a:rPr lang="vi-VN" sz="2300" dirty="0" err="1" smtClean="0"/>
              <a:t>rõ</a:t>
            </a:r>
            <a:r>
              <a:rPr lang="vi-VN" sz="2300" dirty="0" smtClean="0"/>
              <a:t> lai </a:t>
            </a:r>
            <a:r>
              <a:rPr lang="vi-VN" sz="2300" dirty="0" err="1" smtClean="0"/>
              <a:t>lịch</a:t>
            </a:r>
            <a:r>
              <a:rPr lang="vi-VN" sz="2300" dirty="0" smtClean="0"/>
              <a:t> </a:t>
            </a:r>
            <a:r>
              <a:rPr lang="vi-VN" sz="2300" dirty="0" err="1" smtClean="0"/>
              <a:t>của</a:t>
            </a:r>
            <a:r>
              <a:rPr lang="vi-VN" sz="2300" dirty="0" smtClean="0"/>
              <a:t> </a:t>
            </a:r>
            <a:r>
              <a:rPr lang="vi-VN" sz="2300" dirty="0" err="1" smtClean="0"/>
              <a:t>người</a:t>
            </a:r>
            <a:r>
              <a:rPr lang="vi-VN" sz="2300" dirty="0" smtClean="0"/>
              <a:t> </a:t>
            </a:r>
            <a:r>
              <a:rPr lang="vi-VN" sz="2300" dirty="0" err="1" smtClean="0"/>
              <a:t>đó</a:t>
            </a:r>
            <a:r>
              <a:rPr lang="vi-VN" sz="2300" dirty="0" smtClean="0"/>
              <a:t>.</a:t>
            </a:r>
          </a:p>
          <a:p>
            <a:pPr marL="0" indent="0">
              <a:buNone/>
            </a:pPr>
            <a:r>
              <a:rPr lang="vi-VN" sz="2300" dirty="0" smtClean="0"/>
              <a:t>+Không mua </a:t>
            </a:r>
            <a:r>
              <a:rPr lang="vi-VN" sz="2300" dirty="0" err="1" smtClean="0"/>
              <a:t>bán</a:t>
            </a:r>
            <a:r>
              <a:rPr lang="vi-VN" sz="2300" dirty="0" smtClean="0"/>
              <a:t> </a:t>
            </a:r>
            <a:r>
              <a:rPr lang="vi-VN" sz="2300" dirty="0" err="1" smtClean="0"/>
              <a:t>sử</a:t>
            </a:r>
            <a:r>
              <a:rPr lang="vi-VN" sz="2300" dirty="0" smtClean="0"/>
              <a:t> </a:t>
            </a:r>
            <a:r>
              <a:rPr lang="vi-VN" sz="2300" dirty="0" err="1" smtClean="0"/>
              <a:t>dụng</a:t>
            </a:r>
            <a:r>
              <a:rPr lang="vi-VN" sz="2300" dirty="0" smtClean="0"/>
              <a:t> thông tin </a:t>
            </a:r>
            <a:r>
              <a:rPr lang="vi-VN" sz="2300" dirty="0" err="1" smtClean="0"/>
              <a:t>cá</a:t>
            </a:r>
            <a:r>
              <a:rPr lang="vi-VN" sz="2300" dirty="0" smtClean="0"/>
              <a:t> nhân </a:t>
            </a:r>
            <a:r>
              <a:rPr lang="vi-VN" sz="2300" dirty="0" err="1" smtClean="0"/>
              <a:t>để</a:t>
            </a:r>
            <a:r>
              <a:rPr lang="vi-VN" sz="2300" dirty="0" smtClean="0"/>
              <a:t> </a:t>
            </a:r>
            <a:r>
              <a:rPr lang="vi-VN" sz="2300" dirty="0" err="1" smtClean="0"/>
              <a:t>làm</a:t>
            </a:r>
            <a:r>
              <a:rPr lang="vi-VN" sz="2300" dirty="0" smtClean="0"/>
              <a:t> </a:t>
            </a:r>
            <a:r>
              <a:rPr lang="vi-VN" sz="2300" dirty="0" err="1" smtClean="0"/>
              <a:t>các</a:t>
            </a:r>
            <a:r>
              <a:rPr lang="vi-VN" sz="2300" dirty="0" smtClean="0"/>
              <a:t> </a:t>
            </a:r>
            <a:r>
              <a:rPr lang="vi-VN" sz="2300" dirty="0" err="1" smtClean="0"/>
              <a:t>loại</a:t>
            </a:r>
            <a:r>
              <a:rPr lang="vi-VN" sz="2300" dirty="0" smtClean="0"/>
              <a:t> </a:t>
            </a:r>
            <a:r>
              <a:rPr lang="vi-VN" sz="2300" dirty="0" err="1" smtClean="0"/>
              <a:t>giấy</a:t>
            </a:r>
            <a:r>
              <a:rPr lang="vi-VN" sz="2300" dirty="0" smtClean="0"/>
              <a:t> </a:t>
            </a:r>
            <a:r>
              <a:rPr lang="vi-VN" sz="2300" dirty="0" err="1" smtClean="0"/>
              <a:t>tờ</a:t>
            </a:r>
            <a:r>
              <a:rPr lang="vi-VN" sz="2300" dirty="0" smtClean="0"/>
              <a:t>, </a:t>
            </a:r>
            <a:r>
              <a:rPr lang="vi-VN" sz="2300" dirty="0" err="1" smtClean="0"/>
              <a:t>thẻ</a:t>
            </a:r>
            <a:r>
              <a:rPr lang="vi-VN" sz="2300" dirty="0" smtClean="0"/>
              <a:t> ATM, </a:t>
            </a:r>
            <a:r>
              <a:rPr lang="vi-VN" sz="2300" dirty="0" err="1" smtClean="0"/>
              <a:t>visa</a:t>
            </a:r>
            <a:r>
              <a:rPr lang="vi-VN" sz="2300" dirty="0" smtClean="0"/>
              <a:t>…cho </a:t>
            </a:r>
            <a:r>
              <a:rPr lang="vi-VN" sz="2300" dirty="0" err="1" smtClean="0"/>
              <a:t>người</a:t>
            </a:r>
            <a:r>
              <a:rPr lang="vi-VN" sz="2300" dirty="0" smtClean="0"/>
              <a:t> </a:t>
            </a:r>
            <a:r>
              <a:rPr lang="vi-VN" sz="2300" dirty="0" err="1" smtClean="0"/>
              <a:t>khác</a:t>
            </a:r>
            <a:r>
              <a:rPr lang="vi-VN" sz="2300" dirty="0" smtClean="0"/>
              <a:t> </a:t>
            </a:r>
            <a:r>
              <a:rPr lang="vi-VN" sz="2300" dirty="0" err="1" smtClean="0"/>
              <a:t>sử</a:t>
            </a:r>
            <a:r>
              <a:rPr lang="vi-VN" sz="2300" dirty="0" smtClean="0"/>
              <a:t> </a:t>
            </a:r>
            <a:r>
              <a:rPr lang="vi-VN" sz="2300" dirty="0" err="1" smtClean="0"/>
              <a:t>dụng</a:t>
            </a:r>
            <a:r>
              <a:rPr lang="vi-VN" sz="2300" dirty="0" smtClean="0"/>
              <a:t>,</a:t>
            </a:r>
          </a:p>
          <a:p>
            <a:pPr marL="0" indent="0">
              <a:buNone/>
            </a:pPr>
            <a:r>
              <a:rPr lang="vi-VN" sz="2300" dirty="0" smtClean="0"/>
              <a:t>+Cơ quan </a:t>
            </a:r>
            <a:r>
              <a:rPr lang="vi-VN" sz="2300" dirty="0" err="1" smtClean="0"/>
              <a:t>Nhà</a:t>
            </a:r>
            <a:r>
              <a:rPr lang="vi-VN" sz="2300" dirty="0" smtClean="0"/>
              <a:t> </a:t>
            </a:r>
            <a:r>
              <a:rPr lang="vi-VN" sz="2300" dirty="0" err="1" smtClean="0"/>
              <a:t>nước</a:t>
            </a:r>
            <a:r>
              <a:rPr lang="vi-VN" sz="2300" dirty="0" smtClean="0"/>
              <a:t> không </a:t>
            </a:r>
            <a:r>
              <a:rPr lang="vi-VN" sz="2300" dirty="0" err="1" smtClean="0"/>
              <a:t>làm</a:t>
            </a:r>
            <a:r>
              <a:rPr lang="vi-VN" sz="2300" dirty="0" smtClean="0"/>
              <a:t> </a:t>
            </a:r>
            <a:r>
              <a:rPr lang="vi-VN" sz="2300" dirty="0" err="1" smtClean="0"/>
              <a:t>việc</a:t>
            </a:r>
            <a:r>
              <a:rPr lang="vi-VN" sz="2300" dirty="0" smtClean="0"/>
              <a:t> qua </a:t>
            </a:r>
            <a:r>
              <a:rPr lang="vi-VN" sz="2300" dirty="0" err="1" smtClean="0"/>
              <a:t>điện</a:t>
            </a:r>
            <a:r>
              <a:rPr lang="vi-VN" sz="2300" dirty="0" smtClean="0"/>
              <a:t> </a:t>
            </a:r>
            <a:r>
              <a:rPr lang="vi-VN" sz="2300" dirty="0" err="1" smtClean="0"/>
              <a:t>thoại</a:t>
            </a:r>
            <a:r>
              <a:rPr lang="vi-VN" sz="2300" dirty="0" smtClean="0"/>
              <a:t>, </a:t>
            </a:r>
            <a:r>
              <a:rPr lang="vi-VN" sz="2300" dirty="0" err="1" smtClean="0"/>
              <a:t>nếu</a:t>
            </a:r>
            <a:r>
              <a:rPr lang="vi-VN" sz="2300" dirty="0" smtClean="0"/>
              <a:t> </a:t>
            </a:r>
            <a:r>
              <a:rPr lang="vi-VN" sz="2300" dirty="0" err="1" smtClean="0"/>
              <a:t>có</a:t>
            </a:r>
            <a:r>
              <a:rPr lang="vi-VN" sz="2300" dirty="0" smtClean="0"/>
              <a:t> liên quan </a:t>
            </a:r>
            <a:r>
              <a:rPr lang="vi-VN" sz="2300" dirty="0" err="1" smtClean="0"/>
              <a:t>sẽ</a:t>
            </a:r>
            <a:r>
              <a:rPr lang="vi-VN" sz="2300" dirty="0" smtClean="0"/>
              <a:t> </a:t>
            </a:r>
            <a:r>
              <a:rPr lang="vi-VN" sz="2300" dirty="0" err="1" smtClean="0"/>
              <a:t>mời</a:t>
            </a:r>
            <a:r>
              <a:rPr lang="vi-VN" sz="2300" dirty="0" smtClean="0"/>
              <a:t> </a:t>
            </a:r>
            <a:r>
              <a:rPr lang="vi-VN" sz="2300" dirty="0" err="1" smtClean="0"/>
              <a:t>đến</a:t>
            </a:r>
            <a:r>
              <a:rPr lang="vi-VN" sz="2300" dirty="0" smtClean="0"/>
              <a:t> </a:t>
            </a:r>
            <a:r>
              <a:rPr lang="vi-VN" sz="2300" dirty="0" err="1" smtClean="0"/>
              <a:t>trụ</a:t>
            </a:r>
            <a:r>
              <a:rPr lang="vi-VN" sz="2300" dirty="0" smtClean="0"/>
              <a:t> </a:t>
            </a:r>
            <a:r>
              <a:rPr lang="vi-VN" sz="2300" dirty="0" err="1" smtClean="0"/>
              <a:t>sở</a:t>
            </a:r>
            <a:r>
              <a:rPr lang="vi-VN" sz="2300" dirty="0" smtClean="0"/>
              <a:t>. Ngân </a:t>
            </a:r>
            <a:r>
              <a:rPr lang="vi-VN" sz="2300" dirty="0" err="1" smtClean="0"/>
              <a:t>hàng</a:t>
            </a:r>
            <a:r>
              <a:rPr lang="vi-VN" sz="2300" dirty="0" smtClean="0"/>
              <a:t> </a:t>
            </a:r>
            <a:r>
              <a:rPr lang="vi-VN" sz="2300" dirty="0" err="1" smtClean="0"/>
              <a:t>Nhà</a:t>
            </a:r>
            <a:r>
              <a:rPr lang="vi-VN" sz="2300" dirty="0" smtClean="0"/>
              <a:t> </a:t>
            </a:r>
            <a:r>
              <a:rPr lang="vi-VN" sz="2300" dirty="0" err="1" smtClean="0"/>
              <a:t>nước</a:t>
            </a:r>
            <a:r>
              <a:rPr lang="vi-VN" sz="2300" dirty="0" smtClean="0"/>
              <a:t> không cho vay </a:t>
            </a:r>
            <a:r>
              <a:rPr lang="vi-VN" sz="2300" dirty="0" err="1" smtClean="0"/>
              <a:t>tiền</a:t>
            </a:r>
            <a:r>
              <a:rPr lang="vi-VN" sz="2300" dirty="0" smtClean="0"/>
              <a:t> qua </a:t>
            </a:r>
            <a:r>
              <a:rPr lang="vi-VN" sz="2300" dirty="0" err="1" smtClean="0"/>
              <a:t>App</a:t>
            </a:r>
            <a:r>
              <a:rPr lang="vi-VN" sz="2300" dirty="0" smtClean="0"/>
              <a:t>, </a:t>
            </a:r>
            <a:r>
              <a:rPr lang="vi-VN" sz="2300" dirty="0" err="1" smtClean="0"/>
              <a:t>nếu</a:t>
            </a:r>
            <a:r>
              <a:rPr lang="vi-VN" sz="2300" dirty="0" smtClean="0"/>
              <a:t> </a:t>
            </a:r>
            <a:r>
              <a:rPr lang="vi-VN" sz="2300" dirty="0" err="1" smtClean="0"/>
              <a:t>có</a:t>
            </a:r>
            <a:r>
              <a:rPr lang="vi-VN" sz="2300" dirty="0" smtClean="0"/>
              <a:t> </a:t>
            </a:r>
            <a:r>
              <a:rPr lang="vi-VN" sz="2300" dirty="0" err="1" smtClean="0"/>
              <a:t>người</a:t>
            </a:r>
            <a:r>
              <a:rPr lang="vi-VN" sz="2300" dirty="0" smtClean="0"/>
              <a:t> </a:t>
            </a:r>
            <a:r>
              <a:rPr lang="vi-VN" sz="2300" dirty="0" err="1" smtClean="0"/>
              <a:t>giả</a:t>
            </a:r>
            <a:r>
              <a:rPr lang="vi-VN" sz="2300" dirty="0" smtClean="0"/>
              <a:t> danh nhân viên ngân </a:t>
            </a:r>
            <a:r>
              <a:rPr lang="vi-VN" sz="2300" dirty="0" err="1" smtClean="0"/>
              <a:t>hàng</a:t>
            </a:r>
            <a:r>
              <a:rPr lang="vi-VN" sz="2300" dirty="0" smtClean="0"/>
              <a:t> </a:t>
            </a:r>
            <a:r>
              <a:rPr lang="vi-VN" sz="2300" dirty="0" err="1" smtClean="0"/>
              <a:t>hướng</a:t>
            </a:r>
            <a:r>
              <a:rPr lang="vi-VN" sz="2300" dirty="0" smtClean="0"/>
              <a:t> </a:t>
            </a:r>
            <a:r>
              <a:rPr lang="vi-VN" sz="2300" dirty="0" err="1" smtClean="0"/>
              <a:t>dẫn</a:t>
            </a:r>
            <a:r>
              <a:rPr lang="vi-VN" sz="2300" dirty="0" smtClean="0"/>
              <a:t> </a:t>
            </a:r>
            <a:r>
              <a:rPr lang="vi-VN" sz="2300" dirty="0" err="1" smtClean="0"/>
              <a:t>làm</a:t>
            </a:r>
            <a:r>
              <a:rPr lang="vi-VN" sz="2300" dirty="0" smtClean="0"/>
              <a:t> </a:t>
            </a:r>
            <a:r>
              <a:rPr lang="vi-VN" sz="2300" dirty="0" err="1" smtClean="0"/>
              <a:t>thủ</a:t>
            </a:r>
            <a:r>
              <a:rPr lang="vi-VN" sz="2300" dirty="0" smtClean="0"/>
              <a:t> </a:t>
            </a:r>
            <a:r>
              <a:rPr lang="vi-VN" sz="2300" dirty="0" err="1" smtClean="0"/>
              <a:t>tục</a:t>
            </a:r>
            <a:r>
              <a:rPr lang="vi-VN" sz="2300" dirty="0" smtClean="0"/>
              <a:t> vay </a:t>
            </a:r>
            <a:r>
              <a:rPr lang="vi-VN" sz="2300" dirty="0" err="1" smtClean="0"/>
              <a:t>tiền</a:t>
            </a:r>
            <a:r>
              <a:rPr lang="vi-VN" sz="2300" dirty="0" smtClean="0"/>
              <a:t> </a:t>
            </a:r>
            <a:r>
              <a:rPr lang="vi-VN" sz="2300" dirty="0" err="1" smtClean="0"/>
              <a:t>thì</a:t>
            </a:r>
            <a:r>
              <a:rPr lang="vi-VN" sz="2300" dirty="0" smtClean="0"/>
              <a:t> </a:t>
            </a:r>
            <a:r>
              <a:rPr lang="vi-VN" sz="2300" dirty="0" err="1" smtClean="0"/>
              <a:t>tuyệt</a:t>
            </a:r>
            <a:r>
              <a:rPr lang="vi-VN" sz="2300" dirty="0" smtClean="0"/>
              <a:t> </a:t>
            </a:r>
            <a:r>
              <a:rPr lang="vi-VN" sz="2300" dirty="0" err="1" smtClean="0"/>
              <a:t>đối</a:t>
            </a:r>
            <a:r>
              <a:rPr lang="vi-VN" sz="2300" dirty="0" smtClean="0"/>
              <a:t> không </a:t>
            </a:r>
            <a:r>
              <a:rPr lang="vi-VN" sz="2300" dirty="0" err="1" smtClean="0"/>
              <a:t>làm</a:t>
            </a:r>
            <a:r>
              <a:rPr lang="vi-VN" sz="2300" dirty="0" smtClean="0"/>
              <a:t> theo…</a:t>
            </a:r>
            <a:endParaRPr lang="en-US" sz="2300" dirty="0"/>
          </a:p>
        </p:txBody>
      </p:sp>
    </p:spTree>
    <p:extLst>
      <p:ext uri="{BB962C8B-B14F-4D97-AF65-F5344CB8AC3E}">
        <p14:creationId xmlns:p14="http://schemas.microsoft.com/office/powerpoint/2010/main" val="1064171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additive="base">
                                        <p:cTn id="16"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 calcmode="lin" valueType="num">
                                      <p:cBhvr additive="base">
                                        <p:cTn id="3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3">
                                            <p:txEl>
                                              <p:pRg st="6" end="6"/>
                                            </p:txEl>
                                          </p:spTgt>
                                        </p:tgtEl>
                                        <p:attrNameLst>
                                          <p:attrName>style.visibility</p:attrName>
                                        </p:attrNameLst>
                                      </p:cBhvr>
                                      <p:to>
                                        <p:strVal val="visible"/>
                                      </p:to>
                                    </p:set>
                                    <p:anim calcmode="lin" valueType="num">
                                      <p:cBhvr additive="base">
                                        <p:cTn id="36"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smtClean="0"/>
              <a:t>I.KHÁI NiỆM VỀ TỘI PHẠM, </a:t>
            </a:r>
            <a:r>
              <a:rPr lang="vi-VN" dirty="0" err="1" smtClean="0"/>
              <a:t>các</a:t>
            </a:r>
            <a:r>
              <a:rPr lang="vi-VN" dirty="0" smtClean="0"/>
              <a:t> </a:t>
            </a:r>
            <a:r>
              <a:rPr lang="vi-VN" dirty="0" err="1" smtClean="0"/>
              <a:t>loại</a:t>
            </a:r>
            <a:r>
              <a:rPr lang="vi-VN" dirty="0" smtClean="0"/>
              <a:t> </a:t>
            </a:r>
            <a:r>
              <a:rPr lang="vi-VN" dirty="0" err="1" smtClean="0"/>
              <a:t>tội</a:t>
            </a:r>
            <a:r>
              <a:rPr lang="vi-VN" dirty="0" smtClean="0"/>
              <a:t> </a:t>
            </a:r>
            <a:r>
              <a:rPr lang="vi-VN" dirty="0" err="1" smtClean="0"/>
              <a:t>phạm</a:t>
            </a:r>
            <a:endParaRPr lang="vi-VN" dirty="0"/>
          </a:p>
        </p:txBody>
      </p:sp>
      <p:sp>
        <p:nvSpPr>
          <p:cNvPr id="3" name="Content Placeholder 2"/>
          <p:cNvSpPr>
            <a:spLocks noGrp="1"/>
          </p:cNvSpPr>
          <p:nvPr>
            <p:ph idx="1"/>
          </p:nvPr>
        </p:nvSpPr>
        <p:spPr/>
        <p:txBody>
          <a:bodyPr>
            <a:normAutofit/>
          </a:bodyPr>
          <a:lstStyle/>
          <a:p>
            <a:pPr marL="0" indent="0">
              <a:buNone/>
            </a:pPr>
            <a:r>
              <a:rPr lang="vi-VN" b="1" dirty="0" smtClean="0"/>
              <a:t>1. </a:t>
            </a:r>
            <a:r>
              <a:rPr lang="vi-VN" b="1" dirty="0" err="1" smtClean="0"/>
              <a:t>Khái</a:t>
            </a:r>
            <a:r>
              <a:rPr lang="vi-VN" b="1" dirty="0" smtClean="0"/>
              <a:t> </a:t>
            </a:r>
            <a:r>
              <a:rPr lang="vi-VN" b="1" dirty="0" err="1" smtClean="0"/>
              <a:t>niệm</a:t>
            </a:r>
            <a:r>
              <a:rPr lang="vi-VN" b="1" dirty="0" smtClean="0"/>
              <a:t>: </a:t>
            </a:r>
            <a:r>
              <a:rPr lang="vi-VN" dirty="0" err="1" smtClean="0"/>
              <a:t>Tội</a:t>
            </a:r>
            <a:r>
              <a:rPr lang="vi-VN" dirty="0" smtClean="0"/>
              <a:t> phạm là hành vi nguy hiểm cho xã hội được quy định trong Bộ luật hình sự, do người có năng lực trách nhiệm hình sự thực hiện một cách cố ý hoặc vô ý, xâm phạm độc lập, chủ quyền, thống nhất, toàn vẹn lãnh thổ Tổ quốc, xâm phạm chế độ chính trị, chế độ kinh tế, nền văn hoá, quốc phòng, an ninh, trật tự, an toàn xã hội, quyền, lợi ích hợp pháp của tổ chức, xâm phạm tính mạng, sức khỏe, danh dự, nhân phẩm, tự do, tài sản, các quyền, lợi ích hợp pháp khác của công dân, xâm phạm những lĩnh vực khác của trật tự pháp luật xã hội chủ nghĩa.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smtClean="0"/>
              <a:t>I.KHÁI NiỆM VỀ TỘI </a:t>
            </a:r>
            <a:r>
              <a:rPr lang="vi-VN" dirty="0"/>
              <a:t>PHẠM, </a:t>
            </a:r>
            <a:r>
              <a:rPr lang="vi-VN" dirty="0" err="1"/>
              <a:t>các</a:t>
            </a:r>
            <a:r>
              <a:rPr lang="vi-VN" dirty="0"/>
              <a:t> </a:t>
            </a:r>
            <a:r>
              <a:rPr lang="vi-VN" dirty="0" err="1"/>
              <a:t>loại</a:t>
            </a:r>
            <a:r>
              <a:rPr lang="vi-VN" dirty="0"/>
              <a:t> </a:t>
            </a:r>
            <a:r>
              <a:rPr lang="vi-VN" dirty="0" err="1"/>
              <a:t>tội</a:t>
            </a:r>
            <a:r>
              <a:rPr lang="vi-VN" dirty="0"/>
              <a:t> </a:t>
            </a:r>
            <a:r>
              <a:rPr lang="vi-VN" dirty="0" err="1"/>
              <a:t>phạm</a:t>
            </a:r>
            <a:endParaRPr lang="vi-VN" dirty="0"/>
          </a:p>
        </p:txBody>
      </p:sp>
      <p:sp>
        <p:nvSpPr>
          <p:cNvPr id="3" name="Content Placeholder 2"/>
          <p:cNvSpPr>
            <a:spLocks noGrp="1"/>
          </p:cNvSpPr>
          <p:nvPr>
            <p:ph idx="1"/>
          </p:nvPr>
        </p:nvSpPr>
        <p:spPr/>
        <p:txBody>
          <a:bodyPr/>
          <a:lstStyle/>
          <a:p>
            <a:pPr marL="0" indent="0">
              <a:buNone/>
            </a:pPr>
            <a:r>
              <a:rPr lang="vi-VN" b="1" dirty="0" smtClean="0"/>
              <a:t>2. </a:t>
            </a:r>
            <a:r>
              <a:rPr lang="vi-VN" b="1" dirty="0" err="1" smtClean="0"/>
              <a:t>Các</a:t>
            </a:r>
            <a:r>
              <a:rPr lang="vi-VN" b="1" dirty="0" smtClean="0"/>
              <a:t> </a:t>
            </a:r>
            <a:r>
              <a:rPr lang="vi-VN" b="1" dirty="0" err="1" smtClean="0"/>
              <a:t>loại</a:t>
            </a:r>
            <a:r>
              <a:rPr lang="vi-VN" b="1" dirty="0" smtClean="0"/>
              <a:t> </a:t>
            </a:r>
            <a:r>
              <a:rPr lang="vi-VN" b="1" dirty="0" err="1" smtClean="0"/>
              <a:t>tội</a:t>
            </a:r>
            <a:r>
              <a:rPr lang="vi-VN" b="1" dirty="0" smtClean="0"/>
              <a:t> </a:t>
            </a:r>
            <a:r>
              <a:rPr lang="vi-VN" b="1" dirty="0" err="1" smtClean="0"/>
              <a:t>phạm</a:t>
            </a:r>
            <a:r>
              <a:rPr lang="vi-VN" b="1" dirty="0" smtClean="0"/>
              <a:t>: </a:t>
            </a:r>
            <a:r>
              <a:rPr lang="vi-VN" dirty="0" smtClean="0"/>
              <a:t>Căn cứ vào tính chất và mức độ nguy hiểm cho xã hội của hành vi được quy định trong Bộ luật này, tội phạm được phân </a:t>
            </a:r>
            <a:r>
              <a:rPr lang="vi-VN" dirty="0" err="1" smtClean="0"/>
              <a:t>thành</a:t>
            </a:r>
            <a:r>
              <a:rPr lang="vi-VN" dirty="0" smtClean="0"/>
              <a:t>: </a:t>
            </a:r>
            <a:r>
              <a:rPr lang="vi-VN" dirty="0" err="1"/>
              <a:t>T</a:t>
            </a:r>
            <a:r>
              <a:rPr lang="vi-VN" dirty="0" err="1" smtClean="0"/>
              <a:t>ội</a:t>
            </a:r>
            <a:r>
              <a:rPr lang="vi-VN" dirty="0" smtClean="0"/>
              <a:t> phạm ít nghiêm trọng, tội phạm nghiêm trọng, tội phạm rất nghiêm trọng và tội phạm đặc biệt nghiêm </a:t>
            </a:r>
            <a:r>
              <a:rPr lang="vi-VN" dirty="0" err="1" smtClean="0"/>
              <a:t>trọng</a:t>
            </a:r>
            <a:r>
              <a:rPr lang="vi-VN" dirty="0" smtClean="0"/>
              <a:t>.</a:t>
            </a:r>
          </a:p>
          <a:p>
            <a:pPr marL="0" indent="0">
              <a:buNone/>
            </a:pPr>
            <a:r>
              <a:rPr lang="vi-VN" b="1" dirty="0" smtClean="0"/>
              <a:t>- </a:t>
            </a:r>
            <a:r>
              <a:rPr lang="vi-VN" b="1" dirty="0" err="1" smtClean="0"/>
              <a:t>Tội</a:t>
            </a:r>
            <a:r>
              <a:rPr lang="vi-VN" b="1" dirty="0" smtClean="0"/>
              <a:t> </a:t>
            </a:r>
            <a:r>
              <a:rPr lang="vi-VN" b="1" dirty="0" err="1"/>
              <a:t>phạm</a:t>
            </a:r>
            <a:r>
              <a:rPr lang="vi-VN" b="1" dirty="0"/>
              <a:t> </a:t>
            </a:r>
            <a:r>
              <a:rPr lang="vi-VN" b="1" dirty="0" err="1"/>
              <a:t>ít</a:t>
            </a:r>
            <a:r>
              <a:rPr lang="vi-VN" b="1" dirty="0"/>
              <a:t> nghiêm </a:t>
            </a:r>
            <a:r>
              <a:rPr lang="vi-VN" b="1" dirty="0" err="1"/>
              <a:t>trọng</a:t>
            </a:r>
            <a:r>
              <a:rPr lang="vi-VN" b="1" dirty="0"/>
              <a:t> </a:t>
            </a:r>
            <a:r>
              <a:rPr lang="vi-VN" dirty="0" err="1"/>
              <a:t>là</a:t>
            </a:r>
            <a:r>
              <a:rPr lang="vi-VN" dirty="0"/>
              <a:t> </a:t>
            </a:r>
            <a:r>
              <a:rPr lang="vi-VN" dirty="0" err="1"/>
              <a:t>tội</a:t>
            </a:r>
            <a:r>
              <a:rPr lang="vi-VN" dirty="0"/>
              <a:t> </a:t>
            </a:r>
            <a:r>
              <a:rPr lang="vi-VN" dirty="0" err="1"/>
              <a:t>phạm</a:t>
            </a:r>
            <a:r>
              <a:rPr lang="vi-VN" dirty="0"/>
              <a:t> gây nguy </a:t>
            </a:r>
            <a:r>
              <a:rPr lang="vi-VN" dirty="0" err="1"/>
              <a:t>hại</a:t>
            </a:r>
            <a:r>
              <a:rPr lang="vi-VN" dirty="0"/>
              <a:t> không </a:t>
            </a:r>
            <a:r>
              <a:rPr lang="vi-VN" dirty="0" err="1"/>
              <a:t>lớn</a:t>
            </a:r>
            <a:r>
              <a:rPr lang="vi-VN" dirty="0"/>
              <a:t> cho </a:t>
            </a:r>
            <a:r>
              <a:rPr lang="vi-VN" dirty="0" err="1"/>
              <a:t>xã</a:t>
            </a:r>
            <a:r>
              <a:rPr lang="vi-VN" dirty="0"/>
              <a:t> </a:t>
            </a:r>
            <a:r>
              <a:rPr lang="vi-VN" dirty="0" err="1"/>
              <a:t>hội</a:t>
            </a:r>
            <a:r>
              <a:rPr lang="vi-VN" dirty="0"/>
              <a:t> </a:t>
            </a:r>
            <a:r>
              <a:rPr lang="vi-VN" dirty="0" err="1"/>
              <a:t>mà</a:t>
            </a:r>
            <a:r>
              <a:rPr lang="vi-VN" dirty="0"/>
              <a:t> </a:t>
            </a:r>
            <a:r>
              <a:rPr lang="vi-VN" dirty="0" err="1"/>
              <a:t>mức</a:t>
            </a:r>
            <a:r>
              <a:rPr lang="vi-VN" dirty="0"/>
              <a:t> cao </a:t>
            </a:r>
            <a:r>
              <a:rPr lang="vi-VN" dirty="0" err="1"/>
              <a:t>nhất</a:t>
            </a:r>
            <a:r>
              <a:rPr lang="vi-VN" dirty="0"/>
              <a:t> </a:t>
            </a:r>
            <a:r>
              <a:rPr lang="vi-VN" dirty="0" err="1"/>
              <a:t>của</a:t>
            </a:r>
            <a:r>
              <a:rPr lang="vi-VN" dirty="0"/>
              <a:t> khung </a:t>
            </a:r>
            <a:r>
              <a:rPr lang="vi-VN" dirty="0" err="1"/>
              <a:t>hình</a:t>
            </a:r>
            <a:r>
              <a:rPr lang="vi-VN" dirty="0"/>
              <a:t> </a:t>
            </a:r>
            <a:r>
              <a:rPr lang="vi-VN" dirty="0" err="1"/>
              <a:t>phạt</a:t>
            </a:r>
            <a:r>
              <a:rPr lang="vi-VN" dirty="0"/>
              <a:t> </a:t>
            </a:r>
            <a:r>
              <a:rPr lang="vi-VN" dirty="0" err="1"/>
              <a:t>đối</a:t>
            </a:r>
            <a:r>
              <a:rPr lang="vi-VN" dirty="0"/>
              <a:t> </a:t>
            </a:r>
            <a:r>
              <a:rPr lang="vi-VN" dirty="0" err="1"/>
              <a:t>với</a:t>
            </a:r>
            <a:r>
              <a:rPr lang="vi-VN" dirty="0"/>
              <a:t> </a:t>
            </a:r>
            <a:r>
              <a:rPr lang="vi-VN" dirty="0" err="1"/>
              <a:t>tội</a:t>
            </a:r>
            <a:r>
              <a:rPr lang="vi-VN" dirty="0"/>
              <a:t> </a:t>
            </a:r>
            <a:r>
              <a:rPr lang="vi-VN" dirty="0" err="1"/>
              <a:t>ấy</a:t>
            </a:r>
            <a:r>
              <a:rPr lang="vi-VN" dirty="0"/>
              <a:t> </a:t>
            </a:r>
            <a:r>
              <a:rPr lang="vi-VN" dirty="0" err="1"/>
              <a:t>là</a:t>
            </a:r>
            <a:r>
              <a:rPr lang="vi-VN" dirty="0"/>
              <a:t> </a:t>
            </a:r>
            <a:r>
              <a:rPr lang="vi-VN" dirty="0" err="1"/>
              <a:t>đến</a:t>
            </a:r>
            <a:r>
              <a:rPr lang="vi-VN" dirty="0"/>
              <a:t> ba năm </a:t>
            </a:r>
            <a:r>
              <a:rPr lang="vi-VN" dirty="0" err="1"/>
              <a:t>tù</a:t>
            </a:r>
            <a:r>
              <a:rPr lang="vi-VN" dirty="0" smtClean="0"/>
              <a:t>;</a:t>
            </a:r>
          </a:p>
          <a:p>
            <a:pPr marL="0" indent="0">
              <a:buNone/>
            </a:pPr>
            <a:r>
              <a:rPr lang="vi-VN" b="1" dirty="0" smtClean="0"/>
              <a:t>- </a:t>
            </a:r>
            <a:r>
              <a:rPr lang="vi-VN" b="1" dirty="0" err="1" smtClean="0"/>
              <a:t>Tội</a:t>
            </a:r>
            <a:r>
              <a:rPr lang="vi-VN" b="1" dirty="0" smtClean="0"/>
              <a:t> </a:t>
            </a:r>
            <a:r>
              <a:rPr lang="vi-VN" b="1" dirty="0" err="1"/>
              <a:t>phạm</a:t>
            </a:r>
            <a:r>
              <a:rPr lang="vi-VN" b="1" dirty="0"/>
              <a:t> nghiêm </a:t>
            </a:r>
            <a:r>
              <a:rPr lang="vi-VN" b="1" dirty="0" err="1"/>
              <a:t>trọng</a:t>
            </a:r>
            <a:r>
              <a:rPr lang="vi-VN" b="1" dirty="0"/>
              <a:t> </a:t>
            </a:r>
            <a:r>
              <a:rPr lang="vi-VN" dirty="0" err="1"/>
              <a:t>là</a:t>
            </a:r>
            <a:r>
              <a:rPr lang="vi-VN" dirty="0"/>
              <a:t> </a:t>
            </a:r>
            <a:r>
              <a:rPr lang="vi-VN" dirty="0" err="1"/>
              <a:t>tội</a:t>
            </a:r>
            <a:r>
              <a:rPr lang="vi-VN" dirty="0"/>
              <a:t> </a:t>
            </a:r>
            <a:r>
              <a:rPr lang="vi-VN" dirty="0" err="1"/>
              <a:t>phạm</a:t>
            </a:r>
            <a:r>
              <a:rPr lang="vi-VN" dirty="0"/>
              <a:t> gây nguy </a:t>
            </a:r>
            <a:r>
              <a:rPr lang="vi-VN" dirty="0" err="1"/>
              <a:t>hại</a:t>
            </a:r>
            <a:r>
              <a:rPr lang="vi-VN" dirty="0"/>
              <a:t> </a:t>
            </a:r>
            <a:r>
              <a:rPr lang="vi-VN" dirty="0" err="1"/>
              <a:t>lớn</a:t>
            </a:r>
            <a:r>
              <a:rPr lang="vi-VN" dirty="0"/>
              <a:t> cho </a:t>
            </a:r>
            <a:r>
              <a:rPr lang="vi-VN" dirty="0" err="1"/>
              <a:t>xã</a:t>
            </a:r>
            <a:r>
              <a:rPr lang="vi-VN" dirty="0"/>
              <a:t> </a:t>
            </a:r>
            <a:r>
              <a:rPr lang="vi-VN" dirty="0" err="1"/>
              <a:t>hội</a:t>
            </a:r>
            <a:r>
              <a:rPr lang="vi-VN" dirty="0"/>
              <a:t> </a:t>
            </a:r>
            <a:r>
              <a:rPr lang="vi-VN" dirty="0" err="1"/>
              <a:t>mà</a:t>
            </a:r>
            <a:r>
              <a:rPr lang="vi-VN" dirty="0"/>
              <a:t> </a:t>
            </a:r>
            <a:r>
              <a:rPr lang="vi-VN" dirty="0" err="1"/>
              <a:t>mức</a:t>
            </a:r>
            <a:r>
              <a:rPr lang="vi-VN" dirty="0"/>
              <a:t> cao </a:t>
            </a:r>
            <a:r>
              <a:rPr lang="vi-VN" dirty="0" err="1"/>
              <a:t>nhất</a:t>
            </a:r>
            <a:r>
              <a:rPr lang="vi-VN" dirty="0"/>
              <a:t> </a:t>
            </a:r>
            <a:r>
              <a:rPr lang="vi-VN" dirty="0" err="1"/>
              <a:t>của</a:t>
            </a:r>
            <a:r>
              <a:rPr lang="vi-VN" dirty="0"/>
              <a:t> khung </a:t>
            </a:r>
            <a:r>
              <a:rPr lang="vi-VN" dirty="0" err="1"/>
              <a:t>hình</a:t>
            </a:r>
            <a:r>
              <a:rPr lang="vi-VN" dirty="0"/>
              <a:t> </a:t>
            </a:r>
            <a:r>
              <a:rPr lang="vi-VN" dirty="0" err="1"/>
              <a:t>phạt</a:t>
            </a:r>
            <a:r>
              <a:rPr lang="vi-VN" dirty="0"/>
              <a:t> </a:t>
            </a:r>
            <a:r>
              <a:rPr lang="vi-VN" dirty="0" err="1"/>
              <a:t>đối</a:t>
            </a:r>
            <a:r>
              <a:rPr lang="vi-VN" dirty="0"/>
              <a:t> </a:t>
            </a:r>
            <a:r>
              <a:rPr lang="vi-VN" dirty="0" err="1"/>
              <a:t>với</a:t>
            </a:r>
            <a:r>
              <a:rPr lang="vi-VN" dirty="0"/>
              <a:t> </a:t>
            </a:r>
            <a:r>
              <a:rPr lang="vi-VN" dirty="0" err="1"/>
              <a:t>tội</a:t>
            </a:r>
            <a:r>
              <a:rPr lang="vi-VN" dirty="0"/>
              <a:t> </a:t>
            </a:r>
            <a:r>
              <a:rPr lang="vi-VN" dirty="0" err="1"/>
              <a:t>ấy</a:t>
            </a:r>
            <a:r>
              <a:rPr lang="vi-VN" dirty="0"/>
              <a:t> </a:t>
            </a:r>
            <a:r>
              <a:rPr lang="vi-VN" dirty="0" err="1"/>
              <a:t>là</a:t>
            </a:r>
            <a:r>
              <a:rPr lang="vi-VN" dirty="0"/>
              <a:t> </a:t>
            </a:r>
            <a:r>
              <a:rPr lang="vi-VN" dirty="0" err="1"/>
              <a:t>đến</a:t>
            </a:r>
            <a:r>
              <a:rPr lang="vi-VN" dirty="0"/>
              <a:t> </a:t>
            </a:r>
            <a:r>
              <a:rPr lang="vi-VN" dirty="0" err="1"/>
              <a:t>bảy</a:t>
            </a:r>
            <a:r>
              <a:rPr lang="vi-VN" dirty="0"/>
              <a:t> năm </a:t>
            </a:r>
            <a:r>
              <a:rPr lang="vi-VN" dirty="0" err="1"/>
              <a:t>tù</a:t>
            </a:r>
            <a:r>
              <a:rPr lang="vi-VN" dirty="0"/>
              <a:t>;</a:t>
            </a:r>
          </a:p>
          <a:p>
            <a:pPr>
              <a:buFontTx/>
              <a:buChar char="-"/>
            </a:pPr>
            <a:endParaRPr lang="vi-VN" dirty="0"/>
          </a:p>
          <a:p>
            <a:pPr marL="0" indent="0">
              <a:buNone/>
            </a:pPr>
            <a:endParaRPr lang="vi-VN"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smtClean="0"/>
              <a:t>I.KHÁI NiỆM VỀ TỘI PHẠM, </a:t>
            </a:r>
            <a:r>
              <a:rPr lang="vi-VN" dirty="0" err="1" smtClean="0"/>
              <a:t>các</a:t>
            </a:r>
            <a:r>
              <a:rPr lang="vi-VN" dirty="0" smtClean="0"/>
              <a:t> </a:t>
            </a:r>
            <a:r>
              <a:rPr lang="vi-VN" dirty="0" err="1"/>
              <a:t>loại</a:t>
            </a:r>
            <a:r>
              <a:rPr lang="vi-VN" dirty="0"/>
              <a:t> </a:t>
            </a:r>
            <a:r>
              <a:rPr lang="vi-VN" dirty="0" err="1"/>
              <a:t>tội</a:t>
            </a:r>
            <a:r>
              <a:rPr lang="vi-VN" dirty="0"/>
              <a:t> </a:t>
            </a:r>
            <a:r>
              <a:rPr lang="vi-VN" dirty="0" err="1"/>
              <a:t>phạm</a:t>
            </a:r>
            <a:endParaRPr lang="vi-VN" dirty="0"/>
          </a:p>
        </p:txBody>
      </p:sp>
      <p:sp>
        <p:nvSpPr>
          <p:cNvPr id="3" name="Content Placeholder 2"/>
          <p:cNvSpPr>
            <a:spLocks noGrp="1"/>
          </p:cNvSpPr>
          <p:nvPr>
            <p:ph idx="1"/>
          </p:nvPr>
        </p:nvSpPr>
        <p:spPr/>
        <p:txBody>
          <a:bodyPr>
            <a:noAutofit/>
          </a:bodyPr>
          <a:lstStyle/>
          <a:p>
            <a:pPr marL="0" indent="0">
              <a:buNone/>
            </a:pPr>
            <a:r>
              <a:rPr lang="vi-VN" b="1" dirty="0" smtClean="0"/>
              <a:t>- </a:t>
            </a:r>
            <a:r>
              <a:rPr lang="vi-VN" b="1" dirty="0" err="1" smtClean="0"/>
              <a:t>Tội</a:t>
            </a:r>
            <a:r>
              <a:rPr lang="vi-VN" b="1" dirty="0" smtClean="0"/>
              <a:t> phạm rất nghiêm trọng </a:t>
            </a:r>
            <a:r>
              <a:rPr lang="vi-VN" dirty="0" smtClean="0"/>
              <a:t>là tội phạm gây nguy hại rất lớn cho xã hội mà mức cao nhất của khung hình phạt đối với tội ấy là đến mười lăm năm </a:t>
            </a:r>
            <a:r>
              <a:rPr lang="vi-VN" dirty="0" err="1" smtClean="0"/>
              <a:t>tù</a:t>
            </a:r>
            <a:r>
              <a:rPr lang="vi-VN" dirty="0" smtClean="0"/>
              <a:t>;</a:t>
            </a:r>
          </a:p>
          <a:p>
            <a:pPr marL="0" indent="0">
              <a:buNone/>
            </a:pPr>
            <a:r>
              <a:rPr lang="vi-VN" b="1" dirty="0" smtClean="0"/>
              <a:t>- </a:t>
            </a:r>
            <a:r>
              <a:rPr lang="vi-VN" b="1" dirty="0" err="1" smtClean="0"/>
              <a:t>Tội</a:t>
            </a:r>
            <a:r>
              <a:rPr lang="vi-VN" b="1" dirty="0" smtClean="0"/>
              <a:t> phạm đặc biệt nghiêm trọng </a:t>
            </a:r>
            <a:r>
              <a:rPr lang="vi-VN" dirty="0" smtClean="0"/>
              <a:t>là tội phạm gây nguy hại đặc biệt lớn cho xã hội mà mức cao nhất của khung hình phạt đối với tội ấy là trên mười lăm năm tù, tù chung thân hoặc tử hình.</a:t>
            </a:r>
          </a:p>
          <a:p>
            <a:pPr marL="0" indent="0">
              <a:buNone/>
            </a:pPr>
            <a:r>
              <a:rPr lang="vi-VN" dirty="0" smtClean="0"/>
              <a:t>- </a:t>
            </a:r>
            <a:r>
              <a:rPr lang="vi-VN" dirty="0" err="1" smtClean="0"/>
              <a:t>Những</a:t>
            </a:r>
            <a:r>
              <a:rPr lang="vi-VN" dirty="0" smtClean="0"/>
              <a:t> hành vi tuy có dấu hiệu của tội phạm, nhưng tính chất nguy hiểm cho xã hội không đáng kể, thì không phải là tội phạm và được xử lý bằng các biện pháp khác.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332656"/>
            <a:ext cx="8858312" cy="838200"/>
          </a:xfrm>
        </p:spPr>
        <p:txBody>
          <a:bodyPr/>
          <a:lstStyle/>
          <a:p>
            <a:r>
              <a:rPr lang="vi-VN" dirty="0" smtClean="0"/>
              <a:t>II.TỆ NẠN XÃ HỘI, </a:t>
            </a:r>
            <a:r>
              <a:rPr lang="vi-VN" dirty="0" err="1" smtClean="0"/>
              <a:t>các</a:t>
            </a:r>
            <a:r>
              <a:rPr lang="vi-VN" dirty="0" smtClean="0"/>
              <a:t> </a:t>
            </a:r>
            <a:r>
              <a:rPr lang="vi-VN" dirty="0" err="1" smtClean="0"/>
              <a:t>loại</a:t>
            </a:r>
            <a:r>
              <a:rPr lang="vi-VN" dirty="0" smtClean="0"/>
              <a:t> </a:t>
            </a:r>
            <a:r>
              <a:rPr lang="vi-VN" dirty="0" err="1" smtClean="0"/>
              <a:t>tệ</a:t>
            </a:r>
            <a:r>
              <a:rPr lang="vi-VN" dirty="0" smtClean="0"/>
              <a:t> </a:t>
            </a:r>
            <a:r>
              <a:rPr lang="vi-VN" dirty="0" err="1" smtClean="0"/>
              <a:t>nạn</a:t>
            </a:r>
            <a:r>
              <a:rPr lang="vi-VN" dirty="0" smtClean="0"/>
              <a:t> </a:t>
            </a:r>
            <a:r>
              <a:rPr lang="vi-VN" dirty="0" err="1" smtClean="0"/>
              <a:t>xã</a:t>
            </a:r>
            <a:r>
              <a:rPr lang="vi-VN" dirty="0" smtClean="0"/>
              <a:t> </a:t>
            </a:r>
            <a:r>
              <a:rPr lang="vi-VN" dirty="0" err="1" smtClean="0"/>
              <a:t>hội</a:t>
            </a:r>
            <a:endParaRPr lang="vi-VN" dirty="0"/>
          </a:p>
        </p:txBody>
      </p:sp>
      <p:sp>
        <p:nvSpPr>
          <p:cNvPr id="3" name="Content Placeholder 2"/>
          <p:cNvSpPr>
            <a:spLocks noGrp="1"/>
          </p:cNvSpPr>
          <p:nvPr>
            <p:ph idx="1"/>
          </p:nvPr>
        </p:nvSpPr>
        <p:spPr>
          <a:xfrm>
            <a:off x="107504" y="1700808"/>
            <a:ext cx="8858312" cy="3726176"/>
          </a:xfrm>
        </p:spPr>
        <p:txBody>
          <a:bodyPr/>
          <a:lstStyle/>
          <a:p>
            <a:pPr>
              <a:buNone/>
            </a:pPr>
            <a:r>
              <a:rPr lang="vi-VN" b="1" dirty="0" smtClean="0"/>
              <a:t>1. Khái niệm tệ nạn xã hội</a:t>
            </a:r>
            <a:endParaRPr lang="vi-VN" dirty="0" smtClean="0"/>
          </a:p>
          <a:p>
            <a:pPr>
              <a:buFont typeface="Wingdings" pitchFamily="2" charset="2"/>
              <a:buChar char="q"/>
            </a:pPr>
            <a:r>
              <a:rPr lang="vi-VN" dirty="0" smtClean="0"/>
              <a:t>Tệ nạn xã hội là hiện tượng có tính tiêu cực, biểu hiện thông qua các hành vi sai lệch chuẩn mực xã hội, vi phạm đạo đức, pháp luật hiện hành, phá vỡ thuần phong mỹ tục, lối sống lành mạnh, tiến bộ trong xã hội, có thể gây những hậu quả nghiêm trọng cho các cá nhân, gia đình và xã hội.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260648"/>
            <a:ext cx="8858312" cy="838200"/>
          </a:xfrm>
        </p:spPr>
        <p:txBody>
          <a:bodyPr/>
          <a:lstStyle/>
          <a:p>
            <a:r>
              <a:rPr lang="vi-VN" dirty="0" smtClean="0"/>
              <a:t>II.TỆ NẠN XÃ </a:t>
            </a:r>
            <a:r>
              <a:rPr lang="vi-VN" dirty="0"/>
              <a:t>HỘI, </a:t>
            </a:r>
            <a:r>
              <a:rPr lang="vi-VN" dirty="0" err="1"/>
              <a:t>các</a:t>
            </a:r>
            <a:r>
              <a:rPr lang="vi-VN" dirty="0"/>
              <a:t> </a:t>
            </a:r>
            <a:r>
              <a:rPr lang="vi-VN" dirty="0" err="1"/>
              <a:t>loại</a:t>
            </a:r>
            <a:r>
              <a:rPr lang="vi-VN" dirty="0"/>
              <a:t> </a:t>
            </a:r>
            <a:r>
              <a:rPr lang="vi-VN" dirty="0" err="1"/>
              <a:t>tệ</a:t>
            </a:r>
            <a:r>
              <a:rPr lang="vi-VN" dirty="0"/>
              <a:t> </a:t>
            </a:r>
            <a:r>
              <a:rPr lang="vi-VN" dirty="0" err="1"/>
              <a:t>nạn</a:t>
            </a:r>
            <a:r>
              <a:rPr lang="vi-VN" dirty="0"/>
              <a:t> </a:t>
            </a:r>
            <a:r>
              <a:rPr lang="vi-VN" dirty="0" err="1"/>
              <a:t>xã</a:t>
            </a:r>
            <a:r>
              <a:rPr lang="vi-VN" dirty="0"/>
              <a:t> </a:t>
            </a:r>
            <a:r>
              <a:rPr lang="vi-VN" dirty="0" err="1"/>
              <a:t>hội</a:t>
            </a:r>
            <a:endParaRPr lang="vi-VN" dirty="0"/>
          </a:p>
        </p:txBody>
      </p:sp>
      <p:sp>
        <p:nvSpPr>
          <p:cNvPr id="3" name="Content Placeholder 2"/>
          <p:cNvSpPr>
            <a:spLocks noGrp="1"/>
          </p:cNvSpPr>
          <p:nvPr>
            <p:ph idx="1"/>
          </p:nvPr>
        </p:nvSpPr>
        <p:spPr>
          <a:xfrm>
            <a:off x="142844" y="1340768"/>
            <a:ext cx="8858312" cy="4950312"/>
          </a:xfrm>
        </p:spPr>
        <p:txBody>
          <a:bodyPr>
            <a:normAutofit/>
          </a:bodyPr>
          <a:lstStyle/>
          <a:p>
            <a:pPr>
              <a:buNone/>
            </a:pPr>
            <a:r>
              <a:rPr lang="vi-VN" b="1" dirty="0" smtClean="0"/>
              <a:t>2. Các loại tệ nạn xã hội</a:t>
            </a:r>
            <a:endParaRPr lang="vi-VN" dirty="0" smtClean="0"/>
          </a:p>
          <a:p>
            <a:pPr>
              <a:buFont typeface="Wingdings" pitchFamily="2" charset="2"/>
              <a:buChar char="q"/>
            </a:pPr>
            <a:r>
              <a:rPr lang="vi-VN" b="1" dirty="0" smtClean="0"/>
              <a:t>Tệ nạn ma túy:</a:t>
            </a:r>
            <a:r>
              <a:rPr lang="vi-VN" dirty="0" smtClean="0"/>
              <a:t> là khái niệm dùng để chỉ tình trạng nghiện, lệ thuộc vào ma túy, các tội phạm về ma túy và các hành vi trái phép khác về ma túy.</a:t>
            </a:r>
          </a:p>
          <a:p>
            <a:pPr>
              <a:buFont typeface="Wingdings" pitchFamily="2" charset="2"/>
              <a:buChar char="q"/>
            </a:pPr>
            <a:r>
              <a:rPr lang="vi-VN" b="1" dirty="0" smtClean="0"/>
              <a:t>Tệ nạn mại dâm:</a:t>
            </a:r>
            <a:r>
              <a:rPr lang="vi-VN" dirty="0" smtClean="0"/>
              <a:t> là một hiện tượng xã hội tiêu cực, biểu hiện tình trạng các cá nhân dùng các dịch vụ tình dục ngoài hôn nhân và tiền bạc, lợi ích vật chất hay các lợi ích khác để trao đổi với nhau nhằm thỏa mãn nhu cầu tình dục (đối với người mua dâm) hoặc nhu cầu về tiền bạc, lợi ích vật chất (đối với người bán dâm).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332656"/>
            <a:ext cx="8858312" cy="838200"/>
          </a:xfrm>
        </p:spPr>
        <p:txBody>
          <a:bodyPr/>
          <a:lstStyle/>
          <a:p>
            <a:r>
              <a:rPr lang="vi-VN" dirty="0" smtClean="0"/>
              <a:t>II.TỆ NẠN XÃ </a:t>
            </a:r>
            <a:r>
              <a:rPr lang="vi-VN" dirty="0"/>
              <a:t>HỘI, </a:t>
            </a:r>
            <a:r>
              <a:rPr lang="vi-VN" dirty="0" err="1"/>
              <a:t>các</a:t>
            </a:r>
            <a:r>
              <a:rPr lang="vi-VN" dirty="0"/>
              <a:t> </a:t>
            </a:r>
            <a:r>
              <a:rPr lang="vi-VN" dirty="0" err="1"/>
              <a:t>loại</a:t>
            </a:r>
            <a:r>
              <a:rPr lang="vi-VN" dirty="0"/>
              <a:t> </a:t>
            </a:r>
            <a:r>
              <a:rPr lang="vi-VN" dirty="0" err="1"/>
              <a:t>tệ</a:t>
            </a:r>
            <a:r>
              <a:rPr lang="vi-VN" dirty="0"/>
              <a:t> </a:t>
            </a:r>
            <a:r>
              <a:rPr lang="vi-VN" dirty="0" err="1"/>
              <a:t>nạn</a:t>
            </a:r>
            <a:r>
              <a:rPr lang="vi-VN" dirty="0"/>
              <a:t> </a:t>
            </a:r>
            <a:r>
              <a:rPr lang="vi-VN" dirty="0" err="1"/>
              <a:t>xã</a:t>
            </a:r>
            <a:r>
              <a:rPr lang="vi-VN" dirty="0"/>
              <a:t> </a:t>
            </a:r>
            <a:r>
              <a:rPr lang="vi-VN" dirty="0" err="1"/>
              <a:t>hội</a:t>
            </a:r>
            <a:endParaRPr lang="vi-VN" dirty="0"/>
          </a:p>
        </p:txBody>
      </p:sp>
      <p:sp>
        <p:nvSpPr>
          <p:cNvPr id="3" name="Content Placeholder 2"/>
          <p:cNvSpPr>
            <a:spLocks noGrp="1"/>
          </p:cNvSpPr>
          <p:nvPr>
            <p:ph idx="1"/>
          </p:nvPr>
        </p:nvSpPr>
        <p:spPr>
          <a:xfrm>
            <a:off x="142844" y="1287000"/>
            <a:ext cx="8858312" cy="4662280"/>
          </a:xfrm>
        </p:spPr>
        <p:txBody>
          <a:bodyPr>
            <a:normAutofit/>
          </a:bodyPr>
          <a:lstStyle/>
          <a:p>
            <a:pPr>
              <a:buNone/>
            </a:pPr>
            <a:r>
              <a:rPr lang="vi-VN" b="1" dirty="0" smtClean="0"/>
              <a:t>2. Các loại tệ nạn xã hội</a:t>
            </a:r>
            <a:endParaRPr lang="vi-VN" dirty="0" smtClean="0"/>
          </a:p>
          <a:p>
            <a:pPr>
              <a:buFont typeface="Wingdings" pitchFamily="2" charset="2"/>
              <a:buChar char="q"/>
            </a:pPr>
            <a:r>
              <a:rPr lang="vi-VN" b="1" dirty="0" smtClean="0"/>
              <a:t>Tệ nạn cờ bạc:</a:t>
            </a:r>
            <a:r>
              <a:rPr lang="vi-VN" dirty="0" smtClean="0"/>
              <a:t> là hiện tượng xã hội trái pháp luật, biểu hiện tình trạng các cá nhân tổ chức và tham gia các trò chơi cờ bạc dưới mọi hình thức, gây ra những hậu quả xấu, tác động tiêu cực tới trật tự, kỷ cương, an toàn xã hội.</a:t>
            </a:r>
          </a:p>
          <a:p>
            <a:pPr>
              <a:buFont typeface="Wingdings" pitchFamily="2" charset="2"/>
              <a:buChar char="q"/>
            </a:pPr>
            <a:r>
              <a:rPr lang="vi-VN" b="1" dirty="0" smtClean="0"/>
              <a:t>Các tệ nạn xã hội khác:</a:t>
            </a:r>
          </a:p>
          <a:p>
            <a:pPr>
              <a:buNone/>
            </a:pPr>
            <a:r>
              <a:rPr lang="vi-VN" dirty="0" smtClean="0"/>
              <a:t>	+ Say rượu và nghiện rượu.</a:t>
            </a:r>
          </a:p>
          <a:p>
            <a:pPr>
              <a:buNone/>
            </a:pPr>
            <a:r>
              <a:rPr lang="vi-VN" dirty="0" smtClean="0"/>
              <a:t>	+ Đua xe trái phép.</a:t>
            </a:r>
          </a:p>
          <a:p>
            <a:pPr>
              <a:buNone/>
            </a:pPr>
            <a:r>
              <a:rPr lang="vi-VN" dirty="0" smtClean="0"/>
              <a:t>	+ Nghiện chơi game online….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vi-VN" dirty="0" smtClean="0"/>
              <a:t>III.TÌNH </a:t>
            </a:r>
            <a:r>
              <a:rPr lang="vi-VN" dirty="0"/>
              <a:t>HÌNH AN NINH TRẬT TỰ TRÊN ĐỊA BÀN</a:t>
            </a:r>
            <a:endParaRPr lang="en-US" dirty="0"/>
          </a:p>
        </p:txBody>
      </p:sp>
      <p:sp>
        <p:nvSpPr>
          <p:cNvPr id="3" name="Content Placeholder 2"/>
          <p:cNvSpPr>
            <a:spLocks noGrp="1"/>
          </p:cNvSpPr>
          <p:nvPr>
            <p:ph idx="1"/>
          </p:nvPr>
        </p:nvSpPr>
        <p:spPr/>
        <p:txBody>
          <a:bodyPr>
            <a:normAutofit/>
          </a:bodyPr>
          <a:lstStyle/>
          <a:p>
            <a:pPr marL="0" indent="0">
              <a:buNone/>
            </a:pPr>
            <a:r>
              <a:rPr lang="en-US" b="1" dirty="0" smtClean="0"/>
              <a:t>1.</a:t>
            </a:r>
            <a:r>
              <a:rPr lang="vi-VN" b="1" dirty="0" err="1" smtClean="0"/>
              <a:t>Đặc</a:t>
            </a:r>
            <a:r>
              <a:rPr lang="vi-VN" b="1" dirty="0" smtClean="0"/>
              <a:t> </a:t>
            </a:r>
            <a:r>
              <a:rPr lang="vi-VN" b="1" dirty="0" err="1"/>
              <a:t>điểm</a:t>
            </a:r>
            <a:r>
              <a:rPr lang="vi-VN" b="1" dirty="0"/>
              <a:t> </a:t>
            </a:r>
            <a:r>
              <a:rPr lang="vi-VN" b="1" dirty="0" err="1"/>
              <a:t>tình</a:t>
            </a:r>
            <a:r>
              <a:rPr lang="vi-VN" b="1" dirty="0"/>
              <a:t> </a:t>
            </a:r>
            <a:r>
              <a:rPr lang="vi-VN" b="1" dirty="0" err="1"/>
              <a:t>hình</a:t>
            </a:r>
            <a:r>
              <a:rPr lang="vi-VN" b="1" dirty="0"/>
              <a:t> </a:t>
            </a:r>
            <a:r>
              <a:rPr lang="vi-VN" b="1" dirty="0" smtClean="0"/>
              <a:t>chung</a:t>
            </a:r>
            <a:r>
              <a:rPr lang="en-US" b="1" dirty="0" smtClean="0"/>
              <a:t> </a:t>
            </a:r>
            <a:r>
              <a:rPr lang="en-US" b="1" dirty="0" err="1" smtClean="0"/>
              <a:t>phường</a:t>
            </a:r>
            <a:r>
              <a:rPr lang="en-US" b="1" dirty="0" smtClean="0"/>
              <a:t> </a:t>
            </a:r>
            <a:r>
              <a:rPr lang="en-US" b="1" dirty="0" err="1" smtClean="0"/>
              <a:t>Xuân</a:t>
            </a:r>
            <a:r>
              <a:rPr lang="en-US" b="1" dirty="0" smtClean="0"/>
              <a:t> </a:t>
            </a:r>
            <a:r>
              <a:rPr lang="en-US" b="1" dirty="0" err="1" smtClean="0"/>
              <a:t>Hòa</a:t>
            </a:r>
            <a:endParaRPr lang="en-US" b="1" dirty="0" smtClean="0"/>
          </a:p>
          <a:p>
            <a:pPr>
              <a:buFont typeface="Wingdings" panose="05000000000000000000" pitchFamily="2" charset="2"/>
              <a:buChar char="q"/>
            </a:pPr>
            <a:r>
              <a:rPr lang="vi-VN" dirty="0" smtClean="0"/>
              <a:t>       </a:t>
            </a:r>
            <a:r>
              <a:rPr lang="vi-VN" dirty="0" err="1" smtClean="0"/>
              <a:t>Từ</a:t>
            </a:r>
            <a:r>
              <a:rPr lang="vi-VN" dirty="0" smtClean="0"/>
              <a:t> </a:t>
            </a:r>
            <a:r>
              <a:rPr lang="vi-VN" dirty="0" err="1" smtClean="0"/>
              <a:t>ngày</a:t>
            </a:r>
            <a:r>
              <a:rPr lang="en-US" dirty="0" smtClean="0"/>
              <a:t> 01/07/2025</a:t>
            </a:r>
            <a:r>
              <a:rPr lang="vi-VN" dirty="0" smtClean="0"/>
              <a:t>,</a:t>
            </a:r>
            <a:r>
              <a:rPr lang="en-US" dirty="0" smtClean="0"/>
              <a:t> </a:t>
            </a:r>
            <a:r>
              <a:rPr lang="vi-VN" dirty="0" err="1"/>
              <a:t>p</a:t>
            </a:r>
            <a:r>
              <a:rPr lang="en-US" dirty="0" err="1" smtClean="0"/>
              <a:t>hường</a:t>
            </a:r>
            <a:r>
              <a:rPr lang="en-US" dirty="0" smtClean="0"/>
              <a:t> </a:t>
            </a:r>
            <a:r>
              <a:rPr lang="en-US" dirty="0" err="1" smtClean="0"/>
              <a:t>Xuân</a:t>
            </a:r>
            <a:r>
              <a:rPr lang="en-US" dirty="0" smtClean="0"/>
              <a:t> </a:t>
            </a:r>
            <a:r>
              <a:rPr lang="en-US" dirty="0" err="1" smtClean="0"/>
              <a:t>Hòa</a:t>
            </a:r>
            <a:r>
              <a:rPr lang="vi-VN" dirty="0"/>
              <a:t> </a:t>
            </a:r>
            <a:r>
              <a:rPr lang="vi-VN" dirty="0" err="1" smtClean="0"/>
              <a:t>tỉnh</a:t>
            </a:r>
            <a:r>
              <a:rPr lang="vi-VN" dirty="0" smtClean="0"/>
              <a:t> </a:t>
            </a:r>
            <a:r>
              <a:rPr lang="vi-VN" dirty="0" err="1" smtClean="0"/>
              <a:t>Phú</a:t>
            </a:r>
            <a:r>
              <a:rPr lang="vi-VN" dirty="0" smtClean="0"/>
              <a:t> </a:t>
            </a:r>
            <a:r>
              <a:rPr lang="vi-VN" dirty="0" err="1" smtClean="0"/>
              <a:t>Thọ</a:t>
            </a:r>
            <a:r>
              <a:rPr lang="vi-VN" dirty="0" smtClean="0"/>
              <a:t> </a:t>
            </a:r>
            <a:r>
              <a:rPr lang="vi-VN" dirty="0" err="1" smtClean="0"/>
              <a:t>được</a:t>
            </a:r>
            <a:r>
              <a:rPr lang="vi-VN" dirty="0" smtClean="0"/>
              <a:t> </a:t>
            </a:r>
            <a:r>
              <a:rPr lang="vi-VN" dirty="0" err="1" smtClean="0"/>
              <a:t>hình</a:t>
            </a:r>
            <a:r>
              <a:rPr lang="vi-VN" dirty="0" smtClean="0"/>
              <a:t> </a:t>
            </a:r>
            <a:r>
              <a:rPr lang="vi-VN" dirty="0" err="1" smtClean="0"/>
              <a:t>thành</a:t>
            </a:r>
            <a:r>
              <a:rPr lang="vi-VN" dirty="0" smtClean="0"/>
              <a:t> trên cơ </a:t>
            </a:r>
            <a:r>
              <a:rPr lang="vi-VN" dirty="0" err="1" smtClean="0"/>
              <a:t>sở</a:t>
            </a:r>
            <a:r>
              <a:rPr lang="vi-VN" dirty="0" smtClean="0"/>
              <a:t> </a:t>
            </a:r>
            <a:r>
              <a:rPr lang="vi-VN" dirty="0" err="1" smtClean="0"/>
              <a:t>sáp</a:t>
            </a:r>
            <a:r>
              <a:rPr lang="vi-VN" dirty="0" smtClean="0"/>
              <a:t> </a:t>
            </a:r>
            <a:r>
              <a:rPr lang="vi-VN" dirty="0" err="1" smtClean="0"/>
              <a:t>nhập</a:t>
            </a:r>
            <a:r>
              <a:rPr lang="en-US" dirty="0" smtClean="0"/>
              <a:t> </a:t>
            </a:r>
            <a:r>
              <a:rPr lang="vi-VN" dirty="0" err="1" smtClean="0"/>
              <a:t>xã</a:t>
            </a:r>
            <a:r>
              <a:rPr lang="vi-VN" dirty="0" smtClean="0"/>
              <a:t> Cao minh, </a:t>
            </a:r>
            <a:r>
              <a:rPr lang="vi-VN" dirty="0" err="1" smtClean="0"/>
              <a:t>xã</a:t>
            </a:r>
            <a:r>
              <a:rPr lang="vi-VN" dirty="0" smtClean="0"/>
              <a:t> </a:t>
            </a:r>
            <a:r>
              <a:rPr lang="vi-VN" dirty="0" err="1" smtClean="0"/>
              <a:t>Ngọc</a:t>
            </a:r>
            <a:r>
              <a:rPr lang="vi-VN" dirty="0" smtClean="0"/>
              <a:t> Thanh, </a:t>
            </a:r>
            <a:r>
              <a:rPr lang="vi-VN" dirty="0" err="1" smtClean="0"/>
              <a:t>phường</a:t>
            </a:r>
            <a:r>
              <a:rPr lang="vi-VN" dirty="0" smtClean="0"/>
              <a:t> </a:t>
            </a:r>
            <a:r>
              <a:rPr lang="vi-VN" dirty="0" err="1" smtClean="0"/>
              <a:t>Đồng</a:t>
            </a:r>
            <a:r>
              <a:rPr lang="vi-VN" dirty="0" smtClean="0"/>
              <a:t> Xuân </a:t>
            </a:r>
            <a:r>
              <a:rPr lang="vi-VN" dirty="0" err="1" smtClean="0"/>
              <a:t>và</a:t>
            </a:r>
            <a:r>
              <a:rPr lang="vi-VN" dirty="0" smtClean="0"/>
              <a:t> </a:t>
            </a:r>
            <a:r>
              <a:rPr lang="vi-VN" dirty="0" err="1" smtClean="0"/>
              <a:t>phường</a:t>
            </a:r>
            <a:r>
              <a:rPr lang="vi-VN" dirty="0" smtClean="0"/>
              <a:t> Xuân </a:t>
            </a:r>
            <a:r>
              <a:rPr lang="vi-VN" dirty="0" err="1" smtClean="0"/>
              <a:t>Hòa</a:t>
            </a:r>
            <a:r>
              <a:rPr lang="vi-VN" dirty="0" smtClean="0"/>
              <a:t> </a:t>
            </a:r>
            <a:r>
              <a:rPr lang="vi-VN" dirty="0" err="1" smtClean="0"/>
              <a:t>cũ</a:t>
            </a:r>
            <a:r>
              <a:rPr lang="vi-VN" dirty="0"/>
              <a:t>. </a:t>
            </a:r>
            <a:r>
              <a:rPr lang="vi-VN" dirty="0" smtClean="0"/>
              <a:t>P</a:t>
            </a:r>
            <a:r>
              <a:rPr lang="en-US" dirty="0" err="1" smtClean="0"/>
              <a:t>hường</a:t>
            </a:r>
            <a:r>
              <a:rPr lang="en-US" dirty="0" smtClean="0"/>
              <a:t> </a:t>
            </a:r>
            <a:r>
              <a:rPr lang="en-US" dirty="0" err="1"/>
              <a:t>Xuân</a:t>
            </a:r>
            <a:r>
              <a:rPr lang="en-US" dirty="0"/>
              <a:t> </a:t>
            </a:r>
            <a:r>
              <a:rPr lang="en-US" dirty="0" err="1"/>
              <a:t>Hòa</a:t>
            </a:r>
            <a:r>
              <a:rPr lang="vi-VN" dirty="0"/>
              <a:t> </a:t>
            </a:r>
            <a:r>
              <a:rPr lang="vi-VN" dirty="0" err="1" smtClean="0"/>
              <a:t>hiện</a:t>
            </a:r>
            <a:r>
              <a:rPr lang="vi-VN" dirty="0" smtClean="0"/>
              <a:t> nay </a:t>
            </a:r>
            <a:r>
              <a:rPr lang="en-US" dirty="0" err="1" smtClean="0"/>
              <a:t>có</a:t>
            </a:r>
            <a:r>
              <a:rPr lang="en-US" dirty="0" smtClean="0"/>
              <a:t> </a:t>
            </a:r>
            <a:r>
              <a:rPr lang="vi-VN" dirty="0" smtClean="0"/>
              <a:t>37</a:t>
            </a:r>
            <a:r>
              <a:rPr lang="en-US" dirty="0" smtClean="0"/>
              <a:t> </a:t>
            </a:r>
            <a:r>
              <a:rPr lang="en-US" dirty="0" err="1" smtClean="0"/>
              <a:t>tổ</a:t>
            </a:r>
            <a:r>
              <a:rPr lang="en-US" dirty="0" smtClean="0"/>
              <a:t> </a:t>
            </a:r>
            <a:r>
              <a:rPr lang="en-US" dirty="0" err="1" smtClean="0"/>
              <a:t>dân</a:t>
            </a:r>
            <a:r>
              <a:rPr lang="en-US" dirty="0" smtClean="0"/>
              <a:t> </a:t>
            </a:r>
            <a:r>
              <a:rPr lang="en-US" dirty="0" err="1" smtClean="0"/>
              <a:t>phố</a:t>
            </a:r>
            <a:r>
              <a:rPr lang="vi-VN" dirty="0" smtClean="0"/>
              <a:t>. </a:t>
            </a:r>
            <a:r>
              <a:rPr lang="en-US" dirty="0" err="1" smtClean="0"/>
              <a:t>Là</a:t>
            </a:r>
            <a:r>
              <a:rPr lang="en-US" dirty="0" smtClean="0"/>
              <a:t> </a:t>
            </a:r>
            <a:r>
              <a:rPr lang="en-US" dirty="0" err="1" smtClean="0"/>
              <a:t>địa</a:t>
            </a:r>
            <a:r>
              <a:rPr lang="en-US" dirty="0" smtClean="0"/>
              <a:t> </a:t>
            </a:r>
            <a:r>
              <a:rPr lang="en-US" dirty="0" err="1" smtClean="0"/>
              <a:t>bàn</a:t>
            </a:r>
            <a:r>
              <a:rPr lang="en-US" dirty="0" smtClean="0"/>
              <a:t> </a:t>
            </a:r>
            <a:r>
              <a:rPr lang="en-US" dirty="0" err="1" smtClean="0"/>
              <a:t>rộng</a:t>
            </a:r>
            <a:r>
              <a:rPr lang="en-US" dirty="0" smtClean="0"/>
              <a:t>, </a:t>
            </a:r>
            <a:r>
              <a:rPr lang="en-US" dirty="0" err="1" smtClean="0"/>
              <a:t>đông</a:t>
            </a:r>
            <a:r>
              <a:rPr lang="en-US" dirty="0" smtClean="0"/>
              <a:t> </a:t>
            </a:r>
            <a:r>
              <a:rPr lang="en-US" dirty="0" err="1" smtClean="0"/>
              <a:t>dân</a:t>
            </a:r>
            <a:r>
              <a:rPr lang="en-US" dirty="0" smtClean="0"/>
              <a:t> </a:t>
            </a:r>
            <a:r>
              <a:rPr lang="en-US" dirty="0" err="1" smtClean="0"/>
              <a:t>cư</a:t>
            </a:r>
            <a:r>
              <a:rPr lang="en-US" dirty="0" smtClean="0"/>
              <a:t>, </a:t>
            </a:r>
            <a:r>
              <a:rPr lang="en-US" dirty="0" err="1" smtClean="0"/>
              <a:t>có</a:t>
            </a:r>
            <a:r>
              <a:rPr lang="en-US" dirty="0" smtClean="0"/>
              <a:t> </a:t>
            </a:r>
            <a:r>
              <a:rPr lang="en-US" dirty="0" err="1" smtClean="0"/>
              <a:t>đủ</a:t>
            </a:r>
            <a:r>
              <a:rPr lang="en-US" dirty="0" smtClean="0"/>
              <a:t> </a:t>
            </a:r>
            <a:r>
              <a:rPr lang="en-US" dirty="0" err="1" smtClean="0"/>
              <a:t>các</a:t>
            </a:r>
            <a:r>
              <a:rPr lang="en-US" dirty="0" smtClean="0"/>
              <a:t> </a:t>
            </a:r>
            <a:r>
              <a:rPr lang="en-US" dirty="0" err="1" smtClean="0"/>
              <a:t>giai</a:t>
            </a:r>
            <a:r>
              <a:rPr lang="en-US" dirty="0" smtClean="0"/>
              <a:t> </a:t>
            </a:r>
            <a:r>
              <a:rPr lang="en-US" dirty="0" err="1" smtClean="0"/>
              <a:t>tầng</a:t>
            </a:r>
            <a:r>
              <a:rPr lang="en-US" dirty="0" smtClean="0"/>
              <a:t> </a:t>
            </a:r>
            <a:r>
              <a:rPr lang="en-US" dirty="0" err="1" smtClean="0"/>
              <a:t>xã</a:t>
            </a:r>
            <a:r>
              <a:rPr lang="en-US" dirty="0" smtClean="0"/>
              <a:t> </a:t>
            </a:r>
            <a:r>
              <a:rPr lang="en-US" dirty="0" err="1" smtClean="0"/>
              <a:t>hội</a:t>
            </a:r>
            <a:r>
              <a:rPr lang="en-US" dirty="0" smtClean="0"/>
              <a:t> (</a:t>
            </a:r>
            <a:r>
              <a:rPr lang="en-US" dirty="0" err="1" smtClean="0"/>
              <a:t>trí</a:t>
            </a:r>
            <a:r>
              <a:rPr lang="en-US" dirty="0" smtClean="0"/>
              <a:t> </a:t>
            </a:r>
            <a:r>
              <a:rPr lang="en-US" dirty="0" err="1" smtClean="0"/>
              <a:t>thức</a:t>
            </a:r>
            <a:r>
              <a:rPr lang="en-US" dirty="0" smtClean="0"/>
              <a:t>, </a:t>
            </a:r>
            <a:r>
              <a:rPr lang="en-US" dirty="0" err="1" smtClean="0"/>
              <a:t>công</a:t>
            </a:r>
            <a:r>
              <a:rPr lang="en-US" dirty="0" smtClean="0"/>
              <a:t> </a:t>
            </a:r>
            <a:r>
              <a:rPr lang="en-US" dirty="0" err="1" smtClean="0"/>
              <a:t>nhân</a:t>
            </a:r>
            <a:r>
              <a:rPr lang="en-US" dirty="0" smtClean="0"/>
              <a:t>, </a:t>
            </a:r>
            <a:r>
              <a:rPr lang="en-US" dirty="0" err="1" smtClean="0"/>
              <a:t>nông</a:t>
            </a:r>
            <a:r>
              <a:rPr lang="en-US" dirty="0" smtClean="0"/>
              <a:t> </a:t>
            </a:r>
            <a:r>
              <a:rPr lang="en-US" dirty="0" err="1" smtClean="0"/>
              <a:t>dân</a:t>
            </a:r>
            <a:r>
              <a:rPr lang="en-US" dirty="0" smtClean="0"/>
              <a:t>, </a:t>
            </a:r>
            <a:r>
              <a:rPr lang="en-US" dirty="0" err="1" smtClean="0"/>
              <a:t>học</a:t>
            </a:r>
            <a:r>
              <a:rPr lang="en-US" dirty="0" smtClean="0"/>
              <a:t> </a:t>
            </a:r>
            <a:r>
              <a:rPr lang="en-US" dirty="0" err="1" smtClean="0"/>
              <a:t>sinh</a:t>
            </a:r>
            <a:r>
              <a:rPr lang="en-US" dirty="0" smtClean="0"/>
              <a:t>, </a:t>
            </a:r>
            <a:r>
              <a:rPr lang="en-US" dirty="0" err="1" smtClean="0"/>
              <a:t>sinh</a:t>
            </a:r>
            <a:r>
              <a:rPr lang="en-US" dirty="0" smtClean="0"/>
              <a:t> </a:t>
            </a:r>
            <a:r>
              <a:rPr lang="en-US" dirty="0" err="1" smtClean="0"/>
              <a:t>viên</a:t>
            </a:r>
            <a:r>
              <a:rPr lang="en-US" dirty="0" smtClean="0"/>
              <a:t>, </a:t>
            </a:r>
            <a:r>
              <a:rPr lang="en-US" dirty="0" err="1" smtClean="0"/>
              <a:t>buôn</a:t>
            </a:r>
            <a:r>
              <a:rPr lang="en-US" dirty="0" smtClean="0"/>
              <a:t> </a:t>
            </a:r>
            <a:r>
              <a:rPr lang="en-US" dirty="0" err="1" smtClean="0"/>
              <a:t>bán</a:t>
            </a:r>
            <a:r>
              <a:rPr lang="en-US" dirty="0" smtClean="0"/>
              <a:t>…), </a:t>
            </a:r>
            <a:r>
              <a:rPr lang="en-US" dirty="0" err="1" smtClean="0"/>
              <a:t>có</a:t>
            </a:r>
            <a:r>
              <a:rPr lang="en-US" dirty="0" smtClean="0"/>
              <a:t> 04 </a:t>
            </a:r>
            <a:r>
              <a:rPr lang="en-US" dirty="0" err="1" smtClean="0"/>
              <a:t>cơ</a:t>
            </a:r>
            <a:r>
              <a:rPr lang="en-US" dirty="0" smtClean="0"/>
              <a:t> </a:t>
            </a:r>
            <a:r>
              <a:rPr lang="en-US" dirty="0" err="1" smtClean="0"/>
              <a:t>quan</a:t>
            </a:r>
            <a:r>
              <a:rPr lang="en-US" dirty="0" smtClean="0"/>
              <a:t>, </a:t>
            </a:r>
            <a:r>
              <a:rPr lang="en-US" dirty="0" err="1" smtClean="0"/>
              <a:t>doanh</a:t>
            </a:r>
            <a:r>
              <a:rPr lang="en-US" dirty="0" smtClean="0"/>
              <a:t> </a:t>
            </a:r>
            <a:r>
              <a:rPr lang="en-US" dirty="0" err="1" smtClean="0"/>
              <a:t>nghiệp</a:t>
            </a:r>
            <a:r>
              <a:rPr lang="en-US" dirty="0" smtClean="0"/>
              <a:t> </a:t>
            </a:r>
            <a:r>
              <a:rPr lang="en-US" dirty="0" err="1" smtClean="0"/>
              <a:t>nhà</a:t>
            </a:r>
            <a:r>
              <a:rPr lang="en-US" dirty="0" smtClean="0"/>
              <a:t> </a:t>
            </a:r>
            <a:r>
              <a:rPr lang="en-US" dirty="0" err="1" smtClean="0"/>
              <a:t>nước</a:t>
            </a:r>
            <a:r>
              <a:rPr lang="en-US" dirty="0" smtClean="0"/>
              <a:t>, 01 </a:t>
            </a:r>
            <a:r>
              <a:rPr lang="en-US" dirty="0" err="1" smtClean="0"/>
              <a:t>xí</a:t>
            </a:r>
            <a:r>
              <a:rPr lang="en-US" dirty="0" smtClean="0"/>
              <a:t> </a:t>
            </a:r>
            <a:r>
              <a:rPr lang="en-US" dirty="0" err="1" smtClean="0"/>
              <a:t>nghiệp</a:t>
            </a:r>
            <a:r>
              <a:rPr lang="en-US" dirty="0" smtClean="0"/>
              <a:t> </a:t>
            </a:r>
            <a:r>
              <a:rPr lang="en-US" dirty="0" err="1"/>
              <a:t>Q</a:t>
            </a:r>
            <a:r>
              <a:rPr lang="en-US" dirty="0" err="1" smtClean="0"/>
              <a:t>uốc</a:t>
            </a:r>
            <a:r>
              <a:rPr lang="en-US" dirty="0" smtClean="0"/>
              <a:t> </a:t>
            </a:r>
            <a:r>
              <a:rPr lang="en-US" dirty="0" err="1" smtClean="0"/>
              <a:t>phòng</a:t>
            </a:r>
            <a:r>
              <a:rPr lang="en-US" dirty="0" smtClean="0"/>
              <a:t>, </a:t>
            </a:r>
            <a:r>
              <a:rPr lang="vi-VN" dirty="0" smtClean="0"/>
              <a:t>22</a:t>
            </a:r>
            <a:r>
              <a:rPr lang="en-US" dirty="0" smtClean="0"/>
              <a:t> </a:t>
            </a:r>
            <a:r>
              <a:rPr lang="en-US" dirty="0" err="1" smtClean="0"/>
              <a:t>trường</a:t>
            </a:r>
            <a:r>
              <a:rPr lang="en-US" dirty="0" smtClean="0"/>
              <a:t> </a:t>
            </a:r>
            <a:r>
              <a:rPr lang="en-US" dirty="0" err="1" smtClean="0"/>
              <a:t>học</a:t>
            </a:r>
            <a:r>
              <a:rPr lang="en-US" dirty="0" smtClean="0"/>
              <a:t> </a:t>
            </a:r>
            <a:r>
              <a:rPr lang="en-US" dirty="0" err="1" smtClean="0"/>
              <a:t>đào</a:t>
            </a:r>
            <a:r>
              <a:rPr lang="en-US" dirty="0" smtClean="0"/>
              <a:t> </a:t>
            </a:r>
            <a:r>
              <a:rPr lang="en-US" dirty="0" err="1" smtClean="0"/>
              <a:t>tạo</a:t>
            </a:r>
            <a:r>
              <a:rPr lang="en-US" dirty="0" smtClean="0"/>
              <a:t> </a:t>
            </a:r>
            <a:r>
              <a:rPr lang="en-US" dirty="0" err="1" smtClean="0"/>
              <a:t>hoàn</a:t>
            </a:r>
            <a:r>
              <a:rPr lang="en-US" dirty="0" smtClean="0"/>
              <a:t> </a:t>
            </a:r>
            <a:r>
              <a:rPr lang="en-US" dirty="0" err="1" smtClean="0"/>
              <a:t>chỉnh</a:t>
            </a:r>
            <a:r>
              <a:rPr lang="en-US" dirty="0" smtClean="0"/>
              <a:t> </a:t>
            </a:r>
            <a:r>
              <a:rPr lang="en-US" dirty="0" err="1" smtClean="0"/>
              <a:t>từ</a:t>
            </a:r>
            <a:r>
              <a:rPr lang="en-US" dirty="0" smtClean="0"/>
              <a:t> </a:t>
            </a:r>
            <a:r>
              <a:rPr lang="en-US" dirty="0" err="1" smtClean="0"/>
              <a:t>bậc</a:t>
            </a:r>
            <a:r>
              <a:rPr lang="en-US" dirty="0" smtClean="0"/>
              <a:t> </a:t>
            </a:r>
            <a:r>
              <a:rPr lang="en-US" dirty="0" err="1"/>
              <a:t>m</a:t>
            </a:r>
            <a:r>
              <a:rPr lang="en-US" dirty="0" err="1" smtClean="0"/>
              <a:t>ầm</a:t>
            </a:r>
            <a:r>
              <a:rPr lang="en-US" dirty="0" smtClean="0"/>
              <a:t> non </a:t>
            </a:r>
            <a:r>
              <a:rPr lang="en-US" dirty="0" err="1" smtClean="0"/>
              <a:t>đến</a:t>
            </a:r>
            <a:r>
              <a:rPr lang="en-US" dirty="0" smtClean="0"/>
              <a:t> </a:t>
            </a:r>
            <a:r>
              <a:rPr lang="en-US" dirty="0" err="1" smtClean="0"/>
              <a:t>sau</a:t>
            </a:r>
            <a:r>
              <a:rPr lang="en-US" dirty="0" smtClean="0"/>
              <a:t> </a:t>
            </a:r>
            <a:r>
              <a:rPr lang="en-US" dirty="0" err="1" smtClean="0"/>
              <a:t>đại</a:t>
            </a:r>
            <a:r>
              <a:rPr lang="en-US" dirty="0" smtClean="0"/>
              <a:t> </a:t>
            </a:r>
            <a:r>
              <a:rPr lang="en-US" dirty="0" err="1" smtClean="0"/>
              <a:t>học</a:t>
            </a:r>
            <a:r>
              <a:rPr lang="en-US" dirty="0"/>
              <a:t>.</a:t>
            </a:r>
            <a:r>
              <a:rPr lang="en-US" dirty="0" smtClean="0"/>
              <a:t> </a:t>
            </a:r>
            <a:endParaRPr lang="en-US" dirty="0"/>
          </a:p>
        </p:txBody>
      </p:sp>
    </p:spTree>
    <p:extLst>
      <p:ext uri="{BB962C8B-B14F-4D97-AF65-F5344CB8AC3E}">
        <p14:creationId xmlns:p14="http://schemas.microsoft.com/office/powerpoint/2010/main" val="3083381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Basis</Template>
  <TotalTime>1425</TotalTime>
  <Words>3261</Words>
  <Application>Microsoft Office PowerPoint</Application>
  <PresentationFormat>On-screen Show (4:3)</PresentationFormat>
  <Paragraphs>127</Paragraphs>
  <Slides>24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Calibri</vt:lpstr>
      <vt:lpstr>Franklin Gothic Book</vt:lpstr>
      <vt:lpstr>Franklin Gothic Medium</vt:lpstr>
      <vt:lpstr>Tahoma</vt:lpstr>
      <vt:lpstr>Times New Roman</vt:lpstr>
      <vt:lpstr>Wingdings</vt:lpstr>
      <vt:lpstr>Wingdings 2</vt:lpstr>
      <vt:lpstr>Trek</vt:lpstr>
      <vt:lpstr>Trường đại học sư phạm hà nội 2 ban bảo vệ</vt:lpstr>
      <vt:lpstr>Nội dung học tập</vt:lpstr>
      <vt:lpstr>I.KHÁI NiỆM VỀ TỘI PHẠM, các loại tội phạm</vt:lpstr>
      <vt:lpstr>I.KHÁI NiỆM VỀ TỘI PHẠM, các loại tội phạm</vt:lpstr>
      <vt:lpstr>I.KHÁI NiỆM VỀ TỘI PHẠM, các loại tội phạm</vt:lpstr>
      <vt:lpstr>II.TỆ NẠN XÃ HỘI, các loại tệ nạn xã hội</vt:lpstr>
      <vt:lpstr>II.TỆ NẠN XÃ HỘI, các loại tệ nạn xã hội</vt:lpstr>
      <vt:lpstr>II.TỆ NẠN XÃ HỘI, các loại tệ nạn xã hội</vt:lpstr>
      <vt:lpstr>III.TÌNH HÌNH AN NINH TRẬT TỰ TRÊN ĐỊA BÀN</vt:lpstr>
      <vt:lpstr>III.TÌNH HÌNH AN NINH TRẬT TỰ TRÊN ĐỊA BÀN</vt:lpstr>
      <vt:lpstr>III.TÌNH HÌNH AN NINH TRẬT TỰ TRÊN ĐỊA BÀN</vt:lpstr>
      <vt:lpstr>III.TÌNH HÌNH AN NINH TRẬT TỰ TRÊN ĐỊA BÀN</vt:lpstr>
      <vt:lpstr>III.TÌNH HÌNH AN NINH TRẬT TỰ TRÊN ĐỊA BÀN</vt:lpstr>
      <vt:lpstr>III.TÌNH HÌNH AN NINH TRẬT TỰ TRÊN ĐỊA BÀN</vt:lpstr>
      <vt:lpstr>IV.MỘT SỐ THỦ ĐoẠN TRỘM CẮP</vt:lpstr>
      <vt:lpstr>IV. MỘT SỐ THỦ ĐoẠN TRỘM CẮP</vt:lpstr>
      <vt:lpstr>V. MỘT SỐ BiỆN PHÁP PHÒNG NGỪA tội phạm</vt:lpstr>
      <vt:lpstr>V. MỘT SỐ BiỆN PHÁP PHÒNG NGỪAtội phạm</vt:lpstr>
      <vt:lpstr>VI. CÁCH XỬ LÝ CỦA NGƯỜI HỌC KHI CÓ NHỮNG TÌNH HuỐNG VỀ ANTT XẢY RA</vt:lpstr>
      <vt:lpstr>VII. Phòng ngừa cháy nổ</vt:lpstr>
      <vt:lpstr>VII. Phòng ngừa cháy nổ</vt:lpstr>
      <vt:lpstr>VII. Phòng ngừa cháy nổ</vt:lpstr>
      <vt:lpstr>VII. Phòng ngừa cháy nổ</vt:lpstr>
      <vt:lpstr>VIII. Phòng ngừa một số thủ đoạn lừa đảo chiếm đoạt tài sản qua mạng</vt:lpstr>
    </vt:vector>
  </TitlesOfParts>
  <Company>Grizli777</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Trường đại học sư phạm hà nội 2 ban bảo vệ</dc:title>
  <dc:creator>Sic</dc:creator>
  <cp:lastModifiedBy>SPHN2</cp:lastModifiedBy>
  <cp:revision>199</cp:revision>
  <cp:lastPrinted>2020-02-23T13:45:43Z</cp:lastPrinted>
  <dcterms:created xsi:type="dcterms:W3CDTF">2016-08-11T02:07:32Z</dcterms:created>
  <dcterms:modified xsi:type="dcterms:W3CDTF">2025-08-23T10:59:03Z</dcterms:modified>
</cp:coreProperties>
</file>