
<file path=[Content_Types].xml><?xml version="1.0" encoding="utf-8"?>
<Types xmlns="http://schemas.openxmlformats.org/package/2006/content-types">
  <Override PartName="/ppt/slides/slide29.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Layouts/slideLayout6.xml" ContentType="application/vnd.openxmlformats-officedocument.presentationml.slideLayout+xml"/>
  <Override PartName="/ppt/notesSlides/notesSlide38.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Override PartName="/ppt/notesSlides/notesSlide27.xml" ContentType="application/vnd.openxmlformats-officedocument.presentationml.notesSlide+xml"/>
  <Override PartName="/ppt/notesSlides/notesSlide36.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notesSlides/notesSlide34.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32.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Override PartName="/ppt/notesSlides/notesSlide28.xml" ContentType="application/vnd.openxmlformats-officedocument.presentationml.notesSlide+xml"/>
  <Override PartName="/ppt/notesSlides/notesSlide37.xml" ContentType="application/vnd.openxmlformats-officedocument.presentationml.notesSl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ppt/notesSlides/notesSlide3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notesSlides/notesSlide29.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6"/>
  </p:notesMasterIdLst>
  <p:handoutMasterIdLst>
    <p:handoutMasterId r:id="rId47"/>
  </p:handoutMasterIdLst>
  <p:sldIdLst>
    <p:sldId id="256" r:id="rId2"/>
    <p:sldId id="257" r:id="rId3"/>
    <p:sldId id="302" r:id="rId4"/>
    <p:sldId id="303" r:id="rId5"/>
    <p:sldId id="304" r:id="rId6"/>
    <p:sldId id="274" r:id="rId7"/>
    <p:sldId id="282" r:id="rId8"/>
    <p:sldId id="283" r:id="rId9"/>
    <p:sldId id="284" r:id="rId10"/>
    <p:sldId id="279" r:id="rId11"/>
    <p:sldId id="258" r:id="rId12"/>
    <p:sldId id="276" r:id="rId13"/>
    <p:sldId id="259" r:id="rId14"/>
    <p:sldId id="260" r:id="rId15"/>
    <p:sldId id="277" r:id="rId16"/>
    <p:sldId id="261" r:id="rId17"/>
    <p:sldId id="262" r:id="rId18"/>
    <p:sldId id="263" r:id="rId19"/>
    <p:sldId id="264" r:id="rId20"/>
    <p:sldId id="265" r:id="rId21"/>
    <p:sldId id="287" r:id="rId22"/>
    <p:sldId id="285" r:id="rId23"/>
    <p:sldId id="286" r:id="rId24"/>
    <p:sldId id="288" r:id="rId25"/>
    <p:sldId id="289" r:id="rId26"/>
    <p:sldId id="290" r:id="rId27"/>
    <p:sldId id="291" r:id="rId28"/>
    <p:sldId id="292" r:id="rId29"/>
    <p:sldId id="293" r:id="rId30"/>
    <p:sldId id="267" r:id="rId31"/>
    <p:sldId id="268" r:id="rId32"/>
    <p:sldId id="269" r:id="rId33"/>
    <p:sldId id="270" r:id="rId34"/>
    <p:sldId id="271" r:id="rId35"/>
    <p:sldId id="272" r:id="rId36"/>
    <p:sldId id="278" r:id="rId37"/>
    <p:sldId id="294" r:id="rId38"/>
    <p:sldId id="295" r:id="rId39"/>
    <p:sldId id="296" r:id="rId40"/>
    <p:sldId id="297" r:id="rId41"/>
    <p:sldId id="298" r:id="rId42"/>
    <p:sldId id="299" r:id="rId43"/>
    <p:sldId id="300" r:id="rId44"/>
    <p:sldId id="301" r:id="rId45"/>
  </p:sldIdLst>
  <p:sldSz cx="8137525" cy="5029200"/>
  <p:notesSz cx="6858000" cy="9144000"/>
  <p:defaultTextStyle>
    <a:defPPr>
      <a:defRPr lang="en-US"/>
    </a:defPPr>
    <a:lvl1pPr algn="l" rtl="0" fontAlgn="base">
      <a:spcBef>
        <a:spcPct val="0"/>
      </a:spcBef>
      <a:spcAft>
        <a:spcPct val="0"/>
      </a:spcAft>
      <a:defRPr sz="1500" kern="1200">
        <a:solidFill>
          <a:schemeClr val="tx1"/>
        </a:solidFill>
        <a:latin typeface="Arial" charset="0"/>
        <a:ea typeface="+mn-ea"/>
        <a:cs typeface="+mn-cs"/>
      </a:defRPr>
    </a:lvl1pPr>
    <a:lvl2pPr marL="457200" algn="l" rtl="0" fontAlgn="base">
      <a:spcBef>
        <a:spcPct val="0"/>
      </a:spcBef>
      <a:spcAft>
        <a:spcPct val="0"/>
      </a:spcAft>
      <a:defRPr sz="1500" kern="1200">
        <a:solidFill>
          <a:schemeClr val="tx1"/>
        </a:solidFill>
        <a:latin typeface="Arial" charset="0"/>
        <a:ea typeface="+mn-ea"/>
        <a:cs typeface="+mn-cs"/>
      </a:defRPr>
    </a:lvl2pPr>
    <a:lvl3pPr marL="914400" algn="l" rtl="0" fontAlgn="base">
      <a:spcBef>
        <a:spcPct val="0"/>
      </a:spcBef>
      <a:spcAft>
        <a:spcPct val="0"/>
      </a:spcAft>
      <a:defRPr sz="1500" kern="1200">
        <a:solidFill>
          <a:schemeClr val="tx1"/>
        </a:solidFill>
        <a:latin typeface="Arial" charset="0"/>
        <a:ea typeface="+mn-ea"/>
        <a:cs typeface="+mn-cs"/>
      </a:defRPr>
    </a:lvl3pPr>
    <a:lvl4pPr marL="1371600" algn="l" rtl="0" fontAlgn="base">
      <a:spcBef>
        <a:spcPct val="0"/>
      </a:spcBef>
      <a:spcAft>
        <a:spcPct val="0"/>
      </a:spcAft>
      <a:defRPr sz="1500" kern="1200">
        <a:solidFill>
          <a:schemeClr val="tx1"/>
        </a:solidFill>
        <a:latin typeface="Arial" charset="0"/>
        <a:ea typeface="+mn-ea"/>
        <a:cs typeface="+mn-cs"/>
      </a:defRPr>
    </a:lvl4pPr>
    <a:lvl5pPr marL="1828800" algn="l" rtl="0" fontAlgn="base">
      <a:spcBef>
        <a:spcPct val="0"/>
      </a:spcBef>
      <a:spcAft>
        <a:spcPct val="0"/>
      </a:spcAft>
      <a:defRPr sz="1500" kern="1200">
        <a:solidFill>
          <a:schemeClr val="tx1"/>
        </a:solidFill>
        <a:latin typeface="Arial" charset="0"/>
        <a:ea typeface="+mn-ea"/>
        <a:cs typeface="+mn-cs"/>
      </a:defRPr>
    </a:lvl5pPr>
    <a:lvl6pPr marL="2286000" algn="l" defTabSz="914400" rtl="0" eaLnBrk="1" latinLnBrk="0" hangingPunct="1">
      <a:defRPr sz="1500" kern="1200">
        <a:solidFill>
          <a:schemeClr val="tx1"/>
        </a:solidFill>
        <a:latin typeface="Arial" charset="0"/>
        <a:ea typeface="+mn-ea"/>
        <a:cs typeface="+mn-cs"/>
      </a:defRPr>
    </a:lvl6pPr>
    <a:lvl7pPr marL="2743200" algn="l" defTabSz="914400" rtl="0" eaLnBrk="1" latinLnBrk="0" hangingPunct="1">
      <a:defRPr sz="1500" kern="1200">
        <a:solidFill>
          <a:schemeClr val="tx1"/>
        </a:solidFill>
        <a:latin typeface="Arial" charset="0"/>
        <a:ea typeface="+mn-ea"/>
        <a:cs typeface="+mn-cs"/>
      </a:defRPr>
    </a:lvl7pPr>
    <a:lvl8pPr marL="3200400" algn="l" defTabSz="914400" rtl="0" eaLnBrk="1" latinLnBrk="0" hangingPunct="1">
      <a:defRPr sz="1500" kern="1200">
        <a:solidFill>
          <a:schemeClr val="tx1"/>
        </a:solidFill>
        <a:latin typeface="Arial" charset="0"/>
        <a:ea typeface="+mn-ea"/>
        <a:cs typeface="+mn-cs"/>
      </a:defRPr>
    </a:lvl8pPr>
    <a:lvl9pPr marL="3657600" algn="l" defTabSz="914400" rtl="0" eaLnBrk="1" latinLnBrk="0" hangingPunct="1">
      <a:defRPr sz="1500"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598" autoAdjust="0"/>
    <p:restoredTop sz="94692" autoAdjust="0"/>
  </p:normalViewPr>
  <p:slideViewPr>
    <p:cSldViewPr>
      <p:cViewPr varScale="1">
        <p:scale>
          <a:sx n="94" d="100"/>
          <a:sy n="94" d="100"/>
        </p:scale>
        <p:origin x="-996" y="-102"/>
      </p:cViewPr>
      <p:guideLst>
        <p:guide orient="horz" pos="1584"/>
        <p:guide pos="2563"/>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handoutMaster" Target="handoutMasters/handoutMaster1.xml"/><Relationship Id="rId50"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en-US"/>
          </a:p>
        </p:txBody>
      </p:sp>
      <p:sp>
        <p:nvSpPr>
          <p:cNvPr id="4099"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4100"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en-US"/>
          </a:p>
        </p:txBody>
      </p:sp>
      <p:sp>
        <p:nvSpPr>
          <p:cNvPr id="4101"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3ADB209A-3E38-4AE6-966A-7B41AE831652}" type="slidenum">
              <a:rPr lang="en-US"/>
              <a:pPr/>
              <a:t>‹#›</a:t>
            </a:fld>
            <a:endParaRPr lang="en-US"/>
          </a:p>
        </p:txBody>
      </p:sp>
    </p:spTree>
    <p:extLst>
      <p:ext uri="{BB962C8B-B14F-4D97-AF65-F5344CB8AC3E}">
        <p14:creationId xmlns:p14="http://schemas.microsoft.com/office/powerpoint/2010/main" xmlns="" val="161485376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en-US"/>
          </a:p>
        </p:txBody>
      </p:sp>
      <p:sp>
        <p:nvSpPr>
          <p:cNvPr id="3075"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3076" name="Rectangle 4"/>
          <p:cNvSpPr>
            <a:spLocks noGrp="1" noRot="1" noChangeAspect="1" noChangeArrowheads="1" noTextEdit="1"/>
          </p:cNvSpPr>
          <p:nvPr>
            <p:ph type="sldImg" idx="2"/>
          </p:nvPr>
        </p:nvSpPr>
        <p:spPr bwMode="auto">
          <a:xfrm>
            <a:off x="655638" y="685800"/>
            <a:ext cx="5546725" cy="3429000"/>
          </a:xfrm>
          <a:prstGeom prst="rect">
            <a:avLst/>
          </a:prstGeom>
          <a:noFill/>
          <a:ln w="9525">
            <a:solidFill>
              <a:srgbClr val="000000"/>
            </a:solidFill>
            <a:miter lim="800000"/>
            <a:headEnd/>
            <a:tailEnd/>
          </a:ln>
          <a:effectLst/>
        </p:spPr>
      </p:sp>
      <p:sp>
        <p:nvSpPr>
          <p:cNvPr id="307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3078"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en-US"/>
          </a:p>
        </p:txBody>
      </p:sp>
      <p:sp>
        <p:nvSpPr>
          <p:cNvPr id="3079"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0D1D48DA-7972-4CAC-91D1-DB517C03B74F}" type="slidenum">
              <a:rPr lang="en-US"/>
              <a:pPr/>
              <a:t>‹#›</a:t>
            </a:fld>
            <a:endParaRPr lang="en-US"/>
          </a:p>
        </p:txBody>
      </p:sp>
    </p:spTree>
    <p:extLst>
      <p:ext uri="{BB962C8B-B14F-4D97-AF65-F5344CB8AC3E}">
        <p14:creationId xmlns:p14="http://schemas.microsoft.com/office/powerpoint/2010/main" xmlns="" val="145056163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AA68BA2-4460-4DEB-A97D-A0C15529C6A3}" type="slidenum">
              <a:rPr lang="en-US"/>
              <a:pPr/>
              <a:t>1</a:t>
            </a:fld>
            <a:endParaRPr lang="en-US"/>
          </a:p>
        </p:txBody>
      </p:sp>
      <p:sp>
        <p:nvSpPr>
          <p:cNvPr id="5122" name="Rectangle 2"/>
          <p:cNvSpPr>
            <a:spLocks noGrp="1" noRot="1" noChangeAspect="1" noChangeArrowheads="1" noTextEdit="1"/>
          </p:cNvSpPr>
          <p:nvPr>
            <p:ph type="sldImg"/>
          </p:nvPr>
        </p:nvSpPr>
        <p:spPr>
          <a:ln/>
        </p:spPr>
      </p:sp>
      <p:sp>
        <p:nvSpPr>
          <p:cNvPr id="512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D5A7645-8EA4-4E6A-8C34-E23894541F5A}" type="slidenum">
              <a:rPr lang="en-US"/>
              <a:pPr/>
              <a:t>13</a:t>
            </a:fld>
            <a:endParaRPr lang="en-US"/>
          </a:p>
        </p:txBody>
      </p:sp>
      <p:sp>
        <p:nvSpPr>
          <p:cNvPr id="11266" name="Rectangle 2"/>
          <p:cNvSpPr>
            <a:spLocks noGrp="1" noRot="1" noChangeAspect="1" noChangeArrowheads="1" noTextEdit="1"/>
          </p:cNvSpPr>
          <p:nvPr>
            <p:ph type="sldImg"/>
          </p:nvPr>
        </p:nvSpPr>
        <p:spPr>
          <a:ln/>
        </p:spPr>
      </p:sp>
      <p:sp>
        <p:nvSpPr>
          <p:cNvPr id="1126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DC2CD5E-7BD2-40B8-9945-5EC4172DC391}" type="slidenum">
              <a:rPr lang="en-US"/>
              <a:pPr/>
              <a:t>14</a:t>
            </a:fld>
            <a:endParaRPr lang="en-US"/>
          </a:p>
        </p:txBody>
      </p:sp>
      <p:sp>
        <p:nvSpPr>
          <p:cNvPr id="13314" name="Rectangle 2"/>
          <p:cNvSpPr>
            <a:spLocks noGrp="1" noRot="1" noChangeAspect="1" noChangeArrowheads="1" noTextEdit="1"/>
          </p:cNvSpPr>
          <p:nvPr>
            <p:ph type="sldImg"/>
          </p:nvPr>
        </p:nvSpPr>
        <p:spPr>
          <a:ln/>
        </p:spPr>
      </p:sp>
      <p:sp>
        <p:nvSpPr>
          <p:cNvPr id="1331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49409A4-EA4D-4EBE-98FB-05A5A99C4242}" type="slidenum">
              <a:rPr lang="en-US"/>
              <a:pPr/>
              <a:t>15</a:t>
            </a:fld>
            <a:endParaRPr lang="en-US"/>
          </a:p>
        </p:txBody>
      </p:sp>
      <p:sp>
        <p:nvSpPr>
          <p:cNvPr id="49154" name="Rectangle 2"/>
          <p:cNvSpPr>
            <a:spLocks noGrp="1" noRot="1" noChangeAspect="1" noChangeArrowheads="1" noTextEdit="1"/>
          </p:cNvSpPr>
          <p:nvPr>
            <p:ph type="sldImg"/>
          </p:nvPr>
        </p:nvSpPr>
        <p:spPr>
          <a:ln/>
        </p:spPr>
      </p:sp>
      <p:sp>
        <p:nvSpPr>
          <p:cNvPr id="4915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988C3ED-31BE-4A5B-8183-509041B5A485}" type="slidenum">
              <a:rPr lang="en-US"/>
              <a:pPr/>
              <a:t>16</a:t>
            </a:fld>
            <a:endParaRPr lang="en-US"/>
          </a:p>
        </p:txBody>
      </p:sp>
      <p:sp>
        <p:nvSpPr>
          <p:cNvPr id="15362" name="Rectangle 2"/>
          <p:cNvSpPr>
            <a:spLocks noGrp="1" noRot="1" noChangeAspect="1" noChangeArrowheads="1" noTextEdit="1"/>
          </p:cNvSpPr>
          <p:nvPr>
            <p:ph type="sldImg"/>
          </p:nvPr>
        </p:nvSpPr>
        <p:spPr>
          <a:ln/>
        </p:spPr>
      </p:sp>
      <p:sp>
        <p:nvSpPr>
          <p:cNvPr id="1536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63C8EA5-65C8-4695-A0FE-C6D32F5CCF7B}" type="slidenum">
              <a:rPr lang="en-US"/>
              <a:pPr/>
              <a:t>17</a:t>
            </a:fld>
            <a:endParaRPr lang="en-US"/>
          </a:p>
        </p:txBody>
      </p:sp>
      <p:sp>
        <p:nvSpPr>
          <p:cNvPr id="19458" name="Rectangle 2"/>
          <p:cNvSpPr>
            <a:spLocks noGrp="1" noRot="1" noChangeAspect="1" noChangeArrowheads="1" noTextEdit="1"/>
          </p:cNvSpPr>
          <p:nvPr>
            <p:ph type="sldImg"/>
          </p:nvPr>
        </p:nvSpPr>
        <p:spPr>
          <a:ln/>
        </p:spPr>
      </p:sp>
      <p:sp>
        <p:nvSpPr>
          <p:cNvPr id="1945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3FBC745-1EF4-42D6-B991-7371755F22B7}" type="slidenum">
              <a:rPr lang="en-US"/>
              <a:pPr/>
              <a:t>18</a:t>
            </a:fld>
            <a:endParaRPr lang="en-US"/>
          </a:p>
        </p:txBody>
      </p:sp>
      <p:sp>
        <p:nvSpPr>
          <p:cNvPr id="20482" name="Rectangle 2"/>
          <p:cNvSpPr>
            <a:spLocks noGrp="1" noRot="1" noChangeAspect="1" noChangeArrowheads="1" noTextEdit="1"/>
          </p:cNvSpPr>
          <p:nvPr>
            <p:ph type="sldImg"/>
          </p:nvPr>
        </p:nvSpPr>
        <p:spPr>
          <a:ln/>
        </p:spPr>
      </p:sp>
      <p:sp>
        <p:nvSpPr>
          <p:cNvPr id="2048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806AFDB-89A6-400C-8445-76D51BD3F23A}" type="slidenum">
              <a:rPr lang="en-US"/>
              <a:pPr/>
              <a:t>19</a:t>
            </a:fld>
            <a:endParaRPr lang="en-US"/>
          </a:p>
        </p:txBody>
      </p:sp>
      <p:sp>
        <p:nvSpPr>
          <p:cNvPr id="21506" name="Rectangle 2"/>
          <p:cNvSpPr>
            <a:spLocks noGrp="1" noRot="1" noChangeAspect="1" noChangeArrowheads="1" noTextEdit="1"/>
          </p:cNvSpPr>
          <p:nvPr>
            <p:ph type="sldImg"/>
          </p:nvPr>
        </p:nvSpPr>
        <p:spPr>
          <a:ln/>
        </p:spPr>
      </p:sp>
      <p:sp>
        <p:nvSpPr>
          <p:cNvPr id="2150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6AFF107-A5F3-4802-97D2-FCF6AAC71626}" type="slidenum">
              <a:rPr lang="en-US"/>
              <a:pPr/>
              <a:t>20</a:t>
            </a:fld>
            <a:endParaRPr lang="en-US"/>
          </a:p>
        </p:txBody>
      </p:sp>
      <p:sp>
        <p:nvSpPr>
          <p:cNvPr id="23554" name="Rectangle 2"/>
          <p:cNvSpPr>
            <a:spLocks noGrp="1" noRot="1" noChangeAspect="1" noChangeArrowheads="1" noTextEdit="1"/>
          </p:cNvSpPr>
          <p:nvPr>
            <p:ph type="sldImg"/>
          </p:nvPr>
        </p:nvSpPr>
        <p:spPr>
          <a:ln/>
        </p:spPr>
      </p:sp>
      <p:sp>
        <p:nvSpPr>
          <p:cNvPr id="2355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065C00E-7B2A-4DB0-A624-D39F070BA00B}" type="slidenum">
              <a:rPr lang="en-US"/>
              <a:pPr/>
              <a:t>21</a:t>
            </a:fld>
            <a:endParaRPr lang="en-US"/>
          </a:p>
        </p:txBody>
      </p:sp>
      <p:sp>
        <p:nvSpPr>
          <p:cNvPr id="54274" name="Rectangle 2"/>
          <p:cNvSpPr>
            <a:spLocks noGrp="1" noRot="1" noChangeAspect="1" noChangeArrowheads="1" noTextEdit="1"/>
          </p:cNvSpPr>
          <p:nvPr>
            <p:ph type="sldImg"/>
          </p:nvPr>
        </p:nvSpPr>
        <p:spPr>
          <a:ln/>
        </p:spPr>
      </p:sp>
      <p:sp>
        <p:nvSpPr>
          <p:cNvPr id="5427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065C00E-7B2A-4DB0-A624-D39F070BA00B}" type="slidenum">
              <a:rPr lang="en-US"/>
              <a:pPr/>
              <a:t>22</a:t>
            </a:fld>
            <a:endParaRPr lang="en-US"/>
          </a:p>
        </p:txBody>
      </p:sp>
      <p:sp>
        <p:nvSpPr>
          <p:cNvPr id="54274" name="Rectangle 2"/>
          <p:cNvSpPr>
            <a:spLocks noGrp="1" noRot="1" noChangeAspect="1" noChangeArrowheads="1" noTextEdit="1"/>
          </p:cNvSpPr>
          <p:nvPr>
            <p:ph type="sldImg"/>
          </p:nvPr>
        </p:nvSpPr>
        <p:spPr>
          <a:ln/>
        </p:spPr>
      </p:sp>
      <p:sp>
        <p:nvSpPr>
          <p:cNvPr id="5427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F82278B-AF67-4353-8FA0-3A3BA7D718C7}" type="slidenum">
              <a:rPr lang="en-US"/>
              <a:pPr/>
              <a:t>2</a:t>
            </a:fld>
            <a:endParaRPr lang="en-US"/>
          </a:p>
        </p:txBody>
      </p:sp>
      <p:sp>
        <p:nvSpPr>
          <p:cNvPr id="9218" name="Rectangle 2"/>
          <p:cNvSpPr>
            <a:spLocks noGrp="1" noRot="1" noChangeAspect="1" noChangeArrowheads="1" noTextEdit="1"/>
          </p:cNvSpPr>
          <p:nvPr>
            <p:ph type="sldImg"/>
          </p:nvPr>
        </p:nvSpPr>
        <p:spPr>
          <a:ln/>
        </p:spPr>
      </p:sp>
      <p:sp>
        <p:nvSpPr>
          <p:cNvPr id="921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065C00E-7B2A-4DB0-A624-D39F070BA00B}" type="slidenum">
              <a:rPr lang="en-US"/>
              <a:pPr/>
              <a:t>23</a:t>
            </a:fld>
            <a:endParaRPr lang="en-US"/>
          </a:p>
        </p:txBody>
      </p:sp>
      <p:sp>
        <p:nvSpPr>
          <p:cNvPr id="54274" name="Rectangle 2"/>
          <p:cNvSpPr>
            <a:spLocks noGrp="1" noRot="1" noChangeAspect="1" noChangeArrowheads="1" noTextEdit="1"/>
          </p:cNvSpPr>
          <p:nvPr>
            <p:ph type="sldImg"/>
          </p:nvPr>
        </p:nvSpPr>
        <p:spPr>
          <a:ln/>
        </p:spPr>
      </p:sp>
      <p:sp>
        <p:nvSpPr>
          <p:cNvPr id="5427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065C00E-7B2A-4DB0-A624-D39F070BA00B}" type="slidenum">
              <a:rPr lang="en-US"/>
              <a:pPr/>
              <a:t>24</a:t>
            </a:fld>
            <a:endParaRPr lang="en-US"/>
          </a:p>
        </p:txBody>
      </p:sp>
      <p:sp>
        <p:nvSpPr>
          <p:cNvPr id="54274" name="Rectangle 2"/>
          <p:cNvSpPr>
            <a:spLocks noGrp="1" noRot="1" noChangeAspect="1" noChangeArrowheads="1" noTextEdit="1"/>
          </p:cNvSpPr>
          <p:nvPr>
            <p:ph type="sldImg"/>
          </p:nvPr>
        </p:nvSpPr>
        <p:spPr>
          <a:ln/>
        </p:spPr>
      </p:sp>
      <p:sp>
        <p:nvSpPr>
          <p:cNvPr id="5427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065C00E-7B2A-4DB0-A624-D39F070BA00B}" type="slidenum">
              <a:rPr lang="en-US"/>
              <a:pPr/>
              <a:t>25</a:t>
            </a:fld>
            <a:endParaRPr lang="en-US"/>
          </a:p>
        </p:txBody>
      </p:sp>
      <p:sp>
        <p:nvSpPr>
          <p:cNvPr id="54274" name="Rectangle 2"/>
          <p:cNvSpPr>
            <a:spLocks noGrp="1" noRot="1" noChangeAspect="1" noChangeArrowheads="1" noTextEdit="1"/>
          </p:cNvSpPr>
          <p:nvPr>
            <p:ph type="sldImg"/>
          </p:nvPr>
        </p:nvSpPr>
        <p:spPr>
          <a:ln/>
        </p:spPr>
      </p:sp>
      <p:sp>
        <p:nvSpPr>
          <p:cNvPr id="5427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065C00E-7B2A-4DB0-A624-D39F070BA00B}" type="slidenum">
              <a:rPr lang="en-US"/>
              <a:pPr/>
              <a:t>26</a:t>
            </a:fld>
            <a:endParaRPr lang="en-US"/>
          </a:p>
        </p:txBody>
      </p:sp>
      <p:sp>
        <p:nvSpPr>
          <p:cNvPr id="54274" name="Rectangle 2"/>
          <p:cNvSpPr>
            <a:spLocks noGrp="1" noRot="1" noChangeAspect="1" noChangeArrowheads="1" noTextEdit="1"/>
          </p:cNvSpPr>
          <p:nvPr>
            <p:ph type="sldImg"/>
          </p:nvPr>
        </p:nvSpPr>
        <p:spPr>
          <a:ln/>
        </p:spPr>
      </p:sp>
      <p:sp>
        <p:nvSpPr>
          <p:cNvPr id="5427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065C00E-7B2A-4DB0-A624-D39F070BA00B}" type="slidenum">
              <a:rPr lang="en-US"/>
              <a:pPr/>
              <a:t>27</a:t>
            </a:fld>
            <a:endParaRPr lang="en-US"/>
          </a:p>
        </p:txBody>
      </p:sp>
      <p:sp>
        <p:nvSpPr>
          <p:cNvPr id="54274" name="Rectangle 2"/>
          <p:cNvSpPr>
            <a:spLocks noGrp="1" noRot="1" noChangeAspect="1" noChangeArrowheads="1" noTextEdit="1"/>
          </p:cNvSpPr>
          <p:nvPr>
            <p:ph type="sldImg"/>
          </p:nvPr>
        </p:nvSpPr>
        <p:spPr>
          <a:ln/>
        </p:spPr>
      </p:sp>
      <p:sp>
        <p:nvSpPr>
          <p:cNvPr id="5427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065C00E-7B2A-4DB0-A624-D39F070BA00B}" type="slidenum">
              <a:rPr lang="en-US"/>
              <a:pPr/>
              <a:t>28</a:t>
            </a:fld>
            <a:endParaRPr lang="en-US"/>
          </a:p>
        </p:txBody>
      </p:sp>
      <p:sp>
        <p:nvSpPr>
          <p:cNvPr id="54274" name="Rectangle 2"/>
          <p:cNvSpPr>
            <a:spLocks noGrp="1" noRot="1" noChangeAspect="1" noChangeArrowheads="1" noTextEdit="1"/>
          </p:cNvSpPr>
          <p:nvPr>
            <p:ph type="sldImg"/>
          </p:nvPr>
        </p:nvSpPr>
        <p:spPr>
          <a:ln/>
        </p:spPr>
      </p:sp>
      <p:sp>
        <p:nvSpPr>
          <p:cNvPr id="5427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065C00E-7B2A-4DB0-A624-D39F070BA00B}" type="slidenum">
              <a:rPr lang="en-US"/>
              <a:pPr/>
              <a:t>29</a:t>
            </a:fld>
            <a:endParaRPr lang="en-US"/>
          </a:p>
        </p:txBody>
      </p:sp>
      <p:sp>
        <p:nvSpPr>
          <p:cNvPr id="54274" name="Rectangle 2"/>
          <p:cNvSpPr>
            <a:spLocks noGrp="1" noRot="1" noChangeAspect="1" noChangeArrowheads="1" noTextEdit="1"/>
          </p:cNvSpPr>
          <p:nvPr>
            <p:ph type="sldImg"/>
          </p:nvPr>
        </p:nvSpPr>
        <p:spPr>
          <a:ln/>
        </p:spPr>
      </p:sp>
      <p:sp>
        <p:nvSpPr>
          <p:cNvPr id="5427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1EBFD78-666A-4615-8DC2-9AEDC4BAAB34}" type="slidenum">
              <a:rPr lang="en-US"/>
              <a:pPr/>
              <a:t>30</a:t>
            </a:fld>
            <a:endParaRPr lang="en-US"/>
          </a:p>
        </p:txBody>
      </p:sp>
      <p:sp>
        <p:nvSpPr>
          <p:cNvPr id="28674" name="Rectangle 2"/>
          <p:cNvSpPr>
            <a:spLocks noGrp="1" noRot="1" noChangeAspect="1" noChangeArrowheads="1" noTextEdit="1"/>
          </p:cNvSpPr>
          <p:nvPr>
            <p:ph type="sldImg"/>
          </p:nvPr>
        </p:nvSpPr>
        <p:spPr>
          <a:ln/>
        </p:spPr>
      </p:sp>
      <p:sp>
        <p:nvSpPr>
          <p:cNvPr id="2867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9FE5D8D-729D-4922-9FDC-3B130CD73620}" type="slidenum">
              <a:rPr lang="en-US"/>
              <a:pPr/>
              <a:t>31</a:t>
            </a:fld>
            <a:endParaRPr lang="en-US"/>
          </a:p>
        </p:txBody>
      </p:sp>
      <p:sp>
        <p:nvSpPr>
          <p:cNvPr id="29698" name="Rectangle 2"/>
          <p:cNvSpPr>
            <a:spLocks noGrp="1" noRot="1" noChangeAspect="1" noChangeArrowheads="1" noTextEdit="1"/>
          </p:cNvSpPr>
          <p:nvPr>
            <p:ph type="sldImg"/>
          </p:nvPr>
        </p:nvSpPr>
        <p:spPr>
          <a:ln/>
        </p:spPr>
      </p:sp>
      <p:sp>
        <p:nvSpPr>
          <p:cNvPr id="2969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540F8B9-67E1-4001-989E-66014B20A2FA}" type="slidenum">
              <a:rPr lang="en-US"/>
              <a:pPr/>
              <a:t>32</a:t>
            </a:fld>
            <a:endParaRPr lang="en-US"/>
          </a:p>
        </p:txBody>
      </p:sp>
      <p:sp>
        <p:nvSpPr>
          <p:cNvPr id="32770" name="Rectangle 2"/>
          <p:cNvSpPr>
            <a:spLocks noGrp="1" noRot="1" noChangeAspect="1" noChangeArrowheads="1" noTextEdit="1"/>
          </p:cNvSpPr>
          <p:nvPr>
            <p:ph type="sldImg"/>
          </p:nvPr>
        </p:nvSpPr>
        <p:spPr>
          <a:ln/>
        </p:spPr>
      </p:sp>
      <p:sp>
        <p:nvSpPr>
          <p:cNvPr id="3277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F3B8AEC-16A9-4050-826B-67D82037ABD9}" type="slidenum">
              <a:rPr lang="en-US"/>
              <a:pPr/>
              <a:t>6</a:t>
            </a:fld>
            <a:endParaRPr lang="en-US"/>
          </a:p>
        </p:txBody>
      </p:sp>
      <p:sp>
        <p:nvSpPr>
          <p:cNvPr id="44034" name="Rectangle 2"/>
          <p:cNvSpPr>
            <a:spLocks noGrp="1" noRot="1" noChangeAspect="1" noChangeArrowheads="1" noTextEdit="1"/>
          </p:cNvSpPr>
          <p:nvPr>
            <p:ph type="sldImg"/>
          </p:nvPr>
        </p:nvSpPr>
        <p:spPr>
          <a:ln/>
        </p:spPr>
      </p:sp>
      <p:sp>
        <p:nvSpPr>
          <p:cNvPr id="4403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145580C-0AA4-4AC3-AFC5-D9DF8A5EB61E}" type="slidenum">
              <a:rPr lang="en-US"/>
              <a:pPr/>
              <a:t>33</a:t>
            </a:fld>
            <a:endParaRPr lang="en-US"/>
          </a:p>
        </p:txBody>
      </p:sp>
      <p:sp>
        <p:nvSpPr>
          <p:cNvPr id="34818" name="Rectangle 2"/>
          <p:cNvSpPr>
            <a:spLocks noGrp="1" noRot="1" noChangeAspect="1" noChangeArrowheads="1" noTextEdit="1"/>
          </p:cNvSpPr>
          <p:nvPr>
            <p:ph type="sldImg"/>
          </p:nvPr>
        </p:nvSpPr>
        <p:spPr>
          <a:ln/>
        </p:spPr>
      </p:sp>
      <p:sp>
        <p:nvSpPr>
          <p:cNvPr id="3481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50DE2C8-4C66-4BF0-95DD-A97FCFCF12F5}" type="slidenum">
              <a:rPr lang="en-US"/>
              <a:pPr/>
              <a:t>34</a:t>
            </a:fld>
            <a:endParaRPr lang="en-US"/>
          </a:p>
        </p:txBody>
      </p:sp>
      <p:sp>
        <p:nvSpPr>
          <p:cNvPr id="36866" name="Rectangle 2"/>
          <p:cNvSpPr>
            <a:spLocks noGrp="1" noRot="1" noChangeAspect="1" noChangeArrowheads="1" noTextEdit="1"/>
          </p:cNvSpPr>
          <p:nvPr>
            <p:ph type="sldImg"/>
          </p:nvPr>
        </p:nvSpPr>
        <p:spPr>
          <a:ln/>
        </p:spPr>
      </p:sp>
      <p:sp>
        <p:nvSpPr>
          <p:cNvPr id="3686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8EB2EDC-1D1B-4701-B2E3-32591423BE46}" type="slidenum">
              <a:rPr lang="en-US"/>
              <a:pPr/>
              <a:t>35</a:t>
            </a:fld>
            <a:endParaRPr lang="en-US"/>
          </a:p>
        </p:txBody>
      </p:sp>
      <p:sp>
        <p:nvSpPr>
          <p:cNvPr id="39938" name="Rectangle 2"/>
          <p:cNvSpPr>
            <a:spLocks noGrp="1" noRot="1" noChangeAspect="1" noChangeArrowheads="1" noTextEdit="1"/>
          </p:cNvSpPr>
          <p:nvPr>
            <p:ph type="sldImg"/>
          </p:nvPr>
        </p:nvSpPr>
        <p:spPr>
          <a:ln/>
        </p:spPr>
      </p:sp>
      <p:sp>
        <p:nvSpPr>
          <p:cNvPr id="3993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109935B-E1F7-454C-A8B4-8320EC1A39BC}" type="slidenum">
              <a:rPr lang="en-US"/>
              <a:pPr/>
              <a:t>36</a:t>
            </a:fld>
            <a:endParaRPr lang="en-US"/>
          </a:p>
        </p:txBody>
      </p:sp>
      <p:sp>
        <p:nvSpPr>
          <p:cNvPr id="55298" name="Rectangle 2"/>
          <p:cNvSpPr>
            <a:spLocks noGrp="1" noRot="1" noChangeAspect="1" noChangeArrowheads="1" noTextEdit="1"/>
          </p:cNvSpPr>
          <p:nvPr>
            <p:ph type="sldImg"/>
          </p:nvPr>
        </p:nvSpPr>
        <p:spPr>
          <a:ln/>
        </p:spPr>
      </p:sp>
      <p:sp>
        <p:nvSpPr>
          <p:cNvPr id="5529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109935B-E1F7-454C-A8B4-8320EC1A39BC}" type="slidenum">
              <a:rPr lang="en-US"/>
              <a:pPr/>
              <a:t>37</a:t>
            </a:fld>
            <a:endParaRPr lang="en-US"/>
          </a:p>
        </p:txBody>
      </p:sp>
      <p:sp>
        <p:nvSpPr>
          <p:cNvPr id="55298" name="Rectangle 2"/>
          <p:cNvSpPr>
            <a:spLocks noGrp="1" noRot="1" noChangeAspect="1" noChangeArrowheads="1" noTextEdit="1"/>
          </p:cNvSpPr>
          <p:nvPr>
            <p:ph type="sldImg"/>
          </p:nvPr>
        </p:nvSpPr>
        <p:spPr>
          <a:ln/>
        </p:spPr>
      </p:sp>
      <p:sp>
        <p:nvSpPr>
          <p:cNvPr id="5529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109935B-E1F7-454C-A8B4-8320EC1A39BC}" type="slidenum">
              <a:rPr lang="en-US"/>
              <a:pPr/>
              <a:t>38</a:t>
            </a:fld>
            <a:endParaRPr lang="en-US"/>
          </a:p>
        </p:txBody>
      </p:sp>
      <p:sp>
        <p:nvSpPr>
          <p:cNvPr id="55298" name="Rectangle 2"/>
          <p:cNvSpPr>
            <a:spLocks noGrp="1" noRot="1" noChangeAspect="1" noChangeArrowheads="1" noTextEdit="1"/>
          </p:cNvSpPr>
          <p:nvPr>
            <p:ph type="sldImg"/>
          </p:nvPr>
        </p:nvSpPr>
        <p:spPr>
          <a:ln/>
        </p:spPr>
      </p:sp>
      <p:sp>
        <p:nvSpPr>
          <p:cNvPr id="5529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109935B-E1F7-454C-A8B4-8320EC1A39BC}" type="slidenum">
              <a:rPr lang="en-US"/>
              <a:pPr/>
              <a:t>39</a:t>
            </a:fld>
            <a:endParaRPr lang="en-US"/>
          </a:p>
        </p:txBody>
      </p:sp>
      <p:sp>
        <p:nvSpPr>
          <p:cNvPr id="55298" name="Rectangle 2"/>
          <p:cNvSpPr>
            <a:spLocks noGrp="1" noRot="1" noChangeAspect="1" noChangeArrowheads="1" noTextEdit="1"/>
          </p:cNvSpPr>
          <p:nvPr>
            <p:ph type="sldImg"/>
          </p:nvPr>
        </p:nvSpPr>
        <p:spPr>
          <a:ln/>
        </p:spPr>
      </p:sp>
      <p:sp>
        <p:nvSpPr>
          <p:cNvPr id="5529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109935B-E1F7-454C-A8B4-8320EC1A39BC}" type="slidenum">
              <a:rPr lang="en-US"/>
              <a:pPr/>
              <a:t>40</a:t>
            </a:fld>
            <a:endParaRPr lang="en-US"/>
          </a:p>
        </p:txBody>
      </p:sp>
      <p:sp>
        <p:nvSpPr>
          <p:cNvPr id="55298" name="Rectangle 2"/>
          <p:cNvSpPr>
            <a:spLocks noGrp="1" noRot="1" noChangeAspect="1" noChangeArrowheads="1" noTextEdit="1"/>
          </p:cNvSpPr>
          <p:nvPr>
            <p:ph type="sldImg"/>
          </p:nvPr>
        </p:nvSpPr>
        <p:spPr>
          <a:ln/>
        </p:spPr>
      </p:sp>
      <p:sp>
        <p:nvSpPr>
          <p:cNvPr id="5529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D1D48DA-7972-4CAC-91D1-DB517C03B74F}" type="slidenum">
              <a:rPr lang="en-US" smtClean="0"/>
              <a:pPr/>
              <a:t>41</a:t>
            </a:fld>
            <a:endParaRPr lang="en-US"/>
          </a:p>
        </p:txBody>
      </p:sp>
    </p:spTree>
    <p:extLst>
      <p:ext uri="{BB962C8B-B14F-4D97-AF65-F5344CB8AC3E}">
        <p14:creationId xmlns:p14="http://schemas.microsoft.com/office/powerpoint/2010/main" xmlns="" val="48503382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9D60EBD-6138-43F8-A5F2-57170CA1CBA8}" type="slidenum">
              <a:rPr lang="en-US"/>
              <a:pPr/>
              <a:t>7</a:t>
            </a:fld>
            <a:endParaRPr lang="en-US"/>
          </a:p>
        </p:txBody>
      </p:sp>
      <p:sp>
        <p:nvSpPr>
          <p:cNvPr id="59394" name="Rectangle 2"/>
          <p:cNvSpPr>
            <a:spLocks noGrp="1" noRot="1" noChangeAspect="1" noChangeArrowheads="1" noTextEdit="1"/>
          </p:cNvSpPr>
          <p:nvPr>
            <p:ph type="sldImg"/>
          </p:nvPr>
        </p:nvSpPr>
        <p:spPr>
          <a:ln/>
        </p:spPr>
      </p:sp>
      <p:sp>
        <p:nvSpPr>
          <p:cNvPr id="5939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6C6DD6C-3CED-42E2-8958-22ADD99A7AB9}" type="slidenum">
              <a:rPr lang="en-US"/>
              <a:pPr/>
              <a:t>8</a:t>
            </a:fld>
            <a:endParaRPr lang="en-US"/>
          </a:p>
        </p:txBody>
      </p:sp>
      <p:sp>
        <p:nvSpPr>
          <p:cNvPr id="60418" name="Rectangle 2"/>
          <p:cNvSpPr>
            <a:spLocks noGrp="1" noRot="1" noChangeAspect="1" noChangeArrowheads="1" noTextEdit="1"/>
          </p:cNvSpPr>
          <p:nvPr>
            <p:ph type="sldImg"/>
          </p:nvPr>
        </p:nvSpPr>
        <p:spPr>
          <a:ln/>
        </p:spPr>
      </p:sp>
      <p:sp>
        <p:nvSpPr>
          <p:cNvPr id="60419" name="Rectangle 3"/>
          <p:cNvSpPr>
            <a:spLocks noGrp="1" noChangeArrowheads="1"/>
          </p:cNvSpPr>
          <p:nvPr>
            <p:ph type="body" idx="1"/>
          </p:nvPr>
        </p:nvSpPr>
        <p:spPr/>
        <p:txBody>
          <a:bodyPr/>
          <a:lstStyle/>
          <a:p>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BF3D8E2-8FC9-49C4-B9E3-82FFBEEFD6DB}" type="slidenum">
              <a:rPr lang="en-US"/>
              <a:pPr/>
              <a:t>9</a:t>
            </a:fld>
            <a:endParaRPr lang="en-US"/>
          </a:p>
        </p:txBody>
      </p:sp>
      <p:sp>
        <p:nvSpPr>
          <p:cNvPr id="62466" name="Rectangle 2"/>
          <p:cNvSpPr>
            <a:spLocks noGrp="1" noRot="1" noChangeAspect="1" noChangeArrowheads="1" noTextEdit="1"/>
          </p:cNvSpPr>
          <p:nvPr>
            <p:ph type="sldImg"/>
          </p:nvPr>
        </p:nvSpPr>
        <p:spPr>
          <a:ln/>
        </p:spPr>
      </p:sp>
      <p:sp>
        <p:nvSpPr>
          <p:cNvPr id="6246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26C54E5-83A2-446F-87EC-2CC251981D2A}" type="slidenum">
              <a:rPr lang="en-US"/>
              <a:pPr/>
              <a:t>10</a:t>
            </a:fld>
            <a:endParaRPr lang="en-US"/>
          </a:p>
        </p:txBody>
      </p:sp>
      <p:sp>
        <p:nvSpPr>
          <p:cNvPr id="53250" name="Rectangle 2"/>
          <p:cNvSpPr>
            <a:spLocks noGrp="1" noRot="1" noChangeAspect="1" noChangeArrowheads="1" noTextEdit="1"/>
          </p:cNvSpPr>
          <p:nvPr>
            <p:ph type="sldImg"/>
          </p:nvPr>
        </p:nvSpPr>
        <p:spPr>
          <a:ln/>
        </p:spPr>
      </p:sp>
      <p:sp>
        <p:nvSpPr>
          <p:cNvPr id="5325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36CDFEC-4BCA-46A9-8985-0A5014E63182}" type="slidenum">
              <a:rPr lang="en-US"/>
              <a:pPr/>
              <a:t>11</a:t>
            </a:fld>
            <a:endParaRPr lang="en-US"/>
          </a:p>
        </p:txBody>
      </p:sp>
      <p:sp>
        <p:nvSpPr>
          <p:cNvPr id="10242" name="Rectangle 2"/>
          <p:cNvSpPr>
            <a:spLocks noGrp="1" noRot="1" noChangeAspect="1" noChangeArrowheads="1" noTextEdit="1"/>
          </p:cNvSpPr>
          <p:nvPr>
            <p:ph type="sldImg"/>
          </p:nvPr>
        </p:nvSpPr>
        <p:spPr>
          <a:ln/>
        </p:spPr>
      </p:sp>
      <p:sp>
        <p:nvSpPr>
          <p:cNvPr id="1024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01AEDDC-3B73-4646-A674-43126B6959D0}" type="slidenum">
              <a:rPr lang="en-US"/>
              <a:pPr/>
              <a:t>12</a:t>
            </a:fld>
            <a:endParaRPr lang="en-US"/>
          </a:p>
        </p:txBody>
      </p:sp>
      <p:sp>
        <p:nvSpPr>
          <p:cNvPr id="47106" name="Rectangle 2"/>
          <p:cNvSpPr>
            <a:spLocks noGrp="1" noRot="1" noChangeAspect="1" noChangeArrowheads="1" noTextEdit="1"/>
          </p:cNvSpPr>
          <p:nvPr>
            <p:ph type="sldImg"/>
          </p:nvPr>
        </p:nvSpPr>
        <p:spPr>
          <a:ln/>
        </p:spPr>
      </p:sp>
      <p:sp>
        <p:nvSpPr>
          <p:cNvPr id="47107" name="Rectangle 3"/>
          <p:cNvSpPr>
            <a:spLocks noGrp="1" noChangeArrowheads="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09600" y="1562100"/>
            <a:ext cx="6918325" cy="1077913"/>
          </a:xfrm>
        </p:spPr>
        <p:txBody>
          <a:bodyPr/>
          <a:lstStyle/>
          <a:p>
            <a:r>
              <a:rPr lang="en-US" smtClean="0"/>
              <a:t>Click to edit Master title style</a:t>
            </a:r>
            <a:endParaRPr lang="en-US"/>
          </a:p>
        </p:txBody>
      </p:sp>
      <p:sp>
        <p:nvSpPr>
          <p:cNvPr id="3" name="Subtitle 2"/>
          <p:cNvSpPr>
            <a:spLocks noGrp="1"/>
          </p:cNvSpPr>
          <p:nvPr>
            <p:ph type="subTitle" idx="1"/>
          </p:nvPr>
        </p:nvSpPr>
        <p:spPr>
          <a:xfrm>
            <a:off x="1220788" y="2849563"/>
            <a:ext cx="5695950" cy="1285875"/>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5CEFF820-2F10-4392-9F7B-ABCBDB78667A}"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7C354896-5F4A-40DC-88AB-679A9FE00667}"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00738" y="201613"/>
            <a:ext cx="1830387" cy="429101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06400" y="201613"/>
            <a:ext cx="5341938" cy="429101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5D83507D-038A-4AAB-96B6-C87CFE451F59}"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4EE0A093-9E4E-4E33-A43F-FC86B2335AF5}"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42938" y="3232150"/>
            <a:ext cx="6916737" cy="998538"/>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642938" y="2132013"/>
            <a:ext cx="6916737" cy="110013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A11726C3-58FA-4B04-A76B-23C1CF928708}"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06400" y="1173163"/>
            <a:ext cx="3586163" cy="33194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144963" y="1173163"/>
            <a:ext cx="3586162" cy="33194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0348B5E0-C6C0-4119-B97A-EA7EFE06C477}"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06400" y="1125538"/>
            <a:ext cx="3595688" cy="46990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06400" y="1595438"/>
            <a:ext cx="3595688" cy="289718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133850" y="1125538"/>
            <a:ext cx="3597275" cy="46990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133850" y="1595438"/>
            <a:ext cx="3597275" cy="289718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E7FC000B-DF16-461A-A99B-07F3FC6F1C5C}"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4DEDB834-85DA-4A82-A9B4-A553195A00F0}"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3A0743C3-E353-4F79-87E8-84EF7383A25B}"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06400" y="200025"/>
            <a:ext cx="2678113" cy="85248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181350" y="200025"/>
            <a:ext cx="4549775" cy="42926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06400" y="1052513"/>
            <a:ext cx="2678113" cy="344011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258FE5DA-4D01-4C7D-B7AC-79B3E62C0C15}"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95438" y="3521075"/>
            <a:ext cx="4881562" cy="4143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595438" y="449263"/>
            <a:ext cx="4881562" cy="3017837"/>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595438" y="3935413"/>
            <a:ext cx="4881562" cy="5905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AC2D5773-09E8-4C70-BF42-162F4654A8B6}"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06400" y="201613"/>
            <a:ext cx="7324725" cy="838200"/>
          </a:xfrm>
          <a:prstGeom prst="rect">
            <a:avLst/>
          </a:prstGeom>
          <a:noFill/>
          <a:ln w="9525">
            <a:noFill/>
            <a:miter lim="800000"/>
            <a:headEnd/>
            <a:tailEnd/>
          </a:ln>
          <a:effectLst/>
        </p:spPr>
        <p:txBody>
          <a:bodyPr vert="horz" wrap="square" lIns="75237" tIns="37618" rIns="75237" bIns="37618"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06400" y="1173163"/>
            <a:ext cx="7324725" cy="3319462"/>
          </a:xfrm>
          <a:prstGeom prst="rect">
            <a:avLst/>
          </a:prstGeom>
          <a:noFill/>
          <a:ln w="9525">
            <a:noFill/>
            <a:miter lim="800000"/>
            <a:headEnd/>
            <a:tailEnd/>
          </a:ln>
          <a:effectLst/>
        </p:spPr>
        <p:txBody>
          <a:bodyPr vert="horz" wrap="square" lIns="75237" tIns="37618" rIns="75237" bIns="3761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406400" y="4579938"/>
            <a:ext cx="1898650" cy="349250"/>
          </a:xfrm>
          <a:prstGeom prst="rect">
            <a:avLst/>
          </a:prstGeom>
          <a:noFill/>
          <a:ln w="9525">
            <a:noFill/>
            <a:miter lim="800000"/>
            <a:headEnd/>
            <a:tailEnd/>
          </a:ln>
          <a:effectLst/>
        </p:spPr>
        <p:txBody>
          <a:bodyPr vert="horz" wrap="square" lIns="75237" tIns="37618" rIns="75237" bIns="37618" numCol="1" anchor="t" anchorCtr="0" compatLnSpc="1">
            <a:prstTxWarp prst="textNoShape">
              <a:avLst/>
            </a:prstTxWarp>
          </a:bodyPr>
          <a:lstStyle>
            <a:lvl1pPr defTabSz="752475">
              <a:defRPr sz="1200"/>
            </a:lvl1pPr>
          </a:lstStyle>
          <a:p>
            <a:endParaRPr lang="en-US"/>
          </a:p>
        </p:txBody>
      </p:sp>
      <p:sp>
        <p:nvSpPr>
          <p:cNvPr id="1029" name="Rectangle 5"/>
          <p:cNvSpPr>
            <a:spLocks noGrp="1" noChangeArrowheads="1"/>
          </p:cNvSpPr>
          <p:nvPr>
            <p:ph type="ftr" sz="quarter" idx="3"/>
          </p:nvPr>
        </p:nvSpPr>
        <p:spPr bwMode="auto">
          <a:xfrm>
            <a:off x="2779713" y="4579938"/>
            <a:ext cx="2578100" cy="349250"/>
          </a:xfrm>
          <a:prstGeom prst="rect">
            <a:avLst/>
          </a:prstGeom>
          <a:noFill/>
          <a:ln w="9525">
            <a:noFill/>
            <a:miter lim="800000"/>
            <a:headEnd/>
            <a:tailEnd/>
          </a:ln>
          <a:effectLst/>
        </p:spPr>
        <p:txBody>
          <a:bodyPr vert="horz" wrap="square" lIns="75237" tIns="37618" rIns="75237" bIns="37618" numCol="1" anchor="t" anchorCtr="0" compatLnSpc="1">
            <a:prstTxWarp prst="textNoShape">
              <a:avLst/>
            </a:prstTxWarp>
          </a:bodyPr>
          <a:lstStyle>
            <a:lvl1pPr algn="ctr" defTabSz="752475">
              <a:defRPr sz="1200"/>
            </a:lvl1pPr>
          </a:lstStyle>
          <a:p>
            <a:endParaRPr lang="en-US"/>
          </a:p>
        </p:txBody>
      </p:sp>
      <p:sp>
        <p:nvSpPr>
          <p:cNvPr id="1030" name="Rectangle 6"/>
          <p:cNvSpPr>
            <a:spLocks noGrp="1" noChangeArrowheads="1"/>
          </p:cNvSpPr>
          <p:nvPr>
            <p:ph type="sldNum" sz="quarter" idx="4"/>
          </p:nvPr>
        </p:nvSpPr>
        <p:spPr bwMode="auto">
          <a:xfrm>
            <a:off x="5832475" y="4579938"/>
            <a:ext cx="1898650" cy="349250"/>
          </a:xfrm>
          <a:prstGeom prst="rect">
            <a:avLst/>
          </a:prstGeom>
          <a:noFill/>
          <a:ln w="9525">
            <a:noFill/>
            <a:miter lim="800000"/>
            <a:headEnd/>
            <a:tailEnd/>
          </a:ln>
          <a:effectLst/>
        </p:spPr>
        <p:txBody>
          <a:bodyPr vert="horz" wrap="square" lIns="75237" tIns="37618" rIns="75237" bIns="37618" numCol="1" anchor="t" anchorCtr="0" compatLnSpc="1">
            <a:prstTxWarp prst="textNoShape">
              <a:avLst/>
            </a:prstTxWarp>
          </a:bodyPr>
          <a:lstStyle>
            <a:lvl1pPr algn="r" defTabSz="752475">
              <a:defRPr sz="1200"/>
            </a:lvl1pPr>
          </a:lstStyle>
          <a:p>
            <a:fld id="{BC85BA0C-9F10-41E0-97F5-0263B9285490}"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752475" rtl="0" fontAlgn="base">
        <a:spcBef>
          <a:spcPct val="0"/>
        </a:spcBef>
        <a:spcAft>
          <a:spcPct val="0"/>
        </a:spcAft>
        <a:defRPr sz="3600">
          <a:solidFill>
            <a:schemeClr val="tx2"/>
          </a:solidFill>
          <a:latin typeface="+mj-lt"/>
          <a:ea typeface="+mj-ea"/>
          <a:cs typeface="+mj-cs"/>
        </a:defRPr>
      </a:lvl1pPr>
      <a:lvl2pPr algn="ctr" defTabSz="752475" rtl="0" fontAlgn="base">
        <a:spcBef>
          <a:spcPct val="0"/>
        </a:spcBef>
        <a:spcAft>
          <a:spcPct val="0"/>
        </a:spcAft>
        <a:defRPr sz="3600">
          <a:solidFill>
            <a:schemeClr val="tx2"/>
          </a:solidFill>
          <a:latin typeface="Arial" charset="0"/>
        </a:defRPr>
      </a:lvl2pPr>
      <a:lvl3pPr algn="ctr" defTabSz="752475" rtl="0" fontAlgn="base">
        <a:spcBef>
          <a:spcPct val="0"/>
        </a:spcBef>
        <a:spcAft>
          <a:spcPct val="0"/>
        </a:spcAft>
        <a:defRPr sz="3600">
          <a:solidFill>
            <a:schemeClr val="tx2"/>
          </a:solidFill>
          <a:latin typeface="Arial" charset="0"/>
        </a:defRPr>
      </a:lvl3pPr>
      <a:lvl4pPr algn="ctr" defTabSz="752475" rtl="0" fontAlgn="base">
        <a:spcBef>
          <a:spcPct val="0"/>
        </a:spcBef>
        <a:spcAft>
          <a:spcPct val="0"/>
        </a:spcAft>
        <a:defRPr sz="3600">
          <a:solidFill>
            <a:schemeClr val="tx2"/>
          </a:solidFill>
          <a:latin typeface="Arial" charset="0"/>
        </a:defRPr>
      </a:lvl4pPr>
      <a:lvl5pPr algn="ctr" defTabSz="752475" rtl="0" fontAlgn="base">
        <a:spcBef>
          <a:spcPct val="0"/>
        </a:spcBef>
        <a:spcAft>
          <a:spcPct val="0"/>
        </a:spcAft>
        <a:defRPr sz="3600">
          <a:solidFill>
            <a:schemeClr val="tx2"/>
          </a:solidFill>
          <a:latin typeface="Arial" charset="0"/>
        </a:defRPr>
      </a:lvl5pPr>
      <a:lvl6pPr marL="457200" algn="ctr" defTabSz="752475" rtl="0" fontAlgn="base">
        <a:spcBef>
          <a:spcPct val="0"/>
        </a:spcBef>
        <a:spcAft>
          <a:spcPct val="0"/>
        </a:spcAft>
        <a:defRPr sz="3600">
          <a:solidFill>
            <a:schemeClr val="tx2"/>
          </a:solidFill>
          <a:latin typeface="Arial" charset="0"/>
        </a:defRPr>
      </a:lvl6pPr>
      <a:lvl7pPr marL="914400" algn="ctr" defTabSz="752475" rtl="0" fontAlgn="base">
        <a:spcBef>
          <a:spcPct val="0"/>
        </a:spcBef>
        <a:spcAft>
          <a:spcPct val="0"/>
        </a:spcAft>
        <a:defRPr sz="3600">
          <a:solidFill>
            <a:schemeClr val="tx2"/>
          </a:solidFill>
          <a:latin typeface="Arial" charset="0"/>
        </a:defRPr>
      </a:lvl7pPr>
      <a:lvl8pPr marL="1371600" algn="ctr" defTabSz="752475" rtl="0" fontAlgn="base">
        <a:spcBef>
          <a:spcPct val="0"/>
        </a:spcBef>
        <a:spcAft>
          <a:spcPct val="0"/>
        </a:spcAft>
        <a:defRPr sz="3600">
          <a:solidFill>
            <a:schemeClr val="tx2"/>
          </a:solidFill>
          <a:latin typeface="Arial" charset="0"/>
        </a:defRPr>
      </a:lvl8pPr>
      <a:lvl9pPr marL="1828800" algn="ctr" defTabSz="752475" rtl="0" fontAlgn="base">
        <a:spcBef>
          <a:spcPct val="0"/>
        </a:spcBef>
        <a:spcAft>
          <a:spcPct val="0"/>
        </a:spcAft>
        <a:defRPr sz="3600">
          <a:solidFill>
            <a:schemeClr val="tx2"/>
          </a:solidFill>
          <a:latin typeface="Arial" charset="0"/>
        </a:defRPr>
      </a:lvl9pPr>
    </p:titleStyle>
    <p:bodyStyle>
      <a:lvl1pPr marL="282575" indent="-282575" algn="l" defTabSz="752475" rtl="0" fontAlgn="base">
        <a:spcBef>
          <a:spcPct val="20000"/>
        </a:spcBef>
        <a:spcAft>
          <a:spcPct val="0"/>
        </a:spcAft>
        <a:buChar char="•"/>
        <a:defRPr sz="2600">
          <a:solidFill>
            <a:schemeClr val="tx1"/>
          </a:solidFill>
          <a:latin typeface="+mn-lt"/>
          <a:ea typeface="+mn-ea"/>
          <a:cs typeface="+mn-cs"/>
        </a:defRPr>
      </a:lvl1pPr>
      <a:lvl2pPr marL="611188" indent="-234950" algn="l" defTabSz="752475" rtl="0" fontAlgn="base">
        <a:spcBef>
          <a:spcPct val="20000"/>
        </a:spcBef>
        <a:spcAft>
          <a:spcPct val="0"/>
        </a:spcAft>
        <a:buChar char="–"/>
        <a:defRPr sz="2300">
          <a:solidFill>
            <a:schemeClr val="tx1"/>
          </a:solidFill>
          <a:latin typeface="+mn-lt"/>
        </a:defRPr>
      </a:lvl2pPr>
      <a:lvl3pPr marL="939800" indent="-187325" algn="l" defTabSz="752475" rtl="0" fontAlgn="base">
        <a:spcBef>
          <a:spcPct val="20000"/>
        </a:spcBef>
        <a:spcAft>
          <a:spcPct val="0"/>
        </a:spcAft>
        <a:buChar char="•"/>
        <a:defRPr sz="2000">
          <a:solidFill>
            <a:schemeClr val="tx1"/>
          </a:solidFill>
          <a:latin typeface="+mn-lt"/>
        </a:defRPr>
      </a:lvl3pPr>
      <a:lvl4pPr marL="1316038" indent="-187325" algn="l" defTabSz="752475" rtl="0" fontAlgn="base">
        <a:spcBef>
          <a:spcPct val="20000"/>
        </a:spcBef>
        <a:spcAft>
          <a:spcPct val="0"/>
        </a:spcAft>
        <a:buChar char="–"/>
        <a:defRPr sz="1600">
          <a:solidFill>
            <a:schemeClr val="tx1"/>
          </a:solidFill>
          <a:latin typeface="+mn-lt"/>
        </a:defRPr>
      </a:lvl4pPr>
      <a:lvl5pPr marL="1692275" indent="-187325" algn="l" defTabSz="752475" rtl="0" fontAlgn="base">
        <a:spcBef>
          <a:spcPct val="20000"/>
        </a:spcBef>
        <a:spcAft>
          <a:spcPct val="0"/>
        </a:spcAft>
        <a:buChar char="»"/>
        <a:defRPr sz="1600">
          <a:solidFill>
            <a:schemeClr val="tx1"/>
          </a:solidFill>
          <a:latin typeface="+mn-lt"/>
        </a:defRPr>
      </a:lvl5pPr>
      <a:lvl6pPr marL="2149475" indent="-187325" algn="l" defTabSz="752475" rtl="0" fontAlgn="base">
        <a:spcBef>
          <a:spcPct val="20000"/>
        </a:spcBef>
        <a:spcAft>
          <a:spcPct val="0"/>
        </a:spcAft>
        <a:buChar char="»"/>
        <a:defRPr sz="1600">
          <a:solidFill>
            <a:schemeClr val="tx1"/>
          </a:solidFill>
          <a:latin typeface="+mn-lt"/>
        </a:defRPr>
      </a:lvl6pPr>
      <a:lvl7pPr marL="2606675" indent="-187325" algn="l" defTabSz="752475" rtl="0" fontAlgn="base">
        <a:spcBef>
          <a:spcPct val="20000"/>
        </a:spcBef>
        <a:spcAft>
          <a:spcPct val="0"/>
        </a:spcAft>
        <a:buChar char="»"/>
        <a:defRPr sz="1600">
          <a:solidFill>
            <a:schemeClr val="tx1"/>
          </a:solidFill>
          <a:latin typeface="+mn-lt"/>
        </a:defRPr>
      </a:lvl7pPr>
      <a:lvl8pPr marL="3063875" indent="-187325" algn="l" defTabSz="752475" rtl="0" fontAlgn="base">
        <a:spcBef>
          <a:spcPct val="20000"/>
        </a:spcBef>
        <a:spcAft>
          <a:spcPct val="0"/>
        </a:spcAft>
        <a:buChar char="»"/>
        <a:defRPr sz="1600">
          <a:solidFill>
            <a:schemeClr val="tx1"/>
          </a:solidFill>
          <a:latin typeface="+mn-lt"/>
        </a:defRPr>
      </a:lvl8pPr>
      <a:lvl9pPr marL="3521075" indent="-187325" algn="l" defTabSz="752475" rtl="0" fontAlgn="base">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792163" y="152400"/>
            <a:ext cx="6918325" cy="1077913"/>
          </a:xfrm>
        </p:spPr>
        <p:txBody>
          <a:bodyPr/>
          <a:lstStyle/>
          <a:p>
            <a:r>
              <a:rPr lang="en-US" sz="3200" b="1"/>
              <a:t> </a:t>
            </a:r>
            <a:r>
              <a:rPr lang="en-US" sz="2800" b="1">
                <a:latin typeface="Times New Roman" pitchFamily="18" charset="0"/>
              </a:rPr>
              <a:t>I</a:t>
            </a:r>
            <a:r>
              <a:rPr lang="en-US" sz="3200" b="1"/>
              <a:t>. </a:t>
            </a:r>
            <a:r>
              <a:rPr lang="en-US" sz="2800" b="1">
                <a:latin typeface="Times New Roman" pitchFamily="18" charset="0"/>
              </a:rPr>
              <a:t>TRẠM Y TẾ TRƯỜNG ĐẠI HỌC SƯ PHẠM HÀ NỘI 2</a:t>
            </a:r>
          </a:p>
        </p:txBody>
      </p:sp>
      <p:sp>
        <p:nvSpPr>
          <p:cNvPr id="2051" name="Rectangle 3"/>
          <p:cNvSpPr>
            <a:spLocks noGrp="1" noChangeArrowheads="1"/>
          </p:cNvSpPr>
          <p:nvPr>
            <p:ph type="subTitle" idx="1"/>
          </p:nvPr>
        </p:nvSpPr>
        <p:spPr>
          <a:xfrm>
            <a:off x="944563" y="1295400"/>
            <a:ext cx="6629400" cy="3200400"/>
          </a:xfrm>
        </p:spPr>
        <p:txBody>
          <a:bodyPr/>
          <a:lstStyle/>
          <a:p>
            <a:pPr marL="501650" indent="-501650" algn="l">
              <a:lnSpc>
                <a:spcPct val="80000"/>
              </a:lnSpc>
            </a:pPr>
            <a:r>
              <a:rPr lang="en-US" sz="2000" b="1">
                <a:latin typeface="Times New Roman" pitchFamily="18" charset="0"/>
              </a:rPr>
              <a:t>1. Chức năng:</a:t>
            </a:r>
            <a:r>
              <a:rPr lang="en-US" sz="2000">
                <a:latin typeface="Times New Roman" pitchFamily="18" charset="0"/>
              </a:rPr>
              <a:t> Tham mưu  và giúp Hiệu trưởng thực hiện quản lý Nhà nước về công tác y tế trong trường.</a:t>
            </a:r>
            <a:endParaRPr lang="en-US" sz="2000" b="1">
              <a:latin typeface="Times New Roman" pitchFamily="18" charset="0"/>
            </a:endParaRPr>
          </a:p>
          <a:p>
            <a:pPr marL="501650" indent="-501650" algn="l">
              <a:lnSpc>
                <a:spcPct val="80000"/>
              </a:lnSpc>
            </a:pPr>
            <a:r>
              <a:rPr lang="en-US" sz="2000" b="1">
                <a:latin typeface="Times New Roman" pitchFamily="18" charset="0"/>
              </a:rPr>
              <a:t>2. Nhiệm vụ: </a:t>
            </a:r>
            <a:endParaRPr lang="en-US" sz="2000" i="1">
              <a:latin typeface="Times New Roman" pitchFamily="18" charset="0"/>
            </a:endParaRPr>
          </a:p>
          <a:p>
            <a:pPr marL="501650" indent="-501650" algn="l">
              <a:lnSpc>
                <a:spcPct val="80000"/>
              </a:lnSpc>
            </a:pPr>
            <a:r>
              <a:rPr lang="en-US" sz="2000" i="1">
                <a:latin typeface="Times New Roman" pitchFamily="18" charset="0"/>
              </a:rPr>
              <a:t>a, Công tác quản lý sức khỏe, khám và chữa bệnh:</a:t>
            </a:r>
            <a:endParaRPr lang="en-US" sz="2000">
              <a:latin typeface="Times New Roman" pitchFamily="18" charset="0"/>
            </a:endParaRPr>
          </a:p>
          <a:p>
            <a:pPr marL="501650" indent="-501650" algn="l">
              <a:lnSpc>
                <a:spcPct val="80000"/>
              </a:lnSpc>
              <a:buFontTx/>
              <a:buChar char="-"/>
            </a:pPr>
            <a:r>
              <a:rPr lang="en-US" sz="2000">
                <a:latin typeface="Times New Roman" pitchFamily="18" charset="0"/>
              </a:rPr>
              <a:t>Quản lý hồ sơ sức khỏe và thực hiện các quy định về việc cấp thẻ bảo hiểm y tế cho viên chức và người học.</a:t>
            </a:r>
          </a:p>
          <a:p>
            <a:pPr marL="501650" indent="-501650" algn="l">
              <a:lnSpc>
                <a:spcPct val="80000"/>
              </a:lnSpc>
            </a:pPr>
            <a:r>
              <a:rPr lang="en-US" sz="2000">
                <a:latin typeface="Times New Roman" pitchFamily="18" charset="0"/>
              </a:rPr>
              <a:t>- Tổ chức khám sức khỏe cho viên chức và sinh viên theo định kỳ.</a:t>
            </a:r>
          </a:p>
          <a:p>
            <a:pPr marL="501650" indent="-501650" algn="l">
              <a:lnSpc>
                <a:spcPct val="80000"/>
              </a:lnSpc>
            </a:pPr>
            <a:r>
              <a:rPr lang="en-US" sz="3100"/>
              <a:t>-  </a:t>
            </a:r>
            <a:r>
              <a:rPr lang="en-US" sz="2000">
                <a:latin typeface="Times New Roman" pitchFamily="18" charset="0"/>
              </a:rPr>
              <a:t>Tổ chức khám, chữa bệnh ban đầu, mua và cấp phát thuốc cho viên chức và người học.</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a:xfrm>
            <a:off x="406400" y="228600"/>
            <a:ext cx="7324725" cy="838200"/>
          </a:xfrm>
        </p:spPr>
        <p:txBody>
          <a:bodyPr/>
          <a:lstStyle/>
          <a:p>
            <a:r>
              <a:rPr lang="en-US" sz="2800" dirty="0" err="1">
                <a:latin typeface="Times New Roman" pitchFamily="18" charset="0"/>
                <a:cs typeface="Times New Roman" pitchFamily="18" charset="0"/>
              </a:rPr>
              <a:t>Câu</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hỏi</a:t>
            </a:r>
            <a:endParaRPr lang="en-US" sz="2800" dirty="0">
              <a:latin typeface="Times New Roman" pitchFamily="18" charset="0"/>
              <a:cs typeface="Times New Roman" pitchFamily="18" charset="0"/>
            </a:endParaRPr>
          </a:p>
        </p:txBody>
      </p:sp>
      <p:sp>
        <p:nvSpPr>
          <p:cNvPr id="51203" name="Rectangle 3"/>
          <p:cNvSpPr>
            <a:spLocks noGrp="1" noChangeArrowheads="1"/>
          </p:cNvSpPr>
          <p:nvPr>
            <p:ph type="body" idx="1"/>
          </p:nvPr>
        </p:nvSpPr>
        <p:spPr>
          <a:xfrm>
            <a:off x="406400" y="838200"/>
            <a:ext cx="7324725" cy="3319462"/>
          </a:xfrm>
        </p:spPr>
        <p:txBody>
          <a:bodyPr/>
          <a:lstStyle/>
          <a:p>
            <a:r>
              <a:rPr lang="en-US" sz="1800" dirty="0" err="1">
                <a:latin typeface="Times New Roman" pitchFamily="18" charset="0"/>
                <a:cs typeface="Times New Roman" pitchFamily="18" charset="0"/>
              </a:rPr>
              <a:t>Đi</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khám</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bệnh</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và</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chuyển</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viện</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đúng</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tuyến</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phải</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tuân</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thủ</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theo</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các</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tuyến</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như</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thế</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nào</a:t>
            </a:r>
            <a:r>
              <a:rPr lang="en-US" sz="1800" dirty="0">
                <a:latin typeface="Times New Roman" pitchFamily="18" charset="0"/>
                <a:cs typeface="Times New Roman" pitchFamily="18" charset="0"/>
              </a:rPr>
              <a:t>?</a:t>
            </a:r>
          </a:p>
        </p:txBody>
      </p:sp>
      <p:sp>
        <p:nvSpPr>
          <p:cNvPr id="6" name="Rectangle 3"/>
          <p:cNvSpPr txBox="1">
            <a:spLocks noChangeArrowheads="1"/>
          </p:cNvSpPr>
          <p:nvPr/>
        </p:nvSpPr>
        <p:spPr bwMode="auto">
          <a:xfrm>
            <a:off x="406400" y="2438400"/>
            <a:ext cx="7324725" cy="2438400"/>
          </a:xfrm>
          <a:prstGeom prst="rect">
            <a:avLst/>
          </a:prstGeom>
          <a:noFill/>
          <a:ln w="9525">
            <a:noFill/>
            <a:miter lim="800000"/>
            <a:headEnd/>
            <a:tailEnd/>
          </a:ln>
          <a:effectLst/>
        </p:spPr>
        <p:txBody>
          <a:bodyPr vert="horz" wrap="square" lIns="75237" tIns="37618" rIns="75237" bIns="37618" numCol="1" anchor="t" anchorCtr="0" compatLnSpc="1">
            <a:prstTxWarp prst="textNoShape">
              <a:avLst/>
            </a:prstTxWarp>
          </a:bodyPr>
          <a:lstStyle/>
          <a:p>
            <a:pPr marL="282575" marR="0" lvl="0" indent="-282575" algn="just" defTabSz="752475" rtl="0" eaLnBrk="1" fontAlgn="base" latinLnBrk="0" hangingPunct="1">
              <a:lnSpc>
                <a:spcPct val="80000"/>
              </a:lnSpc>
              <a:spcBef>
                <a:spcPct val="20000"/>
              </a:spcBef>
              <a:spcAft>
                <a:spcPct val="0"/>
              </a:spcAft>
              <a:buClrTx/>
              <a:buSzTx/>
              <a:buFontTx/>
              <a:buNone/>
              <a:tabLst/>
              <a:defRPr/>
            </a:pPr>
            <a:r>
              <a:rPr kumimoji="0" lang="en-US" sz="1800" b="0" i="0" u="none" strike="noStrike" kern="0" cap="none" spc="0" normalizeH="0" baseline="0" noProof="0" dirty="0" smtClean="0">
                <a:ln>
                  <a:noFill/>
                </a:ln>
                <a:solidFill>
                  <a:schemeClr val="tx1"/>
                </a:solidFill>
                <a:effectLst/>
                <a:uLnTx/>
                <a:uFillTx/>
                <a:latin typeface="Times New Roman" pitchFamily="18" charset="0"/>
                <a:ea typeface="+mn-ea"/>
                <a:cs typeface="+mn-cs"/>
              </a:rPr>
              <a:t>	- </a:t>
            </a:r>
            <a:r>
              <a:rPr kumimoji="0" lang="en-US" sz="1800" b="0" i="0" u="none" strike="noStrike" kern="0" cap="none" spc="0" normalizeH="0" baseline="0" noProof="0" dirty="0" err="1" smtClean="0">
                <a:ln>
                  <a:noFill/>
                </a:ln>
                <a:solidFill>
                  <a:schemeClr val="tx1"/>
                </a:solidFill>
                <a:effectLst/>
                <a:uLnTx/>
                <a:uFillTx/>
                <a:latin typeface="Times New Roman" pitchFamily="18" charset="0"/>
                <a:ea typeface="+mn-ea"/>
                <a:cs typeface="+mn-cs"/>
              </a:rPr>
              <a:t>Chuyển</a:t>
            </a:r>
            <a:r>
              <a:rPr kumimoji="0" lang="en-US" sz="1800" b="0" i="0" u="none" strike="noStrike" kern="0" cap="none" spc="0" normalizeH="0" baseline="0" noProof="0" dirty="0" smtClean="0">
                <a:ln>
                  <a:noFill/>
                </a:ln>
                <a:solidFill>
                  <a:schemeClr val="tx1"/>
                </a:solidFill>
                <a:effectLst/>
                <a:uLnTx/>
                <a:uFillTx/>
                <a:latin typeface="Times New Roman" pitchFamily="18" charset="0"/>
                <a:ea typeface="+mn-ea"/>
                <a:cs typeface="+mn-cs"/>
              </a:rPr>
              <a:t> </a:t>
            </a:r>
            <a:r>
              <a:rPr kumimoji="0" lang="en-US" sz="1800" b="0" i="0" u="none" strike="noStrike" kern="0" cap="none" spc="0" normalizeH="0" baseline="0" noProof="0" dirty="0" err="1" smtClean="0">
                <a:ln>
                  <a:noFill/>
                </a:ln>
                <a:solidFill>
                  <a:schemeClr val="tx1"/>
                </a:solidFill>
                <a:effectLst/>
                <a:uLnTx/>
                <a:uFillTx/>
                <a:latin typeface="Times New Roman" pitchFamily="18" charset="0"/>
                <a:ea typeface="+mn-ea"/>
                <a:cs typeface="+mn-cs"/>
              </a:rPr>
              <a:t>người</a:t>
            </a:r>
            <a:r>
              <a:rPr kumimoji="0" lang="en-US" sz="1800" b="0" i="0" u="none" strike="noStrike" kern="0" cap="none" spc="0" normalizeH="0" baseline="0" noProof="0" dirty="0" smtClean="0">
                <a:ln>
                  <a:noFill/>
                </a:ln>
                <a:solidFill>
                  <a:schemeClr val="tx1"/>
                </a:solidFill>
                <a:effectLst/>
                <a:uLnTx/>
                <a:uFillTx/>
                <a:latin typeface="Times New Roman" pitchFamily="18" charset="0"/>
                <a:ea typeface="+mn-ea"/>
                <a:cs typeface="+mn-cs"/>
              </a:rPr>
              <a:t> </a:t>
            </a:r>
            <a:r>
              <a:rPr kumimoji="0" lang="en-US" sz="1800" b="0" i="0" u="none" strike="noStrike" kern="0" cap="none" spc="0" normalizeH="0" baseline="0" noProof="0" dirty="0" err="1" smtClean="0">
                <a:ln>
                  <a:noFill/>
                </a:ln>
                <a:solidFill>
                  <a:schemeClr val="tx1"/>
                </a:solidFill>
                <a:effectLst/>
                <a:uLnTx/>
                <a:uFillTx/>
                <a:latin typeface="Times New Roman" pitchFamily="18" charset="0"/>
                <a:ea typeface="+mn-ea"/>
                <a:cs typeface="+mn-cs"/>
              </a:rPr>
              <a:t>bệnh</a:t>
            </a:r>
            <a:r>
              <a:rPr kumimoji="0" lang="en-US" sz="1800" b="0" i="0" u="none" strike="noStrike" kern="0" cap="none" spc="0" normalizeH="0" baseline="0" noProof="0" dirty="0" smtClean="0">
                <a:ln>
                  <a:noFill/>
                </a:ln>
                <a:solidFill>
                  <a:schemeClr val="tx1"/>
                </a:solidFill>
                <a:effectLst/>
                <a:uLnTx/>
                <a:uFillTx/>
                <a:latin typeface="Times New Roman" pitchFamily="18" charset="0"/>
                <a:ea typeface="+mn-ea"/>
                <a:cs typeface="+mn-cs"/>
              </a:rPr>
              <a:t> </a:t>
            </a:r>
            <a:r>
              <a:rPr kumimoji="0" lang="en-US" sz="1800" b="0" i="0" u="none" strike="noStrike" kern="0" cap="none" spc="0" normalizeH="0" baseline="0" noProof="0" dirty="0" err="1" smtClean="0">
                <a:ln>
                  <a:noFill/>
                </a:ln>
                <a:solidFill>
                  <a:schemeClr val="tx1"/>
                </a:solidFill>
                <a:effectLst/>
                <a:uLnTx/>
                <a:uFillTx/>
                <a:latin typeface="Times New Roman" pitchFamily="18" charset="0"/>
                <a:ea typeface="+mn-ea"/>
                <a:cs typeface="+mn-cs"/>
              </a:rPr>
              <a:t>từ</a:t>
            </a:r>
            <a:r>
              <a:rPr kumimoji="0" lang="en-US" sz="1800" b="0" i="0" u="none" strike="noStrike" kern="0" cap="none" spc="0" normalizeH="0" baseline="0" noProof="0" dirty="0" smtClean="0">
                <a:ln>
                  <a:noFill/>
                </a:ln>
                <a:solidFill>
                  <a:schemeClr val="tx1"/>
                </a:solidFill>
                <a:effectLst/>
                <a:uLnTx/>
                <a:uFillTx/>
                <a:latin typeface="Times New Roman" pitchFamily="18" charset="0"/>
                <a:ea typeface="+mn-ea"/>
                <a:cs typeface="+mn-cs"/>
              </a:rPr>
              <a:t> </a:t>
            </a:r>
            <a:r>
              <a:rPr kumimoji="0" lang="en-US" sz="1800" b="0" i="0" u="none" strike="noStrike" kern="0" cap="none" spc="0" normalizeH="0" baseline="0" noProof="0" dirty="0" err="1" smtClean="0">
                <a:ln>
                  <a:noFill/>
                </a:ln>
                <a:solidFill>
                  <a:schemeClr val="tx1"/>
                </a:solidFill>
                <a:effectLst/>
                <a:uLnTx/>
                <a:uFillTx/>
                <a:latin typeface="Times New Roman" pitchFamily="18" charset="0"/>
                <a:ea typeface="+mn-ea"/>
                <a:cs typeface="+mn-cs"/>
              </a:rPr>
              <a:t>tuyến</a:t>
            </a:r>
            <a:r>
              <a:rPr kumimoji="0" lang="en-US" sz="1800" b="0" i="0" u="none" strike="noStrike" kern="0" cap="none" spc="0" normalizeH="0" baseline="0" noProof="0" dirty="0" smtClean="0">
                <a:ln>
                  <a:noFill/>
                </a:ln>
                <a:solidFill>
                  <a:schemeClr val="tx1"/>
                </a:solidFill>
                <a:effectLst/>
                <a:uLnTx/>
                <a:uFillTx/>
                <a:latin typeface="Times New Roman" pitchFamily="18" charset="0"/>
                <a:ea typeface="+mn-ea"/>
                <a:cs typeface="+mn-cs"/>
              </a:rPr>
              <a:t> </a:t>
            </a:r>
            <a:r>
              <a:rPr kumimoji="0" lang="en-US" sz="1800" b="0" i="0" u="none" strike="noStrike" kern="0" cap="none" spc="0" normalizeH="0" baseline="0" noProof="0" dirty="0" err="1" smtClean="0">
                <a:ln>
                  <a:noFill/>
                </a:ln>
                <a:solidFill>
                  <a:schemeClr val="tx1"/>
                </a:solidFill>
                <a:effectLst/>
                <a:uLnTx/>
                <a:uFillTx/>
                <a:latin typeface="Times New Roman" pitchFamily="18" charset="0"/>
                <a:ea typeface="+mn-ea"/>
                <a:cs typeface="+mn-cs"/>
              </a:rPr>
              <a:t>dưới</a:t>
            </a:r>
            <a:r>
              <a:rPr kumimoji="0" lang="en-US" sz="1800" b="0" i="0" u="none" strike="noStrike" kern="0" cap="none" spc="0" normalizeH="0" baseline="0" noProof="0" dirty="0" smtClean="0">
                <a:ln>
                  <a:noFill/>
                </a:ln>
                <a:solidFill>
                  <a:schemeClr val="tx1"/>
                </a:solidFill>
                <a:effectLst/>
                <a:uLnTx/>
                <a:uFillTx/>
                <a:latin typeface="Times New Roman" pitchFamily="18" charset="0"/>
                <a:ea typeface="+mn-ea"/>
                <a:cs typeface="+mn-cs"/>
              </a:rPr>
              <a:t> </a:t>
            </a:r>
            <a:r>
              <a:rPr kumimoji="0" lang="en-US" sz="1800" b="0" i="0" u="none" strike="noStrike" kern="0" cap="none" spc="0" normalizeH="0" baseline="0" noProof="0" dirty="0" err="1" smtClean="0">
                <a:ln>
                  <a:noFill/>
                </a:ln>
                <a:solidFill>
                  <a:schemeClr val="tx1"/>
                </a:solidFill>
                <a:effectLst/>
                <a:uLnTx/>
                <a:uFillTx/>
                <a:latin typeface="Times New Roman" pitchFamily="18" charset="0"/>
                <a:ea typeface="+mn-ea"/>
                <a:cs typeface="+mn-cs"/>
              </a:rPr>
              <a:t>lên</a:t>
            </a:r>
            <a:r>
              <a:rPr kumimoji="0" lang="en-US" sz="1800" b="0" i="0" u="none" strike="noStrike" kern="0" cap="none" spc="0" normalizeH="0" baseline="0" noProof="0" dirty="0" smtClean="0">
                <a:ln>
                  <a:noFill/>
                </a:ln>
                <a:solidFill>
                  <a:schemeClr val="tx1"/>
                </a:solidFill>
                <a:effectLst/>
                <a:uLnTx/>
                <a:uFillTx/>
                <a:latin typeface="Times New Roman" pitchFamily="18" charset="0"/>
                <a:ea typeface="+mn-ea"/>
                <a:cs typeface="+mn-cs"/>
              </a:rPr>
              <a:t> </a:t>
            </a:r>
            <a:r>
              <a:rPr kumimoji="0" lang="en-US" sz="1800" b="0" i="0" u="none" strike="noStrike" kern="0" cap="none" spc="0" normalizeH="0" baseline="0" noProof="0" dirty="0" err="1" smtClean="0">
                <a:ln>
                  <a:noFill/>
                </a:ln>
                <a:solidFill>
                  <a:schemeClr val="tx1"/>
                </a:solidFill>
                <a:effectLst/>
                <a:uLnTx/>
                <a:uFillTx/>
                <a:latin typeface="Times New Roman" pitchFamily="18" charset="0"/>
                <a:ea typeface="+mn-ea"/>
                <a:cs typeface="+mn-cs"/>
              </a:rPr>
              <a:t>tuyến</a:t>
            </a:r>
            <a:r>
              <a:rPr kumimoji="0" lang="en-US" sz="1800" b="0" i="0" u="none" strike="noStrike" kern="0" cap="none" spc="0" normalizeH="0" baseline="0" noProof="0" dirty="0" smtClean="0">
                <a:ln>
                  <a:noFill/>
                </a:ln>
                <a:solidFill>
                  <a:schemeClr val="tx1"/>
                </a:solidFill>
                <a:effectLst/>
                <a:uLnTx/>
                <a:uFillTx/>
                <a:latin typeface="Times New Roman" pitchFamily="18" charset="0"/>
                <a:ea typeface="+mn-ea"/>
                <a:cs typeface="+mn-cs"/>
              </a:rPr>
              <a:t> </a:t>
            </a:r>
            <a:r>
              <a:rPr kumimoji="0" lang="en-US" sz="1800" b="0" i="0" u="none" strike="noStrike" kern="0" cap="none" spc="0" normalizeH="0" baseline="0" noProof="0" dirty="0" err="1" smtClean="0">
                <a:ln>
                  <a:noFill/>
                </a:ln>
                <a:solidFill>
                  <a:schemeClr val="tx1"/>
                </a:solidFill>
                <a:effectLst/>
                <a:uLnTx/>
                <a:uFillTx/>
                <a:latin typeface="Times New Roman" pitchFamily="18" charset="0"/>
                <a:ea typeface="+mn-ea"/>
                <a:cs typeface="+mn-cs"/>
              </a:rPr>
              <a:t>trên</a:t>
            </a:r>
            <a:r>
              <a:rPr kumimoji="0" lang="en-US" sz="1800" b="0" i="0" u="none" strike="noStrike" kern="0" cap="none" spc="0" normalizeH="0" baseline="0" noProof="0" dirty="0" smtClean="0">
                <a:ln>
                  <a:noFill/>
                </a:ln>
                <a:solidFill>
                  <a:schemeClr val="tx1"/>
                </a:solidFill>
                <a:effectLst/>
                <a:uLnTx/>
                <a:uFillTx/>
                <a:latin typeface="Times New Roman" pitchFamily="18" charset="0"/>
                <a:ea typeface="+mn-ea"/>
                <a:cs typeface="+mn-cs"/>
              </a:rPr>
              <a:t> </a:t>
            </a:r>
            <a:r>
              <a:rPr kumimoji="0" lang="en-US" sz="1800" b="0" i="0" u="none" strike="noStrike" kern="0" cap="none" spc="0" normalizeH="0" baseline="0" noProof="0" dirty="0" err="1" smtClean="0">
                <a:ln>
                  <a:noFill/>
                </a:ln>
                <a:solidFill>
                  <a:schemeClr val="tx1"/>
                </a:solidFill>
                <a:effectLst/>
                <a:uLnTx/>
                <a:uFillTx/>
                <a:latin typeface="Times New Roman" pitchFamily="18" charset="0"/>
                <a:ea typeface="+mn-ea"/>
                <a:cs typeface="+mn-cs"/>
              </a:rPr>
              <a:t>liền</a:t>
            </a:r>
            <a:r>
              <a:rPr kumimoji="0" lang="en-US" sz="1800" b="0" i="0" u="none" strike="noStrike" kern="0" cap="none" spc="0" normalizeH="0" baseline="0" noProof="0" dirty="0" smtClean="0">
                <a:ln>
                  <a:noFill/>
                </a:ln>
                <a:solidFill>
                  <a:schemeClr val="tx1"/>
                </a:solidFill>
                <a:effectLst/>
                <a:uLnTx/>
                <a:uFillTx/>
                <a:latin typeface="Times New Roman" pitchFamily="18" charset="0"/>
                <a:ea typeface="+mn-ea"/>
                <a:cs typeface="+mn-cs"/>
              </a:rPr>
              <a:t> </a:t>
            </a:r>
            <a:r>
              <a:rPr kumimoji="0" lang="en-US" sz="1800" b="0" i="0" u="none" strike="noStrike" kern="0" cap="none" spc="0" normalizeH="0" baseline="0" noProof="0" dirty="0" err="1" smtClean="0">
                <a:ln>
                  <a:noFill/>
                </a:ln>
                <a:solidFill>
                  <a:schemeClr val="tx1"/>
                </a:solidFill>
                <a:effectLst/>
                <a:uLnTx/>
                <a:uFillTx/>
                <a:latin typeface="Times New Roman" pitchFamily="18" charset="0"/>
                <a:ea typeface="+mn-ea"/>
                <a:cs typeface="+mn-cs"/>
              </a:rPr>
              <a:t>kề</a:t>
            </a:r>
            <a:r>
              <a:rPr kumimoji="0" lang="en-US" sz="1800" b="0" i="0" u="none" strike="noStrike" kern="0" cap="none" spc="0" normalizeH="0" baseline="0" noProof="0" dirty="0" smtClean="0">
                <a:ln>
                  <a:noFill/>
                </a:ln>
                <a:solidFill>
                  <a:schemeClr val="tx1"/>
                </a:solidFill>
                <a:effectLst/>
                <a:uLnTx/>
                <a:uFillTx/>
                <a:latin typeface="Times New Roman" pitchFamily="18" charset="0"/>
                <a:ea typeface="+mn-ea"/>
                <a:cs typeface="+mn-cs"/>
              </a:rPr>
              <a:t> </a:t>
            </a:r>
            <a:r>
              <a:rPr kumimoji="0" lang="en-US" sz="1800" b="0" i="0" u="none" strike="noStrike" kern="0" cap="none" spc="0" normalizeH="0" baseline="0" noProof="0" dirty="0" err="1" smtClean="0">
                <a:ln>
                  <a:noFill/>
                </a:ln>
                <a:solidFill>
                  <a:schemeClr val="tx1"/>
                </a:solidFill>
                <a:effectLst/>
                <a:uLnTx/>
                <a:uFillTx/>
                <a:latin typeface="Times New Roman" pitchFamily="18" charset="0"/>
                <a:ea typeface="+mn-ea"/>
                <a:cs typeface="+mn-cs"/>
              </a:rPr>
              <a:t>theo</a:t>
            </a:r>
            <a:r>
              <a:rPr kumimoji="0" lang="en-US" sz="1800" b="0" i="0" u="none" strike="noStrike" kern="0" cap="none" spc="0" normalizeH="0" baseline="0" noProof="0" dirty="0" smtClean="0">
                <a:ln>
                  <a:noFill/>
                </a:ln>
                <a:solidFill>
                  <a:schemeClr val="tx1"/>
                </a:solidFill>
                <a:effectLst/>
                <a:uLnTx/>
                <a:uFillTx/>
                <a:latin typeface="Times New Roman" pitchFamily="18" charset="0"/>
                <a:ea typeface="+mn-ea"/>
                <a:cs typeface="+mn-cs"/>
              </a:rPr>
              <a:t> </a:t>
            </a:r>
            <a:r>
              <a:rPr kumimoji="0" lang="en-US" sz="1800" b="0" i="0" u="none" strike="noStrike" kern="0" cap="none" spc="0" normalizeH="0" baseline="0" noProof="0" dirty="0" err="1" smtClean="0">
                <a:ln>
                  <a:noFill/>
                </a:ln>
                <a:solidFill>
                  <a:schemeClr val="tx1"/>
                </a:solidFill>
                <a:effectLst/>
                <a:uLnTx/>
                <a:uFillTx/>
                <a:latin typeface="Times New Roman" pitchFamily="18" charset="0"/>
                <a:ea typeface="+mn-ea"/>
                <a:cs typeface="+mn-cs"/>
              </a:rPr>
              <a:t>trình</a:t>
            </a:r>
            <a:r>
              <a:rPr kumimoji="0" lang="en-US" sz="1800" b="0" i="0" u="none" strike="noStrike" kern="0" cap="none" spc="0" normalizeH="0" baseline="0" noProof="0" dirty="0" smtClean="0">
                <a:ln>
                  <a:noFill/>
                </a:ln>
                <a:solidFill>
                  <a:schemeClr val="tx1"/>
                </a:solidFill>
                <a:effectLst/>
                <a:uLnTx/>
                <a:uFillTx/>
                <a:latin typeface="Times New Roman" pitchFamily="18" charset="0"/>
                <a:ea typeface="+mn-ea"/>
                <a:cs typeface="+mn-cs"/>
              </a:rPr>
              <a:t> </a:t>
            </a:r>
            <a:r>
              <a:rPr kumimoji="0" lang="en-US" sz="1800" b="0" i="0" u="none" strike="noStrike" kern="0" cap="none" spc="0" normalizeH="0" baseline="0" noProof="0" dirty="0" err="1" smtClean="0">
                <a:ln>
                  <a:noFill/>
                </a:ln>
                <a:solidFill>
                  <a:schemeClr val="tx1"/>
                </a:solidFill>
                <a:effectLst/>
                <a:uLnTx/>
                <a:uFillTx/>
                <a:latin typeface="Times New Roman" pitchFamily="18" charset="0"/>
                <a:ea typeface="+mn-ea"/>
                <a:cs typeface="+mn-cs"/>
              </a:rPr>
              <a:t>tự</a:t>
            </a:r>
            <a:r>
              <a:rPr kumimoji="0" lang="en-US" sz="1800" b="0" i="0" u="none" strike="noStrike" kern="0" cap="none" spc="0" normalizeH="0" baseline="0" noProof="0" dirty="0" smtClean="0">
                <a:ln>
                  <a:noFill/>
                </a:ln>
                <a:solidFill>
                  <a:schemeClr val="tx1"/>
                </a:solidFill>
                <a:effectLst/>
                <a:uLnTx/>
                <a:uFillTx/>
                <a:latin typeface="Times New Roman" pitchFamily="18" charset="0"/>
                <a:ea typeface="+mn-ea"/>
                <a:cs typeface="+mn-cs"/>
              </a:rPr>
              <a:t>:</a:t>
            </a:r>
          </a:p>
          <a:p>
            <a:pPr marL="282575" marR="0" lvl="0" indent="-282575" algn="just" defTabSz="752475" rtl="0" eaLnBrk="1" fontAlgn="base" latinLnBrk="0" hangingPunct="1">
              <a:lnSpc>
                <a:spcPct val="80000"/>
              </a:lnSpc>
              <a:spcBef>
                <a:spcPct val="20000"/>
              </a:spcBef>
              <a:spcAft>
                <a:spcPct val="0"/>
              </a:spcAft>
              <a:buClrTx/>
              <a:buSzTx/>
              <a:buFontTx/>
              <a:buNone/>
              <a:tabLst/>
              <a:defRPr/>
            </a:pPr>
            <a:r>
              <a:rPr kumimoji="0" lang="en-US" sz="1800" b="0" i="0" u="none" strike="noStrike" kern="0" cap="none" spc="0" normalizeH="0" baseline="0" noProof="0" dirty="0" smtClean="0">
                <a:ln>
                  <a:noFill/>
                </a:ln>
                <a:solidFill>
                  <a:schemeClr val="tx1"/>
                </a:solidFill>
                <a:effectLst/>
                <a:uLnTx/>
                <a:uFillTx/>
                <a:latin typeface="Times New Roman" pitchFamily="18" charset="0"/>
                <a:ea typeface="+mn-ea"/>
                <a:cs typeface="+mn-cs"/>
              </a:rPr>
              <a:t>		</a:t>
            </a:r>
            <a:r>
              <a:rPr kumimoji="0" lang="en-US" sz="1800" b="0" i="0" u="none" strike="noStrike" kern="0" cap="none" spc="0" normalizeH="0" baseline="0" noProof="0" dirty="0" err="1" smtClean="0">
                <a:ln>
                  <a:noFill/>
                </a:ln>
                <a:solidFill>
                  <a:schemeClr val="tx1"/>
                </a:solidFill>
                <a:effectLst/>
                <a:uLnTx/>
                <a:uFillTx/>
                <a:latin typeface="Times New Roman" pitchFamily="18" charset="0"/>
                <a:ea typeface="+mn-ea"/>
                <a:cs typeface="+mn-cs"/>
              </a:rPr>
              <a:t>Tuyến</a:t>
            </a:r>
            <a:r>
              <a:rPr kumimoji="0" lang="en-US" sz="1800" b="0" i="0" u="none" strike="noStrike" kern="0" cap="none" spc="0" normalizeH="0" baseline="0" noProof="0" dirty="0" smtClean="0">
                <a:ln>
                  <a:noFill/>
                </a:ln>
                <a:solidFill>
                  <a:schemeClr val="tx1"/>
                </a:solidFill>
                <a:effectLst/>
                <a:uLnTx/>
                <a:uFillTx/>
                <a:latin typeface="Times New Roman" pitchFamily="18" charset="0"/>
                <a:ea typeface="+mn-ea"/>
                <a:cs typeface="+mn-cs"/>
              </a:rPr>
              <a:t> 4 (</a:t>
            </a:r>
            <a:r>
              <a:rPr kumimoji="0" lang="en-US" sz="1800" b="0" i="0" u="none" strike="noStrike" kern="0" cap="none" spc="0" normalizeH="0" baseline="0" noProof="0" dirty="0" err="1" smtClean="0">
                <a:ln>
                  <a:noFill/>
                </a:ln>
                <a:solidFill>
                  <a:schemeClr val="tx1"/>
                </a:solidFill>
                <a:effectLst/>
                <a:uLnTx/>
                <a:uFillTx/>
                <a:latin typeface="Times New Roman" pitchFamily="18" charset="0"/>
                <a:ea typeface="+mn-ea"/>
                <a:cs typeface="+mn-cs"/>
              </a:rPr>
              <a:t>tuyến</a:t>
            </a:r>
            <a:r>
              <a:rPr kumimoji="0" lang="en-US" sz="1800" b="0" i="0" u="none" strike="noStrike" kern="0" cap="none" spc="0" normalizeH="0" baseline="0" noProof="0" dirty="0" smtClean="0">
                <a:ln>
                  <a:noFill/>
                </a:ln>
                <a:solidFill>
                  <a:schemeClr val="tx1"/>
                </a:solidFill>
                <a:effectLst/>
                <a:uLnTx/>
                <a:uFillTx/>
                <a:latin typeface="Times New Roman" pitchFamily="18" charset="0"/>
                <a:ea typeface="+mn-ea"/>
                <a:cs typeface="+mn-cs"/>
              </a:rPr>
              <a:t> </a:t>
            </a:r>
            <a:r>
              <a:rPr kumimoji="0" lang="en-US" sz="1800" b="0" i="0" u="none" strike="noStrike" kern="0" cap="none" spc="0" normalizeH="0" baseline="0" noProof="0" dirty="0" err="1" smtClean="0">
                <a:ln>
                  <a:noFill/>
                </a:ln>
                <a:solidFill>
                  <a:schemeClr val="tx1"/>
                </a:solidFill>
                <a:effectLst/>
                <a:uLnTx/>
                <a:uFillTx/>
                <a:latin typeface="Times New Roman" pitchFamily="18" charset="0"/>
                <a:ea typeface="+mn-ea"/>
                <a:cs typeface="+mn-cs"/>
              </a:rPr>
              <a:t>xã</a:t>
            </a:r>
            <a:r>
              <a:rPr kumimoji="0" lang="en-US" sz="1800" b="0" i="0" u="none" strike="noStrike" kern="0" cap="none" spc="0" normalizeH="0" baseline="0" noProof="0" dirty="0" smtClean="0">
                <a:ln>
                  <a:noFill/>
                </a:ln>
                <a:solidFill>
                  <a:schemeClr val="tx1"/>
                </a:solidFill>
                <a:effectLst/>
                <a:uLnTx/>
                <a:uFillTx/>
                <a:latin typeface="Times New Roman" pitchFamily="18" charset="0"/>
                <a:ea typeface="+mn-ea"/>
                <a:cs typeface="+mn-cs"/>
              </a:rPr>
              <a:t>) </a:t>
            </a:r>
            <a:r>
              <a:rPr kumimoji="0" lang="en-US" sz="1800" b="0" i="0" u="none" strike="noStrike" kern="0" cap="none" spc="0" normalizeH="0" baseline="0" noProof="0" dirty="0" err="1" smtClean="0">
                <a:ln>
                  <a:noFill/>
                </a:ln>
                <a:solidFill>
                  <a:schemeClr val="tx1"/>
                </a:solidFill>
                <a:effectLst/>
                <a:uLnTx/>
                <a:uFillTx/>
                <a:latin typeface="Times New Roman" pitchFamily="18" charset="0"/>
                <a:ea typeface="+mn-ea"/>
                <a:cs typeface="+mn-cs"/>
              </a:rPr>
              <a:t>lên</a:t>
            </a:r>
            <a:r>
              <a:rPr kumimoji="0" lang="en-US" sz="1800" b="0" i="0" u="none" strike="noStrike" kern="0" cap="none" spc="0" normalizeH="0" baseline="0" noProof="0" dirty="0" smtClean="0">
                <a:ln>
                  <a:noFill/>
                </a:ln>
                <a:solidFill>
                  <a:schemeClr val="tx1"/>
                </a:solidFill>
                <a:effectLst/>
                <a:uLnTx/>
                <a:uFillTx/>
                <a:latin typeface="Times New Roman" pitchFamily="18" charset="0"/>
                <a:ea typeface="+mn-ea"/>
                <a:cs typeface="+mn-cs"/>
              </a:rPr>
              <a:t> </a:t>
            </a:r>
            <a:r>
              <a:rPr kumimoji="0" lang="en-US" sz="1800" b="0" i="0" u="none" strike="noStrike" kern="0" cap="none" spc="0" normalizeH="0" baseline="0" noProof="0" dirty="0" err="1" smtClean="0">
                <a:ln>
                  <a:noFill/>
                </a:ln>
                <a:solidFill>
                  <a:schemeClr val="tx1"/>
                </a:solidFill>
                <a:effectLst/>
                <a:uLnTx/>
                <a:uFillTx/>
                <a:latin typeface="Times New Roman" pitchFamily="18" charset="0"/>
                <a:ea typeface="+mn-ea"/>
                <a:cs typeface="+mn-cs"/>
              </a:rPr>
              <a:t>tuyến</a:t>
            </a:r>
            <a:r>
              <a:rPr kumimoji="0" lang="en-US" sz="1800" b="0" i="0" u="none" strike="noStrike" kern="0" cap="none" spc="0" normalizeH="0" baseline="0" noProof="0" dirty="0" smtClean="0">
                <a:ln>
                  <a:noFill/>
                </a:ln>
                <a:solidFill>
                  <a:schemeClr val="tx1"/>
                </a:solidFill>
                <a:effectLst/>
                <a:uLnTx/>
                <a:uFillTx/>
                <a:latin typeface="Times New Roman" pitchFamily="18" charset="0"/>
                <a:ea typeface="+mn-ea"/>
                <a:cs typeface="+mn-cs"/>
              </a:rPr>
              <a:t> 3 (</a:t>
            </a:r>
            <a:r>
              <a:rPr kumimoji="0" lang="en-US" sz="1800" b="0" i="0" u="none" strike="noStrike" kern="0" cap="none" spc="0" normalizeH="0" baseline="0" noProof="0" dirty="0" err="1" smtClean="0">
                <a:ln>
                  <a:noFill/>
                </a:ln>
                <a:solidFill>
                  <a:schemeClr val="tx1"/>
                </a:solidFill>
                <a:effectLst/>
                <a:uLnTx/>
                <a:uFillTx/>
                <a:latin typeface="Times New Roman" pitchFamily="18" charset="0"/>
                <a:ea typeface="+mn-ea"/>
                <a:cs typeface="+mn-cs"/>
              </a:rPr>
              <a:t>tuyến</a:t>
            </a:r>
            <a:r>
              <a:rPr kumimoji="0" lang="en-US" sz="1800" b="0" i="0" u="none" strike="noStrike" kern="0" cap="none" spc="0" normalizeH="0" baseline="0" noProof="0" dirty="0" smtClean="0">
                <a:ln>
                  <a:noFill/>
                </a:ln>
                <a:solidFill>
                  <a:schemeClr val="tx1"/>
                </a:solidFill>
                <a:effectLst/>
                <a:uLnTx/>
                <a:uFillTx/>
                <a:latin typeface="Times New Roman" pitchFamily="18" charset="0"/>
                <a:ea typeface="+mn-ea"/>
                <a:cs typeface="+mn-cs"/>
              </a:rPr>
              <a:t> </a:t>
            </a:r>
            <a:r>
              <a:rPr kumimoji="0" lang="en-US" sz="1800" b="0" i="0" u="none" strike="noStrike" kern="0" cap="none" spc="0" normalizeH="0" baseline="0" noProof="0" dirty="0" err="1" smtClean="0">
                <a:ln>
                  <a:noFill/>
                </a:ln>
                <a:solidFill>
                  <a:schemeClr val="tx1"/>
                </a:solidFill>
                <a:effectLst/>
                <a:uLnTx/>
                <a:uFillTx/>
                <a:latin typeface="Times New Roman" pitchFamily="18" charset="0"/>
                <a:ea typeface="+mn-ea"/>
                <a:cs typeface="+mn-cs"/>
              </a:rPr>
              <a:t>huyện</a:t>
            </a:r>
            <a:r>
              <a:rPr kumimoji="0" lang="en-US" sz="1800" b="0" i="0" u="none" strike="noStrike" kern="0" cap="none" spc="0" normalizeH="0" baseline="0" noProof="0" dirty="0" smtClean="0">
                <a:ln>
                  <a:noFill/>
                </a:ln>
                <a:solidFill>
                  <a:schemeClr val="tx1"/>
                </a:solidFill>
                <a:effectLst/>
                <a:uLnTx/>
                <a:uFillTx/>
                <a:latin typeface="Times New Roman" pitchFamily="18" charset="0"/>
                <a:ea typeface="+mn-ea"/>
                <a:cs typeface="+mn-cs"/>
              </a:rPr>
              <a:t>) </a:t>
            </a:r>
            <a:r>
              <a:rPr kumimoji="0" lang="en-US" sz="1800" b="0" i="0" u="none" strike="noStrike" kern="0" cap="none" spc="0" normalizeH="0" baseline="0" noProof="0" dirty="0" err="1" smtClean="0">
                <a:ln>
                  <a:noFill/>
                </a:ln>
                <a:solidFill>
                  <a:schemeClr val="tx1"/>
                </a:solidFill>
                <a:effectLst/>
                <a:uLnTx/>
                <a:uFillTx/>
                <a:latin typeface="Times New Roman" pitchFamily="18" charset="0"/>
                <a:ea typeface="+mn-ea"/>
                <a:cs typeface="+mn-cs"/>
              </a:rPr>
              <a:t>lên</a:t>
            </a:r>
            <a:r>
              <a:rPr kumimoji="0" lang="en-US" sz="1800" b="0" i="0" u="none" strike="noStrike" kern="0" cap="none" spc="0" normalizeH="0" baseline="0" noProof="0" dirty="0" smtClean="0">
                <a:ln>
                  <a:noFill/>
                </a:ln>
                <a:solidFill>
                  <a:schemeClr val="tx1"/>
                </a:solidFill>
                <a:effectLst/>
                <a:uLnTx/>
                <a:uFillTx/>
                <a:latin typeface="Times New Roman" pitchFamily="18" charset="0"/>
                <a:ea typeface="+mn-ea"/>
                <a:cs typeface="+mn-cs"/>
              </a:rPr>
              <a:t> </a:t>
            </a:r>
            <a:r>
              <a:rPr kumimoji="0" lang="en-US" sz="1800" b="0" i="0" u="none" strike="noStrike" kern="0" cap="none" spc="0" normalizeH="0" baseline="0" noProof="0" dirty="0" err="1" smtClean="0">
                <a:ln>
                  <a:noFill/>
                </a:ln>
                <a:solidFill>
                  <a:schemeClr val="tx1"/>
                </a:solidFill>
                <a:effectLst/>
                <a:uLnTx/>
                <a:uFillTx/>
                <a:latin typeface="Times New Roman" pitchFamily="18" charset="0"/>
                <a:ea typeface="+mn-ea"/>
                <a:cs typeface="+mn-cs"/>
              </a:rPr>
              <a:t>tuyến</a:t>
            </a:r>
            <a:r>
              <a:rPr kumimoji="0" lang="en-US" sz="1800" b="0" i="0" u="none" strike="noStrike" kern="0" cap="none" spc="0" normalizeH="0" baseline="0" noProof="0" dirty="0" smtClean="0">
                <a:ln>
                  <a:noFill/>
                </a:ln>
                <a:solidFill>
                  <a:schemeClr val="tx1"/>
                </a:solidFill>
                <a:effectLst/>
                <a:uLnTx/>
                <a:uFillTx/>
                <a:latin typeface="Times New Roman" pitchFamily="18" charset="0"/>
                <a:ea typeface="+mn-ea"/>
                <a:cs typeface="+mn-cs"/>
              </a:rPr>
              <a:t> 2 (</a:t>
            </a:r>
            <a:r>
              <a:rPr kumimoji="0" lang="en-US" sz="1800" b="0" i="0" u="none" strike="noStrike" kern="0" cap="none" spc="0" normalizeH="0" baseline="0" noProof="0" dirty="0" err="1" smtClean="0">
                <a:ln>
                  <a:noFill/>
                </a:ln>
                <a:solidFill>
                  <a:schemeClr val="tx1"/>
                </a:solidFill>
                <a:effectLst/>
                <a:uLnTx/>
                <a:uFillTx/>
                <a:latin typeface="Times New Roman" pitchFamily="18" charset="0"/>
                <a:ea typeface="+mn-ea"/>
                <a:cs typeface="+mn-cs"/>
              </a:rPr>
              <a:t>tuyến</a:t>
            </a:r>
            <a:r>
              <a:rPr kumimoji="0" lang="en-US" sz="1800" b="0" i="0" u="none" strike="noStrike" kern="0" cap="none" spc="0" normalizeH="0" baseline="0" noProof="0" dirty="0" smtClean="0">
                <a:ln>
                  <a:noFill/>
                </a:ln>
                <a:solidFill>
                  <a:schemeClr val="tx1"/>
                </a:solidFill>
                <a:effectLst/>
                <a:uLnTx/>
                <a:uFillTx/>
                <a:latin typeface="Times New Roman" pitchFamily="18" charset="0"/>
                <a:ea typeface="+mn-ea"/>
                <a:cs typeface="+mn-cs"/>
              </a:rPr>
              <a:t> </a:t>
            </a:r>
            <a:r>
              <a:rPr kumimoji="0" lang="en-US" sz="1800" b="0" i="0" u="none" strike="noStrike" kern="0" cap="none" spc="0" normalizeH="0" baseline="0" noProof="0" dirty="0" err="1" smtClean="0">
                <a:ln>
                  <a:noFill/>
                </a:ln>
                <a:solidFill>
                  <a:schemeClr val="tx1"/>
                </a:solidFill>
                <a:effectLst/>
                <a:uLnTx/>
                <a:uFillTx/>
                <a:latin typeface="Times New Roman" pitchFamily="18" charset="0"/>
                <a:ea typeface="+mn-ea"/>
                <a:cs typeface="+mn-cs"/>
              </a:rPr>
              <a:t>tỉnh</a:t>
            </a:r>
            <a:r>
              <a:rPr kumimoji="0" lang="en-US" sz="1800" b="0" i="0" u="none" strike="noStrike" kern="0" cap="none" spc="0" normalizeH="0" baseline="0" noProof="0" dirty="0" smtClean="0">
                <a:ln>
                  <a:noFill/>
                </a:ln>
                <a:solidFill>
                  <a:schemeClr val="tx1"/>
                </a:solidFill>
                <a:effectLst/>
                <a:uLnTx/>
                <a:uFillTx/>
                <a:latin typeface="Times New Roman" pitchFamily="18" charset="0"/>
                <a:ea typeface="+mn-ea"/>
                <a:cs typeface="+mn-cs"/>
              </a:rPr>
              <a:t>) </a:t>
            </a:r>
            <a:r>
              <a:rPr kumimoji="0" lang="en-US" sz="1800" b="0" i="0" u="none" strike="noStrike" kern="0" cap="none" spc="0" normalizeH="0" baseline="0" noProof="0" dirty="0" err="1" smtClean="0">
                <a:ln>
                  <a:noFill/>
                </a:ln>
                <a:solidFill>
                  <a:schemeClr val="tx1"/>
                </a:solidFill>
                <a:effectLst/>
                <a:uLnTx/>
                <a:uFillTx/>
                <a:latin typeface="Times New Roman" pitchFamily="18" charset="0"/>
                <a:ea typeface="+mn-ea"/>
                <a:cs typeface="+mn-cs"/>
              </a:rPr>
              <a:t>lên</a:t>
            </a:r>
            <a:r>
              <a:rPr kumimoji="0" lang="en-US" sz="1800" b="0" i="0" u="none" strike="noStrike" kern="0" cap="none" spc="0" normalizeH="0" baseline="0" noProof="0" dirty="0" smtClean="0">
                <a:ln>
                  <a:noFill/>
                </a:ln>
                <a:solidFill>
                  <a:schemeClr val="tx1"/>
                </a:solidFill>
                <a:effectLst/>
                <a:uLnTx/>
                <a:uFillTx/>
                <a:latin typeface="Times New Roman" pitchFamily="18" charset="0"/>
                <a:ea typeface="+mn-ea"/>
                <a:cs typeface="+mn-cs"/>
              </a:rPr>
              <a:t> </a:t>
            </a:r>
            <a:r>
              <a:rPr kumimoji="0" lang="en-US" sz="1800" b="0" i="0" u="none" strike="noStrike" kern="0" cap="none" spc="0" normalizeH="0" baseline="0" noProof="0" dirty="0" err="1" smtClean="0">
                <a:ln>
                  <a:noFill/>
                </a:ln>
                <a:solidFill>
                  <a:schemeClr val="tx1"/>
                </a:solidFill>
                <a:effectLst/>
                <a:uLnTx/>
                <a:uFillTx/>
                <a:latin typeface="Times New Roman" pitchFamily="18" charset="0"/>
                <a:ea typeface="+mn-ea"/>
                <a:cs typeface="+mn-cs"/>
              </a:rPr>
              <a:t>tuyến</a:t>
            </a:r>
            <a:r>
              <a:rPr kumimoji="0" lang="en-US" sz="1800" b="0" i="0" u="none" strike="noStrike" kern="0" cap="none" spc="0" normalizeH="0" baseline="0" noProof="0" dirty="0" smtClean="0">
                <a:ln>
                  <a:noFill/>
                </a:ln>
                <a:solidFill>
                  <a:schemeClr val="tx1"/>
                </a:solidFill>
                <a:effectLst/>
                <a:uLnTx/>
                <a:uFillTx/>
                <a:latin typeface="Times New Roman" pitchFamily="18" charset="0"/>
                <a:ea typeface="+mn-ea"/>
                <a:cs typeface="+mn-cs"/>
              </a:rPr>
              <a:t> 1 (</a:t>
            </a:r>
            <a:r>
              <a:rPr kumimoji="0" lang="en-US" sz="1800" b="0" i="0" u="none" strike="noStrike" kern="0" cap="none" spc="0" normalizeH="0" baseline="0" noProof="0" dirty="0" err="1" smtClean="0">
                <a:ln>
                  <a:noFill/>
                </a:ln>
                <a:solidFill>
                  <a:schemeClr val="tx1"/>
                </a:solidFill>
                <a:effectLst/>
                <a:uLnTx/>
                <a:uFillTx/>
                <a:latin typeface="Times New Roman" pitchFamily="18" charset="0"/>
                <a:ea typeface="+mn-ea"/>
                <a:cs typeface="+mn-cs"/>
              </a:rPr>
              <a:t>tuyến</a:t>
            </a:r>
            <a:r>
              <a:rPr kumimoji="0" lang="en-US" sz="1800" b="0" i="0" u="none" strike="noStrike" kern="0" cap="none" spc="0" normalizeH="0" baseline="0" noProof="0" dirty="0" smtClean="0">
                <a:ln>
                  <a:noFill/>
                </a:ln>
                <a:solidFill>
                  <a:schemeClr val="tx1"/>
                </a:solidFill>
                <a:effectLst/>
                <a:uLnTx/>
                <a:uFillTx/>
                <a:latin typeface="Times New Roman" pitchFamily="18" charset="0"/>
                <a:ea typeface="+mn-ea"/>
                <a:cs typeface="+mn-cs"/>
              </a:rPr>
              <a:t> TƯ).</a:t>
            </a:r>
          </a:p>
          <a:p>
            <a:pPr marL="282575" marR="0" lvl="0" indent="-282575" algn="just" defTabSz="752475" rtl="0" eaLnBrk="1" fontAlgn="base" latinLnBrk="0" hangingPunct="1">
              <a:lnSpc>
                <a:spcPct val="80000"/>
              </a:lnSpc>
              <a:spcBef>
                <a:spcPct val="20000"/>
              </a:spcBef>
              <a:spcAft>
                <a:spcPct val="0"/>
              </a:spcAft>
              <a:buClrTx/>
              <a:buSzTx/>
              <a:buFontTx/>
              <a:buNone/>
              <a:tabLst/>
              <a:defRPr/>
            </a:pPr>
            <a:r>
              <a:rPr kumimoji="0" lang="en-US" sz="1800" b="0" i="0" u="none" strike="noStrike" kern="0" cap="none" spc="0" normalizeH="0" baseline="0" noProof="0" dirty="0" smtClean="0">
                <a:ln>
                  <a:noFill/>
                </a:ln>
                <a:solidFill>
                  <a:schemeClr val="tx1"/>
                </a:solidFill>
                <a:effectLst/>
                <a:uLnTx/>
                <a:uFillTx/>
                <a:latin typeface="Times New Roman" pitchFamily="18" charset="0"/>
                <a:ea typeface="+mn-ea"/>
                <a:cs typeface="+mn-cs"/>
              </a:rPr>
              <a:t>	- </a:t>
            </a:r>
            <a:r>
              <a:rPr kumimoji="0" lang="en-US" sz="1800" b="0" i="0" u="none" strike="noStrike" kern="0" cap="none" spc="0" normalizeH="0" baseline="0" noProof="0" dirty="0" err="1" smtClean="0">
                <a:ln>
                  <a:noFill/>
                </a:ln>
                <a:solidFill>
                  <a:schemeClr val="tx1"/>
                </a:solidFill>
                <a:effectLst/>
                <a:uLnTx/>
                <a:uFillTx/>
                <a:latin typeface="Times New Roman" pitchFamily="18" charset="0"/>
                <a:ea typeface="+mn-ea"/>
                <a:cs typeface="+mn-cs"/>
              </a:rPr>
              <a:t>Đi</a:t>
            </a:r>
            <a:r>
              <a:rPr kumimoji="0" lang="en-US" sz="1800" b="0" i="0" u="none" strike="noStrike" kern="0" cap="none" spc="0" normalizeH="0" baseline="0" noProof="0" dirty="0" smtClean="0">
                <a:ln>
                  <a:noFill/>
                </a:ln>
                <a:solidFill>
                  <a:schemeClr val="tx1"/>
                </a:solidFill>
                <a:effectLst/>
                <a:uLnTx/>
                <a:uFillTx/>
                <a:latin typeface="Times New Roman" pitchFamily="18" charset="0"/>
                <a:ea typeface="+mn-ea"/>
                <a:cs typeface="+mn-cs"/>
              </a:rPr>
              <a:t> </a:t>
            </a:r>
            <a:r>
              <a:rPr kumimoji="0" lang="en-US" sz="1800" b="0" i="0" u="none" strike="noStrike" kern="0" cap="none" spc="0" normalizeH="0" baseline="0" noProof="0" dirty="0" err="1" smtClean="0">
                <a:ln>
                  <a:noFill/>
                </a:ln>
                <a:solidFill>
                  <a:schemeClr val="tx1"/>
                </a:solidFill>
                <a:effectLst/>
                <a:uLnTx/>
                <a:uFillTx/>
                <a:latin typeface="Times New Roman" pitchFamily="18" charset="0"/>
                <a:ea typeface="+mn-ea"/>
                <a:cs typeface="+mn-cs"/>
              </a:rPr>
              <a:t>khám</a:t>
            </a:r>
            <a:r>
              <a:rPr kumimoji="0" lang="en-US" sz="1800" b="0" i="0" u="none" strike="noStrike" kern="0" cap="none" spc="0" normalizeH="0" baseline="0" noProof="0" dirty="0" smtClean="0">
                <a:ln>
                  <a:noFill/>
                </a:ln>
                <a:solidFill>
                  <a:schemeClr val="tx1"/>
                </a:solidFill>
                <a:effectLst/>
                <a:uLnTx/>
                <a:uFillTx/>
                <a:latin typeface="Times New Roman" pitchFamily="18" charset="0"/>
                <a:ea typeface="+mn-ea"/>
                <a:cs typeface="+mn-cs"/>
              </a:rPr>
              <a:t> </a:t>
            </a:r>
            <a:r>
              <a:rPr kumimoji="0" lang="en-US" sz="1800" b="0" i="0" u="none" strike="noStrike" kern="0" cap="none" spc="0" normalizeH="0" baseline="0" noProof="0" dirty="0" err="1" smtClean="0">
                <a:ln>
                  <a:noFill/>
                </a:ln>
                <a:solidFill>
                  <a:schemeClr val="tx1"/>
                </a:solidFill>
                <a:effectLst/>
                <a:uLnTx/>
                <a:uFillTx/>
                <a:latin typeface="Times New Roman" pitchFamily="18" charset="0"/>
                <a:ea typeface="+mn-ea"/>
                <a:cs typeface="+mn-cs"/>
              </a:rPr>
              <a:t>bệnh</a:t>
            </a:r>
            <a:r>
              <a:rPr kumimoji="0" lang="en-US" sz="1800" b="0" i="0" u="none" strike="noStrike" kern="0" cap="none" spc="0" normalizeH="0" baseline="0" noProof="0" dirty="0" smtClean="0">
                <a:ln>
                  <a:noFill/>
                </a:ln>
                <a:solidFill>
                  <a:schemeClr val="tx1"/>
                </a:solidFill>
                <a:effectLst/>
                <a:uLnTx/>
                <a:uFillTx/>
                <a:latin typeface="Times New Roman" pitchFamily="18" charset="0"/>
                <a:ea typeface="+mn-ea"/>
                <a:cs typeface="+mn-cs"/>
              </a:rPr>
              <a:t> </a:t>
            </a:r>
            <a:r>
              <a:rPr kumimoji="0" lang="en-US" sz="1800" b="0" i="0" u="none" strike="noStrike" kern="0" cap="none" spc="0" normalizeH="0" baseline="0" noProof="0" dirty="0" err="1" smtClean="0">
                <a:ln>
                  <a:noFill/>
                </a:ln>
                <a:solidFill>
                  <a:schemeClr val="tx1"/>
                </a:solidFill>
                <a:effectLst/>
                <a:uLnTx/>
                <a:uFillTx/>
                <a:latin typeface="Times New Roman" pitchFamily="18" charset="0"/>
                <a:ea typeface="+mn-ea"/>
                <a:cs typeface="+mn-cs"/>
              </a:rPr>
              <a:t>đúng</a:t>
            </a:r>
            <a:r>
              <a:rPr kumimoji="0" lang="en-US" sz="1800" b="0" i="0" u="none" strike="noStrike" kern="0" cap="none" spc="0" normalizeH="0" baseline="0" noProof="0" dirty="0" smtClean="0">
                <a:ln>
                  <a:noFill/>
                </a:ln>
                <a:solidFill>
                  <a:schemeClr val="tx1"/>
                </a:solidFill>
                <a:effectLst/>
                <a:uLnTx/>
                <a:uFillTx/>
                <a:latin typeface="Times New Roman" pitchFamily="18" charset="0"/>
                <a:ea typeface="+mn-ea"/>
                <a:cs typeface="+mn-cs"/>
              </a:rPr>
              <a:t> </a:t>
            </a:r>
            <a:r>
              <a:rPr kumimoji="0" lang="en-US" sz="1800" b="0" i="0" u="none" strike="noStrike" kern="0" cap="none" spc="0" normalizeH="0" baseline="0" noProof="0" dirty="0" err="1" smtClean="0">
                <a:ln>
                  <a:noFill/>
                </a:ln>
                <a:solidFill>
                  <a:schemeClr val="tx1"/>
                </a:solidFill>
                <a:effectLst/>
                <a:uLnTx/>
                <a:uFillTx/>
                <a:latin typeface="Times New Roman" pitchFamily="18" charset="0"/>
                <a:ea typeface="+mn-ea"/>
                <a:cs typeface="+mn-cs"/>
              </a:rPr>
              <a:t>tuyến</a:t>
            </a:r>
            <a:r>
              <a:rPr kumimoji="0" lang="en-US" sz="1800" b="0" i="0" u="none" strike="noStrike" kern="0" cap="none" spc="0" normalizeH="0" baseline="0" noProof="0" dirty="0" smtClean="0">
                <a:ln>
                  <a:noFill/>
                </a:ln>
                <a:solidFill>
                  <a:schemeClr val="tx1"/>
                </a:solidFill>
                <a:effectLst/>
                <a:uLnTx/>
                <a:uFillTx/>
                <a:latin typeface="Times New Roman" pitchFamily="18" charset="0"/>
                <a:ea typeface="+mn-ea"/>
                <a:cs typeface="+mn-cs"/>
              </a:rPr>
              <a:t> </a:t>
            </a:r>
            <a:r>
              <a:rPr kumimoji="0" lang="en-US" sz="1800" b="0" i="0" u="none" strike="noStrike" kern="0" cap="none" spc="0" normalizeH="0" baseline="0" noProof="0" dirty="0" err="1" smtClean="0">
                <a:ln>
                  <a:noFill/>
                </a:ln>
                <a:solidFill>
                  <a:schemeClr val="tx1"/>
                </a:solidFill>
                <a:effectLst/>
                <a:uLnTx/>
                <a:uFillTx/>
                <a:latin typeface="Times New Roman" pitchFamily="18" charset="0"/>
                <a:ea typeface="+mn-ea"/>
                <a:cs typeface="+mn-cs"/>
              </a:rPr>
              <a:t>là</a:t>
            </a:r>
            <a:r>
              <a:rPr kumimoji="0" lang="en-US" sz="1800" b="0" i="0" u="none" strike="noStrike" kern="0" cap="none" spc="0" normalizeH="0" baseline="0" noProof="0" dirty="0" smtClean="0">
                <a:ln>
                  <a:noFill/>
                </a:ln>
                <a:solidFill>
                  <a:schemeClr val="tx1"/>
                </a:solidFill>
                <a:effectLst/>
                <a:uLnTx/>
                <a:uFillTx/>
                <a:latin typeface="Times New Roman" pitchFamily="18" charset="0"/>
                <a:ea typeface="+mn-ea"/>
                <a:cs typeface="+mn-cs"/>
              </a:rPr>
              <a:t>: </a:t>
            </a:r>
            <a:r>
              <a:rPr kumimoji="0" lang="en-US" sz="1800" b="0" i="0" u="none" strike="noStrike" kern="0" cap="none" spc="0" normalizeH="0" baseline="0" noProof="0" dirty="0" err="1" smtClean="0">
                <a:ln>
                  <a:noFill/>
                </a:ln>
                <a:solidFill>
                  <a:schemeClr val="tx1"/>
                </a:solidFill>
                <a:effectLst/>
                <a:uLnTx/>
                <a:uFillTx/>
                <a:latin typeface="Times New Roman" pitchFamily="18" charset="0"/>
                <a:ea typeface="+mn-ea"/>
                <a:cs typeface="+mn-cs"/>
              </a:rPr>
              <a:t>Tuyến</a:t>
            </a:r>
            <a:r>
              <a:rPr kumimoji="0" lang="en-US" sz="1800" b="0" i="0" u="none" strike="noStrike" kern="0" cap="none" spc="0" normalizeH="0" baseline="0" noProof="0" dirty="0" smtClean="0">
                <a:ln>
                  <a:noFill/>
                </a:ln>
                <a:solidFill>
                  <a:schemeClr val="tx1"/>
                </a:solidFill>
                <a:effectLst/>
                <a:uLnTx/>
                <a:uFillTx/>
                <a:latin typeface="Times New Roman" pitchFamily="18" charset="0"/>
                <a:ea typeface="+mn-ea"/>
                <a:cs typeface="+mn-cs"/>
              </a:rPr>
              <a:t> 4 </a:t>
            </a:r>
            <a:r>
              <a:rPr kumimoji="0" lang="en-US" sz="1800" b="0" i="0" u="none" strike="noStrike" kern="0" cap="none" spc="0" normalizeH="0" baseline="0" noProof="0" dirty="0" err="1" smtClean="0">
                <a:ln>
                  <a:noFill/>
                </a:ln>
                <a:solidFill>
                  <a:schemeClr val="tx1"/>
                </a:solidFill>
                <a:effectLst/>
                <a:uLnTx/>
                <a:uFillTx/>
                <a:latin typeface="Times New Roman" pitchFamily="18" charset="0"/>
                <a:ea typeface="+mn-ea"/>
                <a:cs typeface="+mn-cs"/>
              </a:rPr>
              <a:t>được</a:t>
            </a:r>
            <a:r>
              <a:rPr kumimoji="0" lang="en-US" sz="1800" b="0" i="0" u="none" strike="noStrike" kern="0" cap="none" spc="0" normalizeH="0" baseline="0" noProof="0" dirty="0" smtClean="0">
                <a:ln>
                  <a:noFill/>
                </a:ln>
                <a:solidFill>
                  <a:schemeClr val="tx1"/>
                </a:solidFill>
                <a:effectLst/>
                <a:uLnTx/>
                <a:uFillTx/>
                <a:latin typeface="Times New Roman" pitchFamily="18" charset="0"/>
                <a:ea typeface="+mn-ea"/>
                <a:cs typeface="+mn-cs"/>
              </a:rPr>
              <a:t> </a:t>
            </a:r>
            <a:r>
              <a:rPr kumimoji="0" lang="en-US" sz="1800" b="0" i="0" u="none" strike="noStrike" kern="0" cap="none" spc="0" normalizeH="0" baseline="0" noProof="0" dirty="0" err="1" smtClean="0">
                <a:ln>
                  <a:noFill/>
                </a:ln>
                <a:solidFill>
                  <a:schemeClr val="tx1"/>
                </a:solidFill>
                <a:effectLst/>
                <a:uLnTx/>
                <a:uFillTx/>
                <a:latin typeface="Times New Roman" pitchFamily="18" charset="0"/>
                <a:ea typeface="+mn-ea"/>
                <a:cs typeface="+mn-cs"/>
              </a:rPr>
              <a:t>chuyển</a:t>
            </a:r>
            <a:r>
              <a:rPr kumimoji="0" lang="en-US" sz="1800" b="0" i="0" u="none" strike="noStrike" kern="0" cap="none" spc="0" normalizeH="0" baseline="0" noProof="0" dirty="0" smtClean="0">
                <a:ln>
                  <a:noFill/>
                </a:ln>
                <a:solidFill>
                  <a:schemeClr val="tx1"/>
                </a:solidFill>
                <a:effectLst/>
                <a:uLnTx/>
                <a:uFillTx/>
                <a:latin typeface="Times New Roman" pitchFamily="18" charset="0"/>
                <a:ea typeface="+mn-ea"/>
                <a:cs typeface="+mn-cs"/>
              </a:rPr>
              <a:t> </a:t>
            </a:r>
            <a:r>
              <a:rPr kumimoji="0" lang="en-US" sz="1800" b="0" i="0" u="none" strike="noStrike" kern="0" cap="none" spc="0" normalizeH="0" baseline="0" noProof="0" dirty="0" err="1" smtClean="0">
                <a:ln>
                  <a:noFill/>
                </a:ln>
                <a:solidFill>
                  <a:schemeClr val="tx1"/>
                </a:solidFill>
                <a:effectLst/>
                <a:uLnTx/>
                <a:uFillTx/>
                <a:latin typeface="Times New Roman" pitchFamily="18" charset="0"/>
                <a:ea typeface="+mn-ea"/>
                <a:cs typeface="+mn-cs"/>
              </a:rPr>
              <a:t>thẳng</a:t>
            </a:r>
            <a:r>
              <a:rPr kumimoji="0" lang="en-US" sz="1800" b="0" i="0" u="none" strike="noStrike" kern="0" cap="none" spc="0" normalizeH="0" baseline="0" noProof="0" dirty="0" smtClean="0">
                <a:ln>
                  <a:noFill/>
                </a:ln>
                <a:solidFill>
                  <a:schemeClr val="tx1"/>
                </a:solidFill>
                <a:effectLst/>
                <a:uLnTx/>
                <a:uFillTx/>
                <a:latin typeface="Times New Roman" pitchFamily="18" charset="0"/>
                <a:ea typeface="+mn-ea"/>
                <a:cs typeface="+mn-cs"/>
              </a:rPr>
              <a:t> </a:t>
            </a:r>
            <a:r>
              <a:rPr kumimoji="0" lang="en-US" sz="1800" b="0" i="0" u="none" strike="noStrike" kern="0" cap="none" spc="0" normalizeH="0" baseline="0" noProof="0" dirty="0" err="1" smtClean="0">
                <a:ln>
                  <a:noFill/>
                </a:ln>
                <a:solidFill>
                  <a:schemeClr val="tx1"/>
                </a:solidFill>
                <a:effectLst/>
                <a:uLnTx/>
                <a:uFillTx/>
                <a:latin typeface="Times New Roman" pitchFamily="18" charset="0"/>
                <a:ea typeface="+mn-ea"/>
                <a:cs typeface="+mn-cs"/>
              </a:rPr>
              <a:t>lên</a:t>
            </a:r>
            <a:r>
              <a:rPr kumimoji="0" lang="en-US" sz="1800" b="0" i="0" u="none" strike="noStrike" kern="0" cap="none" spc="0" normalizeH="0" baseline="0" noProof="0" dirty="0" smtClean="0">
                <a:ln>
                  <a:noFill/>
                </a:ln>
                <a:solidFill>
                  <a:schemeClr val="tx1"/>
                </a:solidFill>
                <a:effectLst/>
                <a:uLnTx/>
                <a:uFillTx/>
                <a:latin typeface="Times New Roman" pitchFamily="18" charset="0"/>
                <a:ea typeface="+mn-ea"/>
                <a:cs typeface="+mn-cs"/>
              </a:rPr>
              <a:t> </a:t>
            </a:r>
            <a:r>
              <a:rPr kumimoji="0" lang="en-US" sz="1800" b="0" i="0" u="none" strike="noStrike" kern="0" cap="none" spc="0" normalizeH="0" baseline="0" noProof="0" dirty="0" err="1" smtClean="0">
                <a:ln>
                  <a:noFill/>
                </a:ln>
                <a:solidFill>
                  <a:schemeClr val="tx1"/>
                </a:solidFill>
                <a:effectLst/>
                <a:uLnTx/>
                <a:uFillTx/>
                <a:latin typeface="Times New Roman" pitchFamily="18" charset="0"/>
                <a:ea typeface="+mn-ea"/>
                <a:cs typeface="+mn-cs"/>
              </a:rPr>
              <a:t>tuyến</a:t>
            </a:r>
            <a:r>
              <a:rPr kumimoji="0" lang="en-US" sz="1800" b="0" i="0" u="none" strike="noStrike" kern="0" cap="none" spc="0" normalizeH="0" baseline="0" noProof="0" dirty="0" smtClean="0">
                <a:ln>
                  <a:noFill/>
                </a:ln>
                <a:solidFill>
                  <a:schemeClr val="tx1"/>
                </a:solidFill>
                <a:effectLst/>
                <a:uLnTx/>
                <a:uFillTx/>
                <a:latin typeface="Times New Roman" pitchFamily="18" charset="0"/>
                <a:ea typeface="+mn-ea"/>
                <a:cs typeface="+mn-cs"/>
              </a:rPr>
              <a:t> 3 </a:t>
            </a:r>
            <a:r>
              <a:rPr kumimoji="0" lang="en-US" sz="1800" b="0" i="0" u="none" strike="noStrike" kern="0" cap="none" spc="0" normalizeH="0" baseline="0" noProof="0" dirty="0" err="1" smtClean="0">
                <a:ln>
                  <a:noFill/>
                </a:ln>
                <a:solidFill>
                  <a:schemeClr val="tx1"/>
                </a:solidFill>
                <a:effectLst/>
                <a:uLnTx/>
                <a:uFillTx/>
                <a:latin typeface="Times New Roman" pitchFamily="18" charset="0"/>
                <a:ea typeface="+mn-ea"/>
                <a:cs typeface="+mn-cs"/>
              </a:rPr>
              <a:t>không</a:t>
            </a:r>
            <a:r>
              <a:rPr kumimoji="0" lang="en-US" sz="1800" b="0" i="0" u="none" strike="noStrike" kern="0" cap="none" spc="0" normalizeH="0" baseline="0" noProof="0" dirty="0" smtClean="0">
                <a:ln>
                  <a:noFill/>
                </a:ln>
                <a:solidFill>
                  <a:schemeClr val="tx1"/>
                </a:solidFill>
                <a:effectLst/>
                <a:uLnTx/>
                <a:uFillTx/>
                <a:latin typeface="Times New Roman" pitchFamily="18" charset="0"/>
                <a:ea typeface="+mn-ea"/>
                <a:cs typeface="+mn-cs"/>
              </a:rPr>
              <a:t> </a:t>
            </a:r>
            <a:r>
              <a:rPr kumimoji="0" lang="en-US" sz="1800" b="0" i="0" u="none" strike="noStrike" kern="0" cap="none" spc="0" normalizeH="0" baseline="0" noProof="0" dirty="0" err="1" smtClean="0">
                <a:ln>
                  <a:noFill/>
                </a:ln>
                <a:solidFill>
                  <a:schemeClr val="tx1"/>
                </a:solidFill>
                <a:effectLst/>
                <a:uLnTx/>
                <a:uFillTx/>
                <a:latin typeface="Times New Roman" pitchFamily="18" charset="0"/>
                <a:ea typeface="+mn-ea"/>
                <a:cs typeface="+mn-cs"/>
              </a:rPr>
              <a:t>cần</a:t>
            </a:r>
            <a:r>
              <a:rPr kumimoji="0" lang="en-US" sz="1800" b="0" i="0" u="none" strike="noStrike" kern="0" cap="none" spc="0" normalizeH="0" baseline="0" noProof="0" dirty="0" smtClean="0">
                <a:ln>
                  <a:noFill/>
                </a:ln>
                <a:solidFill>
                  <a:schemeClr val="tx1"/>
                </a:solidFill>
                <a:effectLst/>
                <a:uLnTx/>
                <a:uFillTx/>
                <a:latin typeface="Times New Roman" pitchFamily="18" charset="0"/>
                <a:ea typeface="+mn-ea"/>
                <a:cs typeface="+mn-cs"/>
              </a:rPr>
              <a:t> </a:t>
            </a:r>
            <a:r>
              <a:rPr kumimoji="0" lang="en-US" sz="1800" b="0" i="0" u="none" strike="noStrike" kern="0" cap="none" spc="0" normalizeH="0" baseline="0" noProof="0" dirty="0" err="1" smtClean="0">
                <a:ln>
                  <a:noFill/>
                </a:ln>
                <a:solidFill>
                  <a:schemeClr val="tx1"/>
                </a:solidFill>
                <a:effectLst/>
                <a:uLnTx/>
                <a:uFillTx/>
                <a:latin typeface="Times New Roman" pitchFamily="18" charset="0"/>
                <a:ea typeface="+mn-ea"/>
                <a:cs typeface="+mn-cs"/>
              </a:rPr>
              <a:t>giấy</a:t>
            </a:r>
            <a:r>
              <a:rPr kumimoji="0" lang="en-US" sz="1800" b="0" i="0" u="none" strike="noStrike" kern="0" cap="none" spc="0" normalizeH="0" baseline="0" noProof="0" dirty="0" smtClean="0">
                <a:ln>
                  <a:noFill/>
                </a:ln>
                <a:solidFill>
                  <a:schemeClr val="tx1"/>
                </a:solidFill>
                <a:effectLst/>
                <a:uLnTx/>
                <a:uFillTx/>
                <a:latin typeface="Times New Roman" pitchFamily="18" charset="0"/>
                <a:ea typeface="+mn-ea"/>
                <a:cs typeface="+mn-cs"/>
              </a:rPr>
              <a:t> </a:t>
            </a:r>
            <a:r>
              <a:rPr kumimoji="0" lang="en-US" sz="1800" b="0" i="0" u="none" strike="noStrike" kern="0" cap="none" spc="0" normalizeH="0" baseline="0" noProof="0" dirty="0" err="1" smtClean="0">
                <a:ln>
                  <a:noFill/>
                </a:ln>
                <a:solidFill>
                  <a:schemeClr val="tx1"/>
                </a:solidFill>
                <a:effectLst/>
                <a:uLnTx/>
                <a:uFillTx/>
                <a:latin typeface="Times New Roman" pitchFamily="18" charset="0"/>
                <a:ea typeface="+mn-ea"/>
                <a:cs typeface="+mn-cs"/>
              </a:rPr>
              <a:t>chuyển</a:t>
            </a:r>
            <a:r>
              <a:rPr kumimoji="0" lang="en-US" sz="1800" b="0" i="0" u="none" strike="noStrike" kern="0" cap="none" spc="0" normalizeH="0" baseline="0" noProof="0" dirty="0" smtClean="0">
                <a:ln>
                  <a:noFill/>
                </a:ln>
                <a:solidFill>
                  <a:schemeClr val="tx1"/>
                </a:solidFill>
                <a:effectLst/>
                <a:uLnTx/>
                <a:uFillTx/>
                <a:latin typeface="Times New Roman" pitchFamily="18" charset="0"/>
                <a:ea typeface="+mn-ea"/>
                <a:cs typeface="+mn-cs"/>
              </a:rPr>
              <a:t> </a:t>
            </a:r>
            <a:r>
              <a:rPr kumimoji="0" lang="en-US" sz="1800" b="0" i="0" u="none" strike="noStrike" kern="0" cap="none" spc="0" normalizeH="0" baseline="0" noProof="0" dirty="0" err="1" smtClean="0">
                <a:ln>
                  <a:noFill/>
                </a:ln>
                <a:solidFill>
                  <a:schemeClr val="tx1"/>
                </a:solidFill>
                <a:effectLst/>
                <a:uLnTx/>
                <a:uFillTx/>
                <a:latin typeface="Times New Roman" pitchFamily="18" charset="0"/>
                <a:ea typeface="+mn-ea"/>
                <a:cs typeface="+mn-cs"/>
              </a:rPr>
              <a:t>viện</a:t>
            </a:r>
            <a:r>
              <a:rPr kumimoji="0" lang="en-US" sz="1800" b="0" i="0" u="none" strike="noStrike" kern="0" cap="none" spc="0" normalizeH="0" baseline="0" noProof="0" dirty="0" smtClean="0">
                <a:ln>
                  <a:noFill/>
                </a:ln>
                <a:solidFill>
                  <a:schemeClr val="tx1"/>
                </a:solidFill>
                <a:effectLst/>
                <a:uLnTx/>
                <a:uFillTx/>
                <a:latin typeface="Times New Roman" pitchFamily="18" charset="0"/>
                <a:ea typeface="+mn-ea"/>
                <a:cs typeface="+mn-cs"/>
              </a:rPr>
              <a:t> </a:t>
            </a:r>
            <a:r>
              <a:rPr kumimoji="0" lang="en-US" sz="1800" b="0" i="0" u="none" strike="noStrike" kern="0" cap="none" spc="0" normalizeH="0" baseline="0" noProof="0" dirty="0" smtClean="0">
                <a:ln>
                  <a:noFill/>
                </a:ln>
                <a:solidFill>
                  <a:schemeClr val="tx1"/>
                </a:solidFill>
                <a:effectLst/>
                <a:uLnTx/>
                <a:uFillTx/>
                <a:latin typeface="Times New Roman" pitchFamily="18" charset="0"/>
                <a:ea typeface="+mn-ea"/>
                <a:cs typeface="+mn-cs"/>
              </a:rPr>
              <a:t>. </a:t>
            </a:r>
            <a:r>
              <a:rPr kumimoji="0" lang="en-US" sz="1800" b="0" i="0" u="none" strike="noStrike" kern="0" cap="none" spc="0" normalizeH="0" baseline="0" noProof="0" dirty="0" err="1" smtClean="0">
                <a:ln>
                  <a:noFill/>
                </a:ln>
                <a:solidFill>
                  <a:schemeClr val="tx1"/>
                </a:solidFill>
                <a:effectLst/>
                <a:uLnTx/>
                <a:uFillTx/>
                <a:latin typeface="Times New Roman" pitchFamily="18" charset="0"/>
                <a:ea typeface="+mn-ea"/>
                <a:cs typeface="+mn-cs"/>
              </a:rPr>
              <a:t>Từ</a:t>
            </a:r>
            <a:r>
              <a:rPr kumimoji="0" lang="en-US" sz="1800" b="0" i="0" u="none" strike="noStrike" kern="0" cap="none" spc="0" normalizeH="0" baseline="0" noProof="0" dirty="0" smtClean="0">
                <a:ln>
                  <a:noFill/>
                </a:ln>
                <a:solidFill>
                  <a:schemeClr val="tx1"/>
                </a:solidFill>
                <a:effectLst/>
                <a:uLnTx/>
                <a:uFillTx/>
                <a:latin typeface="Times New Roman" pitchFamily="18" charset="0"/>
                <a:ea typeface="+mn-ea"/>
                <a:cs typeface="+mn-cs"/>
              </a:rPr>
              <a:t> </a:t>
            </a:r>
            <a:r>
              <a:rPr kumimoji="0" lang="en-US" sz="1800" b="0" i="0" u="none" strike="noStrike" kern="0" cap="none" spc="0" normalizeH="0" baseline="0" noProof="0" dirty="0" err="1" smtClean="0">
                <a:ln>
                  <a:noFill/>
                </a:ln>
                <a:solidFill>
                  <a:schemeClr val="tx1"/>
                </a:solidFill>
                <a:effectLst/>
                <a:uLnTx/>
                <a:uFillTx/>
                <a:latin typeface="Times New Roman" pitchFamily="18" charset="0"/>
                <a:ea typeface="+mn-ea"/>
                <a:cs typeface="+mn-cs"/>
              </a:rPr>
              <a:t>tuyến</a:t>
            </a:r>
            <a:r>
              <a:rPr kumimoji="0" lang="en-US" sz="1800" b="0" i="0" u="none" strike="noStrike" kern="0" cap="none" spc="0" normalizeH="0" baseline="0" noProof="0" dirty="0" smtClean="0">
                <a:ln>
                  <a:noFill/>
                </a:ln>
                <a:solidFill>
                  <a:schemeClr val="tx1"/>
                </a:solidFill>
                <a:effectLst/>
                <a:uLnTx/>
                <a:uFillTx/>
                <a:latin typeface="Times New Roman" pitchFamily="18" charset="0"/>
                <a:ea typeface="+mn-ea"/>
                <a:cs typeface="+mn-cs"/>
              </a:rPr>
              <a:t> 3 </a:t>
            </a:r>
            <a:r>
              <a:rPr kumimoji="0" lang="en-US" sz="1800" b="0" i="0" u="none" strike="noStrike" kern="0" cap="none" spc="0" normalizeH="0" baseline="0" noProof="0" dirty="0" err="1" smtClean="0">
                <a:ln>
                  <a:noFill/>
                </a:ln>
                <a:solidFill>
                  <a:schemeClr val="tx1"/>
                </a:solidFill>
                <a:effectLst/>
                <a:uLnTx/>
                <a:uFillTx/>
                <a:latin typeface="Times New Roman" pitchFamily="18" charset="0"/>
                <a:ea typeface="+mn-ea"/>
                <a:cs typeface="+mn-cs"/>
              </a:rPr>
              <a:t>lên</a:t>
            </a:r>
            <a:r>
              <a:rPr kumimoji="0" lang="en-US" sz="1800" b="0" i="0" u="none" strike="noStrike" kern="0" cap="none" spc="0" normalizeH="0" baseline="0" noProof="0" dirty="0" smtClean="0">
                <a:ln>
                  <a:noFill/>
                </a:ln>
                <a:solidFill>
                  <a:schemeClr val="tx1"/>
                </a:solidFill>
                <a:effectLst/>
                <a:uLnTx/>
                <a:uFillTx/>
                <a:latin typeface="Times New Roman" pitchFamily="18" charset="0"/>
                <a:ea typeface="+mn-ea"/>
                <a:cs typeface="+mn-cs"/>
              </a:rPr>
              <a:t> </a:t>
            </a:r>
            <a:r>
              <a:rPr kumimoji="0" lang="en-US" sz="1800" b="0" i="0" u="none" strike="noStrike" kern="0" cap="none" spc="0" normalizeH="0" baseline="0" noProof="0" dirty="0" err="1" smtClean="0">
                <a:ln>
                  <a:noFill/>
                </a:ln>
                <a:solidFill>
                  <a:schemeClr val="tx1"/>
                </a:solidFill>
                <a:effectLst/>
                <a:uLnTx/>
                <a:uFillTx/>
                <a:latin typeface="Times New Roman" pitchFamily="18" charset="0"/>
                <a:ea typeface="+mn-ea"/>
                <a:cs typeface="+mn-cs"/>
              </a:rPr>
              <a:t>tuyến</a:t>
            </a:r>
            <a:r>
              <a:rPr kumimoji="0" lang="en-US" sz="1800" b="0" i="0" u="none" strike="noStrike" kern="0" cap="none" spc="0" normalizeH="0" baseline="0" noProof="0" dirty="0" smtClean="0">
                <a:ln>
                  <a:noFill/>
                </a:ln>
                <a:solidFill>
                  <a:schemeClr val="tx1"/>
                </a:solidFill>
                <a:effectLst/>
                <a:uLnTx/>
                <a:uFillTx/>
                <a:latin typeface="Times New Roman" pitchFamily="18" charset="0"/>
                <a:ea typeface="+mn-ea"/>
                <a:cs typeface="+mn-cs"/>
              </a:rPr>
              <a:t> 2 </a:t>
            </a:r>
            <a:r>
              <a:rPr kumimoji="0" lang="en-US" sz="1800" b="0" i="0" u="none" strike="noStrike" kern="0" cap="none" spc="0" normalizeH="0" baseline="0" noProof="0" dirty="0" err="1" smtClean="0">
                <a:ln>
                  <a:noFill/>
                </a:ln>
                <a:solidFill>
                  <a:schemeClr val="tx1"/>
                </a:solidFill>
                <a:effectLst/>
                <a:uLnTx/>
                <a:uFillTx/>
                <a:latin typeface="Times New Roman" pitchFamily="18" charset="0"/>
                <a:ea typeface="+mn-ea"/>
                <a:cs typeface="+mn-cs"/>
              </a:rPr>
              <a:t>phải</a:t>
            </a:r>
            <a:r>
              <a:rPr kumimoji="0" lang="en-US" sz="1800" b="0" i="0" u="none" strike="noStrike" kern="0" cap="none" spc="0" normalizeH="0" baseline="0" noProof="0" dirty="0" smtClean="0">
                <a:ln>
                  <a:noFill/>
                </a:ln>
                <a:solidFill>
                  <a:schemeClr val="tx1"/>
                </a:solidFill>
                <a:effectLst/>
                <a:uLnTx/>
                <a:uFillTx/>
                <a:latin typeface="Times New Roman" pitchFamily="18" charset="0"/>
                <a:ea typeface="+mn-ea"/>
                <a:cs typeface="+mn-cs"/>
              </a:rPr>
              <a:t> </a:t>
            </a:r>
            <a:r>
              <a:rPr kumimoji="0" lang="en-US" sz="1800" b="0" i="0" u="none" strike="noStrike" kern="0" cap="none" spc="0" normalizeH="0" baseline="0" noProof="0" dirty="0" err="1" smtClean="0">
                <a:ln>
                  <a:noFill/>
                </a:ln>
                <a:solidFill>
                  <a:schemeClr val="tx1"/>
                </a:solidFill>
                <a:effectLst/>
                <a:uLnTx/>
                <a:uFillTx/>
                <a:latin typeface="Times New Roman" pitchFamily="18" charset="0"/>
                <a:ea typeface="+mn-ea"/>
                <a:cs typeface="+mn-cs"/>
              </a:rPr>
              <a:t>có</a:t>
            </a:r>
            <a:r>
              <a:rPr kumimoji="0" lang="en-US" sz="1800" b="0" i="0" u="none" strike="noStrike" kern="0" cap="none" spc="0" normalizeH="0" baseline="0" noProof="0" dirty="0" smtClean="0">
                <a:ln>
                  <a:noFill/>
                </a:ln>
                <a:solidFill>
                  <a:schemeClr val="tx1"/>
                </a:solidFill>
                <a:effectLst/>
                <a:uLnTx/>
                <a:uFillTx/>
                <a:latin typeface="Times New Roman" pitchFamily="18" charset="0"/>
                <a:ea typeface="+mn-ea"/>
                <a:cs typeface="+mn-cs"/>
              </a:rPr>
              <a:t> </a:t>
            </a:r>
            <a:r>
              <a:rPr kumimoji="0" lang="en-US" sz="1800" b="0" i="0" u="none" strike="noStrike" kern="0" cap="none" spc="0" normalizeH="0" baseline="0" noProof="0" dirty="0" err="1" smtClean="0">
                <a:ln>
                  <a:noFill/>
                </a:ln>
                <a:solidFill>
                  <a:schemeClr val="tx1"/>
                </a:solidFill>
                <a:effectLst/>
                <a:uLnTx/>
                <a:uFillTx/>
                <a:latin typeface="Times New Roman" pitchFamily="18" charset="0"/>
                <a:ea typeface="+mn-ea"/>
                <a:cs typeface="+mn-cs"/>
              </a:rPr>
              <a:t>giấy</a:t>
            </a:r>
            <a:r>
              <a:rPr kumimoji="0" lang="en-US" sz="1800" b="0" i="0" u="none" strike="noStrike" kern="0" cap="none" spc="0" normalizeH="0" baseline="0" noProof="0" dirty="0" smtClean="0">
                <a:ln>
                  <a:noFill/>
                </a:ln>
                <a:solidFill>
                  <a:schemeClr val="tx1"/>
                </a:solidFill>
                <a:effectLst/>
                <a:uLnTx/>
                <a:uFillTx/>
                <a:latin typeface="Times New Roman" pitchFamily="18" charset="0"/>
                <a:ea typeface="+mn-ea"/>
                <a:cs typeface="+mn-cs"/>
              </a:rPr>
              <a:t> </a:t>
            </a:r>
            <a:r>
              <a:rPr kumimoji="0" lang="en-US" sz="1800" b="0" i="0" u="none" strike="noStrike" kern="0" cap="none" spc="0" normalizeH="0" baseline="0" noProof="0" dirty="0" err="1" smtClean="0">
                <a:ln>
                  <a:noFill/>
                </a:ln>
                <a:solidFill>
                  <a:schemeClr val="tx1"/>
                </a:solidFill>
                <a:effectLst/>
                <a:uLnTx/>
                <a:uFillTx/>
                <a:latin typeface="Times New Roman" pitchFamily="18" charset="0"/>
                <a:ea typeface="+mn-ea"/>
                <a:cs typeface="+mn-cs"/>
              </a:rPr>
              <a:t>giới</a:t>
            </a:r>
            <a:r>
              <a:rPr kumimoji="0" lang="en-US" sz="1800" b="0" i="0" u="none" strike="noStrike" kern="0" cap="none" spc="0" normalizeH="0" baseline="0" noProof="0" dirty="0" smtClean="0">
                <a:ln>
                  <a:noFill/>
                </a:ln>
                <a:solidFill>
                  <a:schemeClr val="tx1"/>
                </a:solidFill>
                <a:effectLst/>
                <a:uLnTx/>
                <a:uFillTx/>
                <a:latin typeface="Times New Roman" pitchFamily="18" charset="0"/>
                <a:ea typeface="+mn-ea"/>
                <a:cs typeface="+mn-cs"/>
              </a:rPr>
              <a:t> </a:t>
            </a:r>
            <a:r>
              <a:rPr kumimoji="0" lang="en-US" sz="1800" b="0" i="0" u="none" strike="noStrike" kern="0" cap="none" spc="0" normalizeH="0" baseline="0" noProof="0" dirty="0" err="1" smtClean="0">
                <a:ln>
                  <a:noFill/>
                </a:ln>
                <a:solidFill>
                  <a:schemeClr val="tx1"/>
                </a:solidFill>
                <a:effectLst/>
                <a:uLnTx/>
                <a:uFillTx/>
                <a:latin typeface="Times New Roman" pitchFamily="18" charset="0"/>
                <a:ea typeface="+mn-ea"/>
                <a:cs typeface="+mn-cs"/>
              </a:rPr>
              <a:t>thiệu</a:t>
            </a:r>
            <a:r>
              <a:rPr kumimoji="0" lang="en-US" sz="1800" b="0" i="0" u="none" strike="noStrike" kern="0" cap="none" spc="0" normalizeH="0" baseline="0" noProof="0" dirty="0" smtClean="0">
                <a:ln>
                  <a:noFill/>
                </a:ln>
                <a:solidFill>
                  <a:schemeClr val="tx1"/>
                </a:solidFill>
                <a:effectLst/>
                <a:uLnTx/>
                <a:uFillTx/>
                <a:latin typeface="Times New Roman" pitchFamily="18" charset="0"/>
                <a:ea typeface="+mn-ea"/>
                <a:cs typeface="+mn-cs"/>
              </a:rPr>
              <a:t> </a:t>
            </a:r>
            <a:r>
              <a:rPr kumimoji="0" lang="en-US" sz="1800" b="0" i="0" u="none" strike="noStrike" kern="0" cap="none" spc="0" normalizeH="0" baseline="0" noProof="0" dirty="0" err="1" smtClean="0">
                <a:ln>
                  <a:noFill/>
                </a:ln>
                <a:solidFill>
                  <a:schemeClr val="tx1"/>
                </a:solidFill>
                <a:effectLst/>
                <a:uLnTx/>
                <a:uFillTx/>
                <a:latin typeface="Times New Roman" pitchFamily="18" charset="0"/>
                <a:ea typeface="+mn-ea"/>
                <a:cs typeface="+mn-cs"/>
              </a:rPr>
              <a:t>của</a:t>
            </a:r>
            <a:r>
              <a:rPr kumimoji="0" lang="en-US" sz="1800" b="0" i="0" u="none" strike="noStrike" kern="0" cap="none" spc="0" normalizeH="0" baseline="0" noProof="0" dirty="0" smtClean="0">
                <a:ln>
                  <a:noFill/>
                </a:ln>
                <a:solidFill>
                  <a:schemeClr val="tx1"/>
                </a:solidFill>
                <a:effectLst/>
                <a:uLnTx/>
                <a:uFillTx/>
                <a:latin typeface="Times New Roman" pitchFamily="18" charset="0"/>
                <a:ea typeface="+mn-ea"/>
                <a:cs typeface="+mn-cs"/>
              </a:rPr>
              <a:t> </a:t>
            </a:r>
            <a:r>
              <a:rPr kumimoji="0" lang="en-US" sz="1800" b="0" i="0" u="none" strike="noStrike" kern="0" cap="none" spc="0" normalizeH="0" baseline="0" noProof="0" dirty="0" err="1" smtClean="0">
                <a:ln>
                  <a:noFill/>
                </a:ln>
                <a:solidFill>
                  <a:schemeClr val="tx1"/>
                </a:solidFill>
                <a:effectLst/>
                <a:uLnTx/>
                <a:uFillTx/>
                <a:latin typeface="Times New Roman" pitchFamily="18" charset="0"/>
                <a:ea typeface="+mn-ea"/>
                <a:cs typeface="+mn-cs"/>
              </a:rPr>
              <a:t>tuyến</a:t>
            </a:r>
            <a:r>
              <a:rPr kumimoji="0" lang="en-US" sz="1800" b="0" i="0" u="none" strike="noStrike" kern="0" cap="none" spc="0" normalizeH="0" baseline="0" noProof="0" dirty="0" smtClean="0">
                <a:ln>
                  <a:noFill/>
                </a:ln>
                <a:solidFill>
                  <a:schemeClr val="tx1"/>
                </a:solidFill>
                <a:effectLst/>
                <a:uLnTx/>
                <a:uFillTx/>
                <a:latin typeface="Times New Roman" pitchFamily="18" charset="0"/>
                <a:ea typeface="+mn-ea"/>
                <a:cs typeface="+mn-cs"/>
              </a:rPr>
              <a:t> 3. </a:t>
            </a:r>
            <a:r>
              <a:rPr kumimoji="0" lang="en-US" sz="1800" b="0" i="0" u="none" strike="noStrike" kern="0" cap="none" spc="0" normalizeH="0" baseline="0" noProof="0" dirty="0" err="1" smtClean="0">
                <a:ln>
                  <a:noFill/>
                </a:ln>
                <a:solidFill>
                  <a:schemeClr val="tx1"/>
                </a:solidFill>
                <a:effectLst/>
                <a:uLnTx/>
                <a:uFillTx/>
                <a:latin typeface="Times New Roman" pitchFamily="18" charset="0"/>
                <a:ea typeface="+mn-ea"/>
                <a:cs typeface="+mn-cs"/>
              </a:rPr>
              <a:t>Từ</a:t>
            </a:r>
            <a:r>
              <a:rPr kumimoji="0" lang="en-US" sz="1800" b="0" i="0" u="none" strike="noStrike" kern="0" cap="none" spc="0" normalizeH="0" baseline="0" noProof="0" dirty="0" smtClean="0">
                <a:ln>
                  <a:noFill/>
                </a:ln>
                <a:solidFill>
                  <a:schemeClr val="tx1"/>
                </a:solidFill>
                <a:effectLst/>
                <a:uLnTx/>
                <a:uFillTx/>
                <a:latin typeface="Times New Roman" pitchFamily="18" charset="0"/>
                <a:ea typeface="+mn-ea"/>
                <a:cs typeface="+mn-cs"/>
              </a:rPr>
              <a:t> </a:t>
            </a:r>
            <a:r>
              <a:rPr kumimoji="0" lang="en-US" sz="1800" b="0" i="0" u="none" strike="noStrike" kern="0" cap="none" spc="0" normalizeH="0" baseline="0" noProof="0" dirty="0" err="1" smtClean="0">
                <a:ln>
                  <a:noFill/>
                </a:ln>
                <a:solidFill>
                  <a:schemeClr val="tx1"/>
                </a:solidFill>
                <a:effectLst/>
                <a:uLnTx/>
                <a:uFillTx/>
                <a:latin typeface="Times New Roman" pitchFamily="18" charset="0"/>
                <a:ea typeface="+mn-ea"/>
                <a:cs typeface="+mn-cs"/>
              </a:rPr>
              <a:t>tuyến</a:t>
            </a:r>
            <a:r>
              <a:rPr kumimoji="0" lang="en-US" sz="1800" b="0" i="0" u="none" strike="noStrike" kern="0" cap="none" spc="0" normalizeH="0" baseline="0" noProof="0" dirty="0" smtClean="0">
                <a:ln>
                  <a:noFill/>
                </a:ln>
                <a:solidFill>
                  <a:schemeClr val="tx1"/>
                </a:solidFill>
                <a:effectLst/>
                <a:uLnTx/>
                <a:uFillTx/>
                <a:latin typeface="Times New Roman" pitchFamily="18" charset="0"/>
                <a:ea typeface="+mn-ea"/>
                <a:cs typeface="+mn-cs"/>
              </a:rPr>
              <a:t> 2 </a:t>
            </a:r>
            <a:r>
              <a:rPr kumimoji="0" lang="en-US" sz="1800" b="0" i="0" u="none" strike="noStrike" kern="0" cap="none" spc="0" normalizeH="0" baseline="0" noProof="0" dirty="0" err="1" smtClean="0">
                <a:ln>
                  <a:noFill/>
                </a:ln>
                <a:solidFill>
                  <a:schemeClr val="tx1"/>
                </a:solidFill>
                <a:effectLst/>
                <a:uLnTx/>
                <a:uFillTx/>
                <a:latin typeface="Times New Roman" pitchFamily="18" charset="0"/>
                <a:ea typeface="+mn-ea"/>
                <a:cs typeface="+mn-cs"/>
              </a:rPr>
              <a:t>lên</a:t>
            </a:r>
            <a:r>
              <a:rPr kumimoji="0" lang="en-US" sz="1800" b="0" i="0" u="none" strike="noStrike" kern="0" cap="none" spc="0" normalizeH="0" baseline="0" noProof="0" dirty="0" smtClean="0">
                <a:ln>
                  <a:noFill/>
                </a:ln>
                <a:solidFill>
                  <a:schemeClr val="tx1"/>
                </a:solidFill>
                <a:effectLst/>
                <a:uLnTx/>
                <a:uFillTx/>
                <a:latin typeface="Times New Roman" pitchFamily="18" charset="0"/>
                <a:ea typeface="+mn-ea"/>
                <a:cs typeface="+mn-cs"/>
              </a:rPr>
              <a:t> </a:t>
            </a:r>
            <a:r>
              <a:rPr kumimoji="0" lang="en-US" sz="1800" b="0" i="0" u="none" strike="noStrike" kern="0" cap="none" spc="0" normalizeH="0" baseline="0" noProof="0" dirty="0" err="1" smtClean="0">
                <a:ln>
                  <a:noFill/>
                </a:ln>
                <a:solidFill>
                  <a:schemeClr val="tx1"/>
                </a:solidFill>
                <a:effectLst/>
                <a:uLnTx/>
                <a:uFillTx/>
                <a:latin typeface="Times New Roman" pitchFamily="18" charset="0"/>
                <a:ea typeface="+mn-ea"/>
                <a:cs typeface="+mn-cs"/>
              </a:rPr>
              <a:t>tuyến</a:t>
            </a:r>
            <a:r>
              <a:rPr kumimoji="0" lang="en-US" sz="1800" b="0" i="0" u="none" strike="noStrike" kern="0" cap="none" spc="0" normalizeH="0" baseline="0" noProof="0" dirty="0" smtClean="0">
                <a:ln>
                  <a:noFill/>
                </a:ln>
                <a:solidFill>
                  <a:schemeClr val="tx1"/>
                </a:solidFill>
                <a:effectLst/>
                <a:uLnTx/>
                <a:uFillTx/>
                <a:latin typeface="Times New Roman" pitchFamily="18" charset="0"/>
                <a:ea typeface="+mn-ea"/>
                <a:cs typeface="+mn-cs"/>
              </a:rPr>
              <a:t> 1 </a:t>
            </a:r>
            <a:r>
              <a:rPr kumimoji="0" lang="en-US" sz="1800" b="0" i="0" u="none" strike="noStrike" kern="0" cap="none" spc="0" normalizeH="0" baseline="0" noProof="0" dirty="0" err="1" smtClean="0">
                <a:ln>
                  <a:noFill/>
                </a:ln>
                <a:solidFill>
                  <a:schemeClr val="tx1"/>
                </a:solidFill>
                <a:effectLst/>
                <a:uLnTx/>
                <a:uFillTx/>
                <a:latin typeface="Times New Roman" pitchFamily="18" charset="0"/>
                <a:ea typeface="+mn-ea"/>
                <a:cs typeface="+mn-cs"/>
              </a:rPr>
              <a:t>phải</a:t>
            </a:r>
            <a:r>
              <a:rPr kumimoji="0" lang="en-US" sz="1800" b="0" i="0" u="none" strike="noStrike" kern="0" cap="none" spc="0" normalizeH="0" baseline="0" noProof="0" dirty="0" smtClean="0">
                <a:ln>
                  <a:noFill/>
                </a:ln>
                <a:solidFill>
                  <a:schemeClr val="tx1"/>
                </a:solidFill>
                <a:effectLst/>
                <a:uLnTx/>
                <a:uFillTx/>
                <a:latin typeface="Times New Roman" pitchFamily="18" charset="0"/>
                <a:ea typeface="+mn-ea"/>
                <a:cs typeface="+mn-cs"/>
              </a:rPr>
              <a:t> </a:t>
            </a:r>
            <a:r>
              <a:rPr kumimoji="0" lang="en-US" sz="1800" b="0" i="0" u="none" strike="noStrike" kern="0" cap="none" spc="0" normalizeH="0" baseline="0" noProof="0" dirty="0" err="1" smtClean="0">
                <a:ln>
                  <a:noFill/>
                </a:ln>
                <a:solidFill>
                  <a:schemeClr val="tx1"/>
                </a:solidFill>
                <a:effectLst/>
                <a:uLnTx/>
                <a:uFillTx/>
                <a:latin typeface="Times New Roman" pitchFamily="18" charset="0"/>
                <a:ea typeface="+mn-ea"/>
                <a:cs typeface="+mn-cs"/>
              </a:rPr>
              <a:t>có</a:t>
            </a:r>
            <a:r>
              <a:rPr kumimoji="0" lang="en-US" sz="1800" b="0" i="0" u="none" strike="noStrike" kern="0" cap="none" spc="0" normalizeH="0" baseline="0" noProof="0" dirty="0" smtClean="0">
                <a:ln>
                  <a:noFill/>
                </a:ln>
                <a:solidFill>
                  <a:schemeClr val="tx1"/>
                </a:solidFill>
                <a:effectLst/>
                <a:uLnTx/>
                <a:uFillTx/>
                <a:latin typeface="Times New Roman" pitchFamily="18" charset="0"/>
                <a:ea typeface="+mn-ea"/>
                <a:cs typeface="+mn-cs"/>
              </a:rPr>
              <a:t> </a:t>
            </a:r>
            <a:r>
              <a:rPr kumimoji="0" lang="en-US" sz="1800" b="0" i="0" u="none" strike="noStrike" kern="0" cap="none" spc="0" normalizeH="0" baseline="0" noProof="0" dirty="0" err="1" smtClean="0">
                <a:ln>
                  <a:noFill/>
                </a:ln>
                <a:solidFill>
                  <a:schemeClr val="tx1"/>
                </a:solidFill>
                <a:effectLst/>
                <a:uLnTx/>
                <a:uFillTx/>
                <a:latin typeface="Times New Roman" pitchFamily="18" charset="0"/>
                <a:ea typeface="+mn-ea"/>
                <a:cs typeface="+mn-cs"/>
              </a:rPr>
              <a:t>giấy</a:t>
            </a:r>
            <a:r>
              <a:rPr kumimoji="0" lang="en-US" sz="1800" b="0" i="0" u="none" strike="noStrike" kern="0" cap="none" spc="0" normalizeH="0" baseline="0" noProof="0" dirty="0" smtClean="0">
                <a:ln>
                  <a:noFill/>
                </a:ln>
                <a:solidFill>
                  <a:schemeClr val="tx1"/>
                </a:solidFill>
                <a:effectLst/>
                <a:uLnTx/>
                <a:uFillTx/>
                <a:latin typeface="Times New Roman" pitchFamily="18" charset="0"/>
                <a:ea typeface="+mn-ea"/>
                <a:cs typeface="+mn-cs"/>
              </a:rPr>
              <a:t> </a:t>
            </a:r>
            <a:r>
              <a:rPr kumimoji="0" lang="en-US" sz="1800" b="0" i="0" u="none" strike="noStrike" kern="0" cap="none" spc="0" normalizeH="0" baseline="0" noProof="0" dirty="0" err="1" smtClean="0">
                <a:ln>
                  <a:noFill/>
                </a:ln>
                <a:solidFill>
                  <a:schemeClr val="tx1"/>
                </a:solidFill>
                <a:effectLst/>
                <a:uLnTx/>
                <a:uFillTx/>
                <a:latin typeface="Times New Roman" pitchFamily="18" charset="0"/>
                <a:ea typeface="+mn-ea"/>
                <a:cs typeface="+mn-cs"/>
              </a:rPr>
              <a:t>giới</a:t>
            </a:r>
            <a:r>
              <a:rPr kumimoji="0" lang="en-US" sz="1800" b="0" i="0" u="none" strike="noStrike" kern="0" cap="none" spc="0" normalizeH="0" baseline="0" noProof="0" dirty="0" smtClean="0">
                <a:ln>
                  <a:noFill/>
                </a:ln>
                <a:solidFill>
                  <a:schemeClr val="tx1"/>
                </a:solidFill>
                <a:effectLst/>
                <a:uLnTx/>
                <a:uFillTx/>
                <a:latin typeface="Times New Roman" pitchFamily="18" charset="0"/>
                <a:ea typeface="+mn-ea"/>
                <a:cs typeface="+mn-cs"/>
              </a:rPr>
              <a:t> </a:t>
            </a:r>
            <a:r>
              <a:rPr kumimoji="0" lang="en-US" sz="1800" b="0" i="0" u="none" strike="noStrike" kern="0" cap="none" spc="0" normalizeH="0" baseline="0" noProof="0" dirty="0" err="1" smtClean="0">
                <a:ln>
                  <a:noFill/>
                </a:ln>
                <a:solidFill>
                  <a:schemeClr val="tx1"/>
                </a:solidFill>
                <a:effectLst/>
                <a:uLnTx/>
                <a:uFillTx/>
                <a:latin typeface="Times New Roman" pitchFamily="18" charset="0"/>
                <a:ea typeface="+mn-ea"/>
                <a:cs typeface="+mn-cs"/>
              </a:rPr>
              <a:t>thiệu</a:t>
            </a:r>
            <a:r>
              <a:rPr kumimoji="0" lang="en-US" sz="1800" b="0" i="0" u="none" strike="noStrike" kern="0" cap="none" spc="0" normalizeH="0" baseline="0" noProof="0" dirty="0" smtClean="0">
                <a:ln>
                  <a:noFill/>
                </a:ln>
                <a:solidFill>
                  <a:schemeClr val="tx1"/>
                </a:solidFill>
                <a:effectLst/>
                <a:uLnTx/>
                <a:uFillTx/>
                <a:latin typeface="Times New Roman" pitchFamily="18" charset="0"/>
                <a:ea typeface="+mn-ea"/>
                <a:cs typeface="+mn-cs"/>
              </a:rPr>
              <a:t> </a:t>
            </a:r>
            <a:r>
              <a:rPr kumimoji="0" lang="en-US" sz="1800" b="0" i="0" u="none" strike="noStrike" kern="0" cap="none" spc="0" normalizeH="0" baseline="0" noProof="0" dirty="0" err="1" smtClean="0">
                <a:ln>
                  <a:noFill/>
                </a:ln>
                <a:solidFill>
                  <a:schemeClr val="tx1"/>
                </a:solidFill>
                <a:effectLst/>
                <a:uLnTx/>
                <a:uFillTx/>
                <a:latin typeface="Times New Roman" pitchFamily="18" charset="0"/>
                <a:ea typeface="+mn-ea"/>
                <a:cs typeface="+mn-cs"/>
              </a:rPr>
              <a:t>của</a:t>
            </a:r>
            <a:r>
              <a:rPr kumimoji="0" lang="en-US" sz="1800" b="0" i="0" u="none" strike="noStrike" kern="0" cap="none" spc="0" normalizeH="0" baseline="0" noProof="0" dirty="0" smtClean="0">
                <a:ln>
                  <a:noFill/>
                </a:ln>
                <a:solidFill>
                  <a:schemeClr val="tx1"/>
                </a:solidFill>
                <a:effectLst/>
                <a:uLnTx/>
                <a:uFillTx/>
                <a:latin typeface="Times New Roman" pitchFamily="18" charset="0"/>
                <a:ea typeface="+mn-ea"/>
                <a:cs typeface="+mn-cs"/>
              </a:rPr>
              <a:t> </a:t>
            </a:r>
            <a:r>
              <a:rPr kumimoji="0" lang="en-US" sz="1800" b="0" i="0" u="none" strike="noStrike" kern="0" cap="none" spc="0" normalizeH="0" baseline="0" noProof="0" dirty="0" err="1" smtClean="0">
                <a:ln>
                  <a:noFill/>
                </a:ln>
                <a:solidFill>
                  <a:schemeClr val="tx1"/>
                </a:solidFill>
                <a:effectLst/>
                <a:uLnTx/>
                <a:uFillTx/>
                <a:latin typeface="Times New Roman" pitchFamily="18" charset="0"/>
                <a:ea typeface="+mn-ea"/>
                <a:cs typeface="+mn-cs"/>
              </a:rPr>
              <a:t>tuyến</a:t>
            </a:r>
            <a:r>
              <a:rPr kumimoji="0" lang="en-US" sz="1800" b="0" i="0" u="none" strike="noStrike" kern="0" cap="none" spc="0" normalizeH="0" baseline="0" noProof="0" dirty="0" smtClean="0">
                <a:ln>
                  <a:noFill/>
                </a:ln>
                <a:solidFill>
                  <a:schemeClr val="tx1"/>
                </a:solidFill>
                <a:effectLst/>
                <a:uLnTx/>
                <a:uFillTx/>
                <a:latin typeface="Times New Roman" pitchFamily="18" charset="0"/>
                <a:ea typeface="+mn-ea"/>
                <a:cs typeface="+mn-cs"/>
              </a:rPr>
              <a:t> 2.</a:t>
            </a:r>
            <a:endParaRPr kumimoji="0" lang="en-US" sz="2000" b="0" i="0" u="none" strike="noStrike" kern="0" cap="none" spc="0" normalizeH="0" baseline="0" noProof="0" dirty="0" smtClean="0">
              <a:ln>
                <a:noFill/>
              </a:ln>
              <a:solidFill>
                <a:schemeClr val="tx1"/>
              </a:solidFill>
              <a:effectLst/>
              <a:uLnTx/>
              <a:uFillTx/>
              <a:latin typeface="+mn-lt"/>
              <a:ea typeface="+mn-ea"/>
              <a:cs typeface="+mn-cs"/>
            </a:endParaRPr>
          </a:p>
        </p:txBody>
      </p:sp>
      <p:sp>
        <p:nvSpPr>
          <p:cNvPr id="7" name="Rectangle 2"/>
          <p:cNvSpPr txBox="1">
            <a:spLocks noChangeArrowheads="1"/>
          </p:cNvSpPr>
          <p:nvPr/>
        </p:nvSpPr>
        <p:spPr bwMode="auto">
          <a:xfrm>
            <a:off x="401637" y="1447800"/>
            <a:ext cx="7324725" cy="838200"/>
          </a:xfrm>
          <a:prstGeom prst="rect">
            <a:avLst/>
          </a:prstGeom>
          <a:noFill/>
          <a:ln w="9525">
            <a:noFill/>
            <a:miter lim="800000"/>
            <a:headEnd/>
            <a:tailEnd/>
          </a:ln>
          <a:effectLst/>
        </p:spPr>
        <p:txBody>
          <a:bodyPr vert="horz" wrap="square" lIns="75237" tIns="37618" rIns="75237" bIns="37618" numCol="1" anchor="ctr" anchorCtr="0" compatLnSpc="1">
            <a:prstTxWarp prst="textNoShape">
              <a:avLst/>
            </a:prstTxWarp>
          </a:bodyPr>
          <a:lstStyle/>
          <a:p>
            <a:pPr marL="0" marR="0" lvl="0" indent="0" algn="ctr" defTabSz="752475" rtl="0" eaLnBrk="1" fontAlgn="base" latinLnBrk="0" hangingPunct="1">
              <a:lnSpc>
                <a:spcPct val="100000"/>
              </a:lnSpc>
              <a:spcBef>
                <a:spcPct val="0"/>
              </a:spcBef>
              <a:spcAft>
                <a:spcPct val="0"/>
              </a:spcAft>
              <a:buClrTx/>
              <a:buSzTx/>
              <a:buFontTx/>
              <a:buNone/>
              <a:tabLst/>
              <a:defRPr/>
            </a:pPr>
            <a:r>
              <a:rPr kumimoji="0" lang="en-US" sz="2800" b="0" i="0" u="none" strike="noStrike" kern="0" cap="none" spc="0" normalizeH="0" baseline="0" noProof="0" dirty="0" err="1" smtClean="0">
                <a:ln>
                  <a:noFill/>
                </a:ln>
                <a:solidFill>
                  <a:schemeClr val="tx2"/>
                </a:solidFill>
                <a:effectLst/>
                <a:uLnTx/>
                <a:uFillTx/>
                <a:latin typeface="Times New Roman" pitchFamily="18" charset="0"/>
                <a:ea typeface="+mj-ea"/>
                <a:cs typeface="Times New Roman" pitchFamily="18" charset="0"/>
              </a:rPr>
              <a:t>Đáp</a:t>
            </a:r>
            <a:r>
              <a:rPr kumimoji="0" lang="en-US" sz="2800" b="0" i="0" u="none" strike="noStrike" kern="0" cap="none" spc="0" normalizeH="0" noProof="0" dirty="0" smtClean="0">
                <a:ln>
                  <a:noFill/>
                </a:ln>
                <a:solidFill>
                  <a:schemeClr val="tx2"/>
                </a:solidFill>
                <a:effectLst/>
                <a:uLnTx/>
                <a:uFillTx/>
                <a:latin typeface="Times New Roman" pitchFamily="18" charset="0"/>
                <a:ea typeface="+mj-ea"/>
                <a:cs typeface="Times New Roman" pitchFamily="18" charset="0"/>
              </a:rPr>
              <a:t> </a:t>
            </a:r>
            <a:r>
              <a:rPr kumimoji="0" lang="en-US" sz="2800" b="0" i="0" u="none" strike="noStrike" kern="0" cap="none" spc="0" normalizeH="0" noProof="0" dirty="0" err="1" smtClean="0">
                <a:ln>
                  <a:noFill/>
                </a:ln>
                <a:solidFill>
                  <a:schemeClr val="tx2"/>
                </a:solidFill>
                <a:effectLst/>
                <a:uLnTx/>
                <a:uFillTx/>
                <a:latin typeface="Times New Roman" pitchFamily="18" charset="0"/>
                <a:ea typeface="+mj-ea"/>
                <a:cs typeface="Times New Roman" pitchFamily="18" charset="0"/>
              </a:rPr>
              <a:t>án</a:t>
            </a:r>
            <a:endParaRPr kumimoji="0" lang="en-US" sz="2800" b="0" i="0" u="none" strike="noStrike" kern="0" cap="none" spc="0" normalizeH="0" baseline="0" noProof="0" dirty="0" smtClean="0">
              <a:ln>
                <a:noFill/>
              </a:ln>
              <a:solidFill>
                <a:schemeClr val="tx2"/>
              </a:solidFill>
              <a:effectLst/>
              <a:uLnTx/>
              <a:uFillTx/>
              <a:latin typeface="Times New Roman" pitchFamily="18" charset="0"/>
              <a:ea typeface="+mj-ea"/>
              <a:cs typeface="Times New Roman" pitchFamily="18"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411163" y="0"/>
            <a:ext cx="7324725" cy="560388"/>
          </a:xfrm>
        </p:spPr>
        <p:txBody>
          <a:bodyPr/>
          <a:lstStyle/>
          <a:p>
            <a:r>
              <a:rPr lang="en-US" sz="2800" b="1">
                <a:latin typeface="Times New Roman" pitchFamily="18" charset="0"/>
              </a:rPr>
              <a:t>II. MA TÚY</a:t>
            </a:r>
          </a:p>
        </p:txBody>
      </p:sp>
      <p:sp>
        <p:nvSpPr>
          <p:cNvPr id="7171" name="Rectangle 3"/>
          <p:cNvSpPr>
            <a:spLocks noGrp="1" noChangeArrowheads="1"/>
          </p:cNvSpPr>
          <p:nvPr>
            <p:ph type="body" idx="1"/>
          </p:nvPr>
        </p:nvSpPr>
        <p:spPr>
          <a:xfrm>
            <a:off x="639763" y="609600"/>
            <a:ext cx="7091362" cy="4114800"/>
          </a:xfrm>
        </p:spPr>
        <p:txBody>
          <a:bodyPr/>
          <a:lstStyle/>
          <a:p>
            <a:pPr algn="just">
              <a:lnSpc>
                <a:spcPct val="90000"/>
              </a:lnSpc>
              <a:buFontTx/>
              <a:buNone/>
            </a:pPr>
            <a:r>
              <a:rPr lang="en-US" sz="1800" b="1" dirty="0">
                <a:latin typeface="Times New Roman" pitchFamily="18" charset="0"/>
              </a:rPr>
              <a:t>	I . MA TÚY LÀ GÌ?</a:t>
            </a:r>
            <a:endParaRPr lang="en-US" sz="1800" dirty="0">
              <a:latin typeface="Times New Roman" pitchFamily="18" charset="0"/>
            </a:endParaRPr>
          </a:p>
          <a:p>
            <a:pPr algn="just">
              <a:lnSpc>
                <a:spcPct val="90000"/>
              </a:lnSpc>
              <a:buFontTx/>
              <a:buNone/>
            </a:pPr>
            <a:r>
              <a:rPr lang="en-US" sz="1800" dirty="0">
                <a:latin typeface="Times New Roman" pitchFamily="18" charset="0"/>
              </a:rPr>
              <a:t>		Ma </a:t>
            </a:r>
            <a:r>
              <a:rPr lang="en-US" sz="1800" dirty="0" err="1">
                <a:latin typeface="Times New Roman" pitchFamily="18" charset="0"/>
              </a:rPr>
              <a:t>túy</a:t>
            </a:r>
            <a:r>
              <a:rPr lang="en-US" sz="1800" dirty="0">
                <a:latin typeface="Times New Roman" pitchFamily="18" charset="0"/>
              </a:rPr>
              <a:t> </a:t>
            </a:r>
            <a:r>
              <a:rPr lang="en-US" sz="1800" dirty="0" err="1">
                <a:latin typeface="Times New Roman" pitchFamily="18" charset="0"/>
              </a:rPr>
              <a:t>là</a:t>
            </a:r>
            <a:r>
              <a:rPr lang="en-US" sz="1800" dirty="0">
                <a:latin typeface="Times New Roman" pitchFamily="18" charset="0"/>
              </a:rPr>
              <a:t> </a:t>
            </a:r>
            <a:r>
              <a:rPr lang="en-US" sz="1800" dirty="0" err="1">
                <a:latin typeface="Times New Roman" pitchFamily="18" charset="0"/>
              </a:rPr>
              <a:t>những</a:t>
            </a:r>
            <a:r>
              <a:rPr lang="en-US" sz="1800" dirty="0">
                <a:latin typeface="Times New Roman" pitchFamily="18" charset="0"/>
              </a:rPr>
              <a:t> </a:t>
            </a:r>
            <a:r>
              <a:rPr lang="en-US" sz="1800" dirty="0" err="1">
                <a:latin typeface="Times New Roman" pitchFamily="18" charset="0"/>
              </a:rPr>
              <a:t>chất</a:t>
            </a:r>
            <a:r>
              <a:rPr lang="en-US" sz="1800" dirty="0">
                <a:latin typeface="Times New Roman" pitchFamily="18" charset="0"/>
              </a:rPr>
              <a:t> </a:t>
            </a:r>
            <a:r>
              <a:rPr lang="en-US" sz="1800" dirty="0" err="1">
                <a:latin typeface="Times New Roman" pitchFamily="18" charset="0"/>
              </a:rPr>
              <a:t>lấy</a:t>
            </a:r>
            <a:r>
              <a:rPr lang="en-US" sz="1800" dirty="0">
                <a:latin typeface="Times New Roman" pitchFamily="18" charset="0"/>
              </a:rPr>
              <a:t> </a:t>
            </a:r>
            <a:r>
              <a:rPr lang="en-US" sz="1800" dirty="0" err="1">
                <a:latin typeface="Times New Roman" pitchFamily="18" charset="0"/>
              </a:rPr>
              <a:t>từ</a:t>
            </a:r>
            <a:r>
              <a:rPr lang="en-US" sz="1800" dirty="0">
                <a:latin typeface="Times New Roman" pitchFamily="18" charset="0"/>
              </a:rPr>
              <a:t> </a:t>
            </a:r>
            <a:r>
              <a:rPr lang="en-US" sz="1800" dirty="0" err="1">
                <a:latin typeface="Times New Roman" pitchFamily="18" charset="0"/>
              </a:rPr>
              <a:t>thiên</a:t>
            </a:r>
            <a:r>
              <a:rPr lang="en-US" sz="1800" dirty="0">
                <a:latin typeface="Times New Roman" pitchFamily="18" charset="0"/>
              </a:rPr>
              <a:t> </a:t>
            </a:r>
            <a:r>
              <a:rPr lang="en-US" sz="1800" dirty="0" err="1">
                <a:latin typeface="Times New Roman" pitchFamily="18" charset="0"/>
              </a:rPr>
              <a:t>nhiên</a:t>
            </a:r>
            <a:r>
              <a:rPr lang="en-US" sz="1800" dirty="0">
                <a:latin typeface="Times New Roman" pitchFamily="18" charset="0"/>
              </a:rPr>
              <a:t> </a:t>
            </a:r>
            <a:r>
              <a:rPr lang="en-US" sz="1800" dirty="0" err="1">
                <a:latin typeface="Times New Roman" pitchFamily="18" charset="0"/>
              </a:rPr>
              <a:t>hoặc</a:t>
            </a:r>
            <a:r>
              <a:rPr lang="en-US" sz="1800" dirty="0">
                <a:latin typeface="Times New Roman" pitchFamily="18" charset="0"/>
              </a:rPr>
              <a:t> </a:t>
            </a:r>
            <a:r>
              <a:rPr lang="en-US" sz="1800" dirty="0" err="1">
                <a:latin typeface="Times New Roman" pitchFamily="18" charset="0"/>
              </a:rPr>
              <a:t>được</a:t>
            </a:r>
            <a:r>
              <a:rPr lang="en-US" sz="1800" dirty="0">
                <a:latin typeface="Times New Roman" pitchFamily="18" charset="0"/>
              </a:rPr>
              <a:t> </a:t>
            </a:r>
            <a:r>
              <a:rPr lang="en-US" sz="1800" dirty="0" err="1">
                <a:latin typeface="Times New Roman" pitchFamily="18" charset="0"/>
              </a:rPr>
              <a:t>tổng</a:t>
            </a:r>
            <a:r>
              <a:rPr lang="en-US" sz="1800" dirty="0">
                <a:latin typeface="Times New Roman" pitchFamily="18" charset="0"/>
              </a:rPr>
              <a:t> </a:t>
            </a:r>
            <a:r>
              <a:rPr lang="en-US" sz="1800" dirty="0" err="1">
                <a:latin typeface="Times New Roman" pitchFamily="18" charset="0"/>
              </a:rPr>
              <a:t>hợp</a:t>
            </a:r>
            <a:r>
              <a:rPr lang="en-US" sz="1800" dirty="0">
                <a:latin typeface="Times New Roman" pitchFamily="18" charset="0"/>
              </a:rPr>
              <a:t> </a:t>
            </a:r>
            <a:r>
              <a:rPr lang="en-US" sz="1800" dirty="0" err="1">
                <a:latin typeface="Times New Roman" pitchFamily="18" charset="0"/>
              </a:rPr>
              <a:t>có</a:t>
            </a:r>
            <a:r>
              <a:rPr lang="en-US" sz="1800" dirty="0">
                <a:latin typeface="Times New Roman" pitchFamily="18" charset="0"/>
              </a:rPr>
              <a:t> </a:t>
            </a:r>
            <a:r>
              <a:rPr lang="en-US" sz="1800" dirty="0" err="1">
                <a:latin typeface="Times New Roman" pitchFamily="18" charset="0"/>
              </a:rPr>
              <a:t>tác</a:t>
            </a:r>
            <a:r>
              <a:rPr lang="en-US" sz="1800" dirty="0">
                <a:latin typeface="Times New Roman" pitchFamily="18" charset="0"/>
              </a:rPr>
              <a:t> </a:t>
            </a:r>
            <a:r>
              <a:rPr lang="en-US" sz="1800" dirty="0" err="1">
                <a:latin typeface="Times New Roman" pitchFamily="18" charset="0"/>
              </a:rPr>
              <a:t>dụng</a:t>
            </a:r>
            <a:r>
              <a:rPr lang="en-US" sz="1800" dirty="0">
                <a:latin typeface="Times New Roman" pitchFamily="18" charset="0"/>
              </a:rPr>
              <a:t> </a:t>
            </a:r>
            <a:r>
              <a:rPr lang="en-US" sz="1800" dirty="0" err="1">
                <a:latin typeface="Times New Roman" pitchFamily="18" charset="0"/>
              </a:rPr>
              <a:t>gây</a:t>
            </a:r>
            <a:r>
              <a:rPr lang="en-US" sz="1800" dirty="0">
                <a:latin typeface="Times New Roman" pitchFamily="18" charset="0"/>
              </a:rPr>
              <a:t> </a:t>
            </a:r>
            <a:r>
              <a:rPr lang="en-US" sz="1800" dirty="0" err="1">
                <a:latin typeface="Times New Roman" pitchFamily="18" charset="0"/>
              </a:rPr>
              <a:t>nghiện</a:t>
            </a:r>
            <a:r>
              <a:rPr lang="en-US" sz="1800" dirty="0">
                <a:latin typeface="Times New Roman" pitchFamily="18" charset="0"/>
              </a:rPr>
              <a:t> </a:t>
            </a:r>
            <a:r>
              <a:rPr lang="en-US" sz="1800" dirty="0" err="1">
                <a:latin typeface="Times New Roman" pitchFamily="18" charset="0"/>
              </a:rPr>
              <a:t>nghiêm</a:t>
            </a:r>
            <a:r>
              <a:rPr lang="en-US" sz="1800" dirty="0">
                <a:latin typeface="Times New Roman" pitchFamily="18" charset="0"/>
              </a:rPr>
              <a:t> </a:t>
            </a:r>
            <a:r>
              <a:rPr lang="en-US" sz="1800" dirty="0" err="1">
                <a:latin typeface="Times New Roman" pitchFamily="18" charset="0"/>
              </a:rPr>
              <a:t>trọng</a:t>
            </a:r>
            <a:r>
              <a:rPr lang="en-US" sz="1800" dirty="0">
                <a:latin typeface="Times New Roman" pitchFamily="18" charset="0"/>
              </a:rPr>
              <a:t>, </a:t>
            </a:r>
            <a:r>
              <a:rPr lang="en-US" sz="1800" dirty="0" err="1">
                <a:latin typeface="Times New Roman" pitchFamily="18" charset="0"/>
              </a:rPr>
              <a:t>tạo</a:t>
            </a:r>
            <a:r>
              <a:rPr lang="en-US" sz="1800" dirty="0">
                <a:latin typeface="Times New Roman" pitchFamily="18" charset="0"/>
              </a:rPr>
              <a:t> </a:t>
            </a:r>
            <a:r>
              <a:rPr lang="en-US" sz="1800" dirty="0" err="1">
                <a:latin typeface="Times New Roman" pitchFamily="18" charset="0"/>
              </a:rPr>
              <a:t>sự</a:t>
            </a:r>
            <a:r>
              <a:rPr lang="en-US" sz="1800" dirty="0">
                <a:latin typeface="Times New Roman" pitchFamily="18" charset="0"/>
              </a:rPr>
              <a:t> </a:t>
            </a:r>
            <a:r>
              <a:rPr lang="en-US" sz="1800" dirty="0" err="1">
                <a:latin typeface="Times New Roman" pitchFamily="18" charset="0"/>
              </a:rPr>
              <a:t>lệ</a:t>
            </a:r>
            <a:r>
              <a:rPr lang="en-US" sz="1800" dirty="0">
                <a:latin typeface="Times New Roman" pitchFamily="18" charset="0"/>
              </a:rPr>
              <a:t> </a:t>
            </a:r>
            <a:r>
              <a:rPr lang="en-US" sz="1800" dirty="0" err="1">
                <a:latin typeface="Times New Roman" pitchFamily="18" charset="0"/>
              </a:rPr>
              <a:t>thuộc</a:t>
            </a:r>
            <a:r>
              <a:rPr lang="en-US" sz="1800" dirty="0">
                <a:latin typeface="Times New Roman" pitchFamily="18" charset="0"/>
              </a:rPr>
              <a:t> </a:t>
            </a:r>
            <a:r>
              <a:rPr lang="en-US" sz="1800" dirty="0" err="1">
                <a:latin typeface="Times New Roman" pitchFamily="18" charset="0"/>
              </a:rPr>
              <a:t>về</a:t>
            </a:r>
            <a:r>
              <a:rPr lang="en-US" sz="1800" dirty="0">
                <a:latin typeface="Times New Roman" pitchFamily="18" charset="0"/>
              </a:rPr>
              <a:t> </a:t>
            </a:r>
            <a:r>
              <a:rPr lang="en-US" sz="1800" dirty="0" err="1">
                <a:latin typeface="Times New Roman" pitchFamily="18" charset="0"/>
              </a:rPr>
              <a:t>thể</a:t>
            </a:r>
            <a:r>
              <a:rPr lang="en-US" sz="1800" dirty="0">
                <a:latin typeface="Times New Roman" pitchFamily="18" charset="0"/>
              </a:rPr>
              <a:t> </a:t>
            </a:r>
            <a:r>
              <a:rPr lang="en-US" sz="1800" dirty="0" err="1">
                <a:latin typeface="Times New Roman" pitchFamily="18" charset="0"/>
              </a:rPr>
              <a:t>chất</a:t>
            </a:r>
            <a:r>
              <a:rPr lang="en-US" sz="1800" dirty="0">
                <a:latin typeface="Times New Roman" pitchFamily="18" charset="0"/>
              </a:rPr>
              <a:t> </a:t>
            </a:r>
            <a:r>
              <a:rPr lang="en-US" sz="1800" dirty="0" err="1">
                <a:latin typeface="Times New Roman" pitchFamily="18" charset="0"/>
              </a:rPr>
              <a:t>lẫn</a:t>
            </a:r>
            <a:r>
              <a:rPr lang="en-US" sz="1800" dirty="0">
                <a:latin typeface="Times New Roman" pitchFamily="18" charset="0"/>
              </a:rPr>
              <a:t> </a:t>
            </a:r>
            <a:r>
              <a:rPr lang="en-US" sz="1800" dirty="0" err="1">
                <a:latin typeface="Times New Roman" pitchFamily="18" charset="0"/>
              </a:rPr>
              <a:t>tâm</a:t>
            </a:r>
            <a:r>
              <a:rPr lang="en-US" sz="1800" dirty="0">
                <a:latin typeface="Times New Roman" pitchFamily="18" charset="0"/>
              </a:rPr>
              <a:t> </a:t>
            </a:r>
            <a:r>
              <a:rPr lang="en-US" sz="1800" dirty="0" err="1">
                <a:latin typeface="Times New Roman" pitchFamily="18" charset="0"/>
              </a:rPr>
              <a:t>lý</a:t>
            </a:r>
            <a:r>
              <a:rPr lang="en-US" sz="1800" dirty="0">
                <a:latin typeface="Times New Roman" pitchFamily="18" charset="0"/>
              </a:rPr>
              <a:t> </a:t>
            </a:r>
            <a:r>
              <a:rPr lang="en-US" sz="1800" dirty="0" err="1">
                <a:latin typeface="Times New Roman" pitchFamily="18" charset="0"/>
              </a:rPr>
              <a:t>cho</a:t>
            </a:r>
            <a:r>
              <a:rPr lang="en-US" sz="1800" dirty="0">
                <a:latin typeface="Times New Roman" pitchFamily="18" charset="0"/>
              </a:rPr>
              <a:t> </a:t>
            </a:r>
            <a:r>
              <a:rPr lang="en-US" sz="1800" dirty="0" err="1">
                <a:latin typeface="Times New Roman" pitchFamily="18" charset="0"/>
              </a:rPr>
              <a:t>người</a:t>
            </a:r>
            <a:r>
              <a:rPr lang="en-US" sz="1800" dirty="0">
                <a:latin typeface="Times New Roman" pitchFamily="18" charset="0"/>
              </a:rPr>
              <a:t> </a:t>
            </a:r>
            <a:r>
              <a:rPr lang="en-US" sz="1800" dirty="0" err="1">
                <a:latin typeface="Times New Roman" pitchFamily="18" charset="0"/>
              </a:rPr>
              <a:t>sử</a:t>
            </a:r>
            <a:r>
              <a:rPr lang="en-US" sz="1800" dirty="0">
                <a:latin typeface="Times New Roman" pitchFamily="18" charset="0"/>
              </a:rPr>
              <a:t> </a:t>
            </a:r>
            <a:r>
              <a:rPr lang="en-US" sz="1800" dirty="0" err="1">
                <a:latin typeface="Times New Roman" pitchFamily="18" charset="0"/>
              </a:rPr>
              <a:t>dụng</a:t>
            </a:r>
            <a:r>
              <a:rPr lang="en-US" sz="1800" dirty="0">
                <a:latin typeface="Times New Roman" pitchFamily="18" charset="0"/>
              </a:rPr>
              <a:t> </a:t>
            </a:r>
            <a:r>
              <a:rPr lang="en-US" sz="1800" dirty="0" err="1">
                <a:latin typeface="Times New Roman" pitchFamily="18" charset="0"/>
              </a:rPr>
              <a:t>nó</a:t>
            </a:r>
            <a:r>
              <a:rPr lang="en-US" sz="1800" dirty="0">
                <a:latin typeface="Times New Roman" pitchFamily="18" charset="0"/>
              </a:rPr>
              <a:t>.</a:t>
            </a:r>
            <a:endParaRPr lang="en-US" sz="1800" b="1" dirty="0">
              <a:latin typeface="Times New Roman" pitchFamily="18" charset="0"/>
            </a:endParaRPr>
          </a:p>
          <a:p>
            <a:pPr algn="just">
              <a:lnSpc>
                <a:spcPct val="90000"/>
              </a:lnSpc>
              <a:buFontTx/>
              <a:buNone/>
            </a:pPr>
            <a:r>
              <a:rPr lang="en-US" sz="1800" b="1" dirty="0">
                <a:latin typeface="Times New Roman" pitchFamily="18" charset="0"/>
              </a:rPr>
              <a:t>	II. CÁC LOẠI MA TÚY THƯỜNG GẶP Ở VIỆT NAM:</a:t>
            </a:r>
            <a:endParaRPr lang="en-US" sz="1800" dirty="0">
              <a:latin typeface="Times New Roman" pitchFamily="18" charset="0"/>
            </a:endParaRPr>
          </a:p>
          <a:p>
            <a:pPr algn="just">
              <a:lnSpc>
                <a:spcPct val="90000"/>
              </a:lnSpc>
              <a:buFontTx/>
              <a:buNone/>
            </a:pPr>
            <a:r>
              <a:rPr lang="en-US" sz="1800" dirty="0">
                <a:latin typeface="Times New Roman" pitchFamily="18" charset="0"/>
              </a:rPr>
              <a:t>	- </a:t>
            </a:r>
            <a:r>
              <a:rPr lang="en-US" sz="1800" dirty="0" err="1">
                <a:latin typeface="Times New Roman" pitchFamily="18" charset="0"/>
              </a:rPr>
              <a:t>Thuốc</a:t>
            </a:r>
            <a:r>
              <a:rPr lang="en-US" sz="1800" dirty="0">
                <a:latin typeface="Times New Roman" pitchFamily="18" charset="0"/>
              </a:rPr>
              <a:t> </a:t>
            </a:r>
            <a:r>
              <a:rPr lang="en-US" sz="1800" dirty="0" err="1">
                <a:latin typeface="Times New Roman" pitchFamily="18" charset="0"/>
              </a:rPr>
              <a:t>phiện</a:t>
            </a:r>
            <a:endParaRPr lang="en-US" sz="1800" dirty="0">
              <a:latin typeface="Times New Roman" pitchFamily="18" charset="0"/>
            </a:endParaRPr>
          </a:p>
          <a:p>
            <a:pPr algn="just">
              <a:lnSpc>
                <a:spcPct val="90000"/>
              </a:lnSpc>
              <a:buFontTx/>
              <a:buNone/>
            </a:pPr>
            <a:r>
              <a:rPr lang="en-US" sz="1800" dirty="0">
                <a:latin typeface="Times New Roman" pitchFamily="18" charset="0"/>
              </a:rPr>
              <a:t>	- </a:t>
            </a:r>
            <a:r>
              <a:rPr lang="en-US" sz="1800" dirty="0" err="1">
                <a:latin typeface="Times New Roman" pitchFamily="18" charset="0"/>
              </a:rPr>
              <a:t>Morphin</a:t>
            </a:r>
            <a:r>
              <a:rPr lang="en-US" sz="1800" dirty="0">
                <a:latin typeface="Times New Roman" pitchFamily="18" charset="0"/>
              </a:rPr>
              <a:t> (</a:t>
            </a:r>
            <a:r>
              <a:rPr lang="en-US" sz="1800" dirty="0" err="1">
                <a:latin typeface="Times New Roman" pitchFamily="18" charset="0"/>
              </a:rPr>
              <a:t>moóc-phin</a:t>
            </a:r>
            <a:r>
              <a:rPr lang="en-US" sz="1800" dirty="0">
                <a:latin typeface="Times New Roman" pitchFamily="18" charset="0"/>
              </a:rPr>
              <a:t>)</a:t>
            </a:r>
          </a:p>
          <a:p>
            <a:pPr algn="just">
              <a:lnSpc>
                <a:spcPct val="90000"/>
              </a:lnSpc>
              <a:buFontTx/>
              <a:buNone/>
            </a:pPr>
            <a:r>
              <a:rPr lang="en-US" sz="1800" dirty="0">
                <a:latin typeface="Times New Roman" pitchFamily="18" charset="0"/>
              </a:rPr>
              <a:t>	- Heroin (</a:t>
            </a:r>
            <a:r>
              <a:rPr lang="en-US" sz="1800" dirty="0" err="1">
                <a:latin typeface="Times New Roman" pitchFamily="18" charset="0"/>
              </a:rPr>
              <a:t>hê</a:t>
            </a:r>
            <a:r>
              <a:rPr lang="en-US" sz="1800" dirty="0">
                <a:latin typeface="Times New Roman" pitchFamily="18" charset="0"/>
              </a:rPr>
              <a:t> – </a:t>
            </a:r>
            <a:r>
              <a:rPr lang="en-US" sz="1800" dirty="0" err="1">
                <a:latin typeface="Times New Roman" pitchFamily="18" charset="0"/>
              </a:rPr>
              <a:t>rô</a:t>
            </a:r>
            <a:r>
              <a:rPr lang="en-US" sz="1800" dirty="0">
                <a:latin typeface="Times New Roman" pitchFamily="18" charset="0"/>
              </a:rPr>
              <a:t> – in, </a:t>
            </a:r>
            <a:r>
              <a:rPr lang="en-US" sz="1800" dirty="0" err="1">
                <a:latin typeface="Times New Roman" pitchFamily="18" charset="0"/>
              </a:rPr>
              <a:t>bạch</a:t>
            </a:r>
            <a:r>
              <a:rPr lang="en-US" sz="1800" dirty="0">
                <a:latin typeface="Times New Roman" pitchFamily="18" charset="0"/>
              </a:rPr>
              <a:t> </a:t>
            </a:r>
            <a:r>
              <a:rPr lang="en-US" sz="1800" dirty="0" err="1">
                <a:latin typeface="Times New Roman" pitchFamily="18" charset="0"/>
              </a:rPr>
              <a:t>phiến</a:t>
            </a:r>
            <a:r>
              <a:rPr lang="en-US" sz="1800" dirty="0">
                <a:latin typeface="Times New Roman" pitchFamily="18" charset="0"/>
              </a:rPr>
              <a:t>, </a:t>
            </a:r>
            <a:r>
              <a:rPr lang="en-US" sz="1800" dirty="0" err="1">
                <a:latin typeface="Times New Roman" pitchFamily="18" charset="0"/>
              </a:rPr>
              <a:t>hàng</a:t>
            </a:r>
            <a:r>
              <a:rPr lang="en-US" sz="1800" dirty="0">
                <a:latin typeface="Times New Roman" pitchFamily="18" charset="0"/>
              </a:rPr>
              <a:t> </a:t>
            </a:r>
            <a:r>
              <a:rPr lang="en-US" sz="1800" dirty="0" err="1">
                <a:latin typeface="Times New Roman" pitchFamily="18" charset="0"/>
              </a:rPr>
              <a:t>trắng</a:t>
            </a:r>
            <a:r>
              <a:rPr lang="en-US" sz="1800" dirty="0">
                <a:latin typeface="Times New Roman" pitchFamily="18" charset="0"/>
              </a:rPr>
              <a:t>)</a:t>
            </a:r>
          </a:p>
          <a:p>
            <a:pPr algn="just">
              <a:lnSpc>
                <a:spcPct val="90000"/>
              </a:lnSpc>
              <a:buFontTx/>
              <a:buNone/>
            </a:pPr>
            <a:r>
              <a:rPr lang="en-US" sz="1800" dirty="0">
                <a:latin typeface="Times New Roman" pitchFamily="18" charset="0"/>
              </a:rPr>
              <a:t>	- Cocaine (</a:t>
            </a:r>
            <a:r>
              <a:rPr lang="en-US" sz="1800" dirty="0" err="1">
                <a:latin typeface="Times New Roman" pitchFamily="18" charset="0"/>
              </a:rPr>
              <a:t>cô</a:t>
            </a:r>
            <a:r>
              <a:rPr lang="en-US" sz="1800" dirty="0">
                <a:latin typeface="Times New Roman" pitchFamily="18" charset="0"/>
              </a:rPr>
              <a:t> – ca – in)</a:t>
            </a:r>
          </a:p>
          <a:p>
            <a:pPr algn="just">
              <a:lnSpc>
                <a:spcPct val="90000"/>
              </a:lnSpc>
              <a:buFontTx/>
              <a:buNone/>
            </a:pPr>
            <a:r>
              <a:rPr lang="en-US" sz="1800" dirty="0">
                <a:latin typeface="Times New Roman" pitchFamily="18" charset="0"/>
              </a:rPr>
              <a:t>	- Amphetamine</a:t>
            </a:r>
          </a:p>
          <a:p>
            <a:pPr algn="just">
              <a:lnSpc>
                <a:spcPct val="90000"/>
              </a:lnSpc>
              <a:buFontTx/>
              <a:buNone/>
            </a:pPr>
            <a:r>
              <a:rPr lang="en-US" sz="1800" dirty="0">
                <a:latin typeface="Times New Roman" pitchFamily="18" charset="0"/>
              </a:rPr>
              <a:t>	- </a:t>
            </a:r>
            <a:r>
              <a:rPr lang="en-US" sz="1800" dirty="0" err="1">
                <a:latin typeface="Times New Roman" pitchFamily="18" charset="0"/>
              </a:rPr>
              <a:t>Thuốc</a:t>
            </a:r>
            <a:r>
              <a:rPr lang="en-US" sz="1800" dirty="0">
                <a:latin typeface="Times New Roman" pitchFamily="18" charset="0"/>
              </a:rPr>
              <a:t> </a:t>
            </a:r>
            <a:r>
              <a:rPr lang="en-US" sz="1800" dirty="0" err="1">
                <a:latin typeface="Times New Roman" pitchFamily="18" charset="0"/>
              </a:rPr>
              <a:t>lắc</a:t>
            </a:r>
            <a:r>
              <a:rPr lang="en-US" sz="1800" dirty="0">
                <a:latin typeface="Times New Roman" pitchFamily="18" charset="0"/>
              </a:rPr>
              <a:t>  (ecstasy)</a:t>
            </a:r>
          </a:p>
          <a:p>
            <a:pPr algn="just">
              <a:lnSpc>
                <a:spcPct val="90000"/>
              </a:lnSpc>
              <a:buFontTx/>
              <a:buNone/>
            </a:pPr>
            <a:r>
              <a:rPr lang="en-US" sz="1800" dirty="0">
                <a:latin typeface="Times New Roman" pitchFamily="18" charset="0"/>
              </a:rPr>
              <a:t>	- </a:t>
            </a:r>
            <a:r>
              <a:rPr lang="en-US" sz="1800" dirty="0" err="1">
                <a:latin typeface="Times New Roman" pitchFamily="18" charset="0"/>
              </a:rPr>
              <a:t>Cần</a:t>
            </a:r>
            <a:r>
              <a:rPr lang="en-US" sz="1800" dirty="0">
                <a:latin typeface="Times New Roman" pitchFamily="18" charset="0"/>
              </a:rPr>
              <a:t> </a:t>
            </a:r>
            <a:r>
              <a:rPr lang="en-US" sz="1800" dirty="0" err="1">
                <a:latin typeface="Times New Roman" pitchFamily="18" charset="0"/>
              </a:rPr>
              <a:t>sa</a:t>
            </a:r>
            <a:r>
              <a:rPr lang="en-US" sz="1800" dirty="0">
                <a:latin typeface="Times New Roman" pitchFamily="18" charset="0"/>
              </a:rPr>
              <a:t> (</a:t>
            </a:r>
            <a:r>
              <a:rPr lang="en-US" sz="1800" dirty="0" err="1">
                <a:latin typeface="Times New Roman" pitchFamily="18" charset="0"/>
              </a:rPr>
              <a:t>bồ</a:t>
            </a:r>
            <a:r>
              <a:rPr lang="en-US" sz="1800" dirty="0">
                <a:latin typeface="Times New Roman" pitchFamily="18" charset="0"/>
              </a:rPr>
              <a:t> </a:t>
            </a:r>
            <a:r>
              <a:rPr lang="en-US" sz="1800" dirty="0" err="1">
                <a:latin typeface="Times New Roman" pitchFamily="18" charset="0"/>
              </a:rPr>
              <a:t>đà</a:t>
            </a:r>
            <a:r>
              <a:rPr lang="en-US" sz="1800" dirty="0">
                <a:latin typeface="Times New Roman" pitchFamily="18" charset="0"/>
              </a:rPr>
              <a:t>)</a:t>
            </a:r>
          </a:p>
          <a:p>
            <a:pPr algn="just">
              <a:lnSpc>
                <a:spcPct val="90000"/>
              </a:lnSpc>
              <a:buFontTx/>
              <a:buNone/>
            </a:pPr>
            <a:r>
              <a:rPr lang="en-US" sz="1800" dirty="0">
                <a:latin typeface="Times New Roman" pitchFamily="18" charset="0"/>
              </a:rPr>
              <a:t>	- </a:t>
            </a:r>
            <a:r>
              <a:rPr lang="en-US" sz="1800" dirty="0" err="1">
                <a:latin typeface="Times New Roman" pitchFamily="18" charset="0"/>
              </a:rPr>
              <a:t>Một</a:t>
            </a:r>
            <a:r>
              <a:rPr lang="en-US" sz="1800" dirty="0">
                <a:latin typeface="Times New Roman" pitchFamily="18" charset="0"/>
              </a:rPr>
              <a:t> </a:t>
            </a:r>
            <a:r>
              <a:rPr lang="en-US" sz="1800" dirty="0" err="1">
                <a:latin typeface="Times New Roman" pitchFamily="18" charset="0"/>
              </a:rPr>
              <a:t>số</a:t>
            </a:r>
            <a:r>
              <a:rPr lang="en-US" sz="1800" dirty="0">
                <a:latin typeface="Times New Roman" pitchFamily="18" charset="0"/>
              </a:rPr>
              <a:t> </a:t>
            </a:r>
            <a:r>
              <a:rPr lang="en-US" sz="1800" dirty="0" err="1">
                <a:latin typeface="Times New Roman" pitchFamily="18" charset="0"/>
              </a:rPr>
              <a:t>loại</a:t>
            </a:r>
            <a:r>
              <a:rPr lang="en-US" sz="1800" dirty="0">
                <a:latin typeface="Times New Roman" pitchFamily="18" charset="0"/>
              </a:rPr>
              <a:t> </a:t>
            </a:r>
            <a:r>
              <a:rPr lang="en-US" sz="1800" dirty="0" err="1">
                <a:latin typeface="Times New Roman" pitchFamily="18" charset="0"/>
              </a:rPr>
              <a:t>thuốc</a:t>
            </a:r>
            <a:r>
              <a:rPr lang="en-US" sz="1800" dirty="0">
                <a:latin typeface="Times New Roman" pitchFamily="18" charset="0"/>
              </a:rPr>
              <a:t> </a:t>
            </a:r>
            <a:r>
              <a:rPr lang="en-US" sz="1800" dirty="0" err="1">
                <a:latin typeface="Times New Roman" pitchFamily="18" charset="0"/>
              </a:rPr>
              <a:t>ngủ</a:t>
            </a:r>
            <a:r>
              <a:rPr lang="en-US" sz="1800" dirty="0">
                <a:latin typeface="Times New Roman" pitchFamily="18" charset="0"/>
              </a:rPr>
              <a:t> </a:t>
            </a:r>
            <a:r>
              <a:rPr lang="en-US" sz="1800" dirty="0" err="1">
                <a:latin typeface="Times New Roman" pitchFamily="18" charset="0"/>
              </a:rPr>
              <a:t>hoặc</a:t>
            </a:r>
            <a:r>
              <a:rPr lang="en-US" sz="1800" dirty="0">
                <a:latin typeface="Times New Roman" pitchFamily="18" charset="0"/>
              </a:rPr>
              <a:t> an </a:t>
            </a:r>
            <a:r>
              <a:rPr lang="en-US" sz="1800" dirty="0" err="1">
                <a:latin typeface="Times New Roman" pitchFamily="18" charset="0"/>
              </a:rPr>
              <a:t>thần</a:t>
            </a:r>
            <a:r>
              <a:rPr lang="en-US" sz="1800" dirty="0">
                <a:latin typeface="Times New Roman" pitchFamily="18" charset="0"/>
              </a:rPr>
              <a:t> </a:t>
            </a:r>
            <a:r>
              <a:rPr lang="en-US" sz="1800" dirty="0" err="1">
                <a:latin typeface="Times New Roman" pitchFamily="18" charset="0"/>
              </a:rPr>
              <a:t>bị</a:t>
            </a:r>
            <a:r>
              <a:rPr lang="en-US" sz="1800" dirty="0">
                <a:latin typeface="Times New Roman" pitchFamily="18" charset="0"/>
              </a:rPr>
              <a:t> </a:t>
            </a:r>
            <a:r>
              <a:rPr lang="en-US" sz="1800" dirty="0" err="1">
                <a:latin typeface="Times New Roman" pitchFamily="18" charset="0"/>
              </a:rPr>
              <a:t>lạm</a:t>
            </a:r>
            <a:r>
              <a:rPr lang="en-US" sz="1800" dirty="0">
                <a:latin typeface="Times New Roman" pitchFamily="18" charset="0"/>
              </a:rPr>
              <a:t> </a:t>
            </a:r>
            <a:r>
              <a:rPr lang="en-US" sz="1800" dirty="0" err="1">
                <a:latin typeface="Times New Roman" pitchFamily="18" charset="0"/>
              </a:rPr>
              <a:t>dụng</a:t>
            </a:r>
            <a:r>
              <a:rPr lang="en-US" sz="1800" dirty="0">
                <a:latin typeface="Times New Roman" pitchFamily="18" charset="0"/>
              </a:rPr>
              <a:t> </a:t>
            </a:r>
            <a:r>
              <a:rPr lang="en-US" sz="1800" dirty="0" err="1">
                <a:latin typeface="Times New Roman" pitchFamily="18" charset="0"/>
              </a:rPr>
              <a:t>thành</a:t>
            </a:r>
            <a:r>
              <a:rPr lang="en-US" sz="1800" dirty="0">
                <a:latin typeface="Times New Roman" pitchFamily="18" charset="0"/>
              </a:rPr>
              <a:t> ma </a:t>
            </a:r>
            <a:r>
              <a:rPr lang="en-US" sz="1800" dirty="0" err="1">
                <a:latin typeface="Times New Roman" pitchFamily="18" charset="0"/>
              </a:rPr>
              <a:t>túy</a:t>
            </a:r>
            <a:r>
              <a:rPr lang="en-US" sz="1800" dirty="0">
                <a:latin typeface="Times New Roman" pitchFamily="18" charset="0"/>
              </a:rPr>
              <a:t>: </a:t>
            </a:r>
            <a:r>
              <a:rPr lang="en-US" sz="1800" dirty="0" err="1">
                <a:latin typeface="Times New Roman" pitchFamily="18" charset="0"/>
              </a:rPr>
              <a:t>Senconal</a:t>
            </a:r>
            <a:r>
              <a:rPr lang="en-US" sz="1800" dirty="0">
                <a:latin typeface="Times New Roman" pitchFamily="18" charset="0"/>
              </a:rPr>
              <a:t> (</a:t>
            </a:r>
            <a:r>
              <a:rPr lang="en-US" sz="1800" dirty="0" err="1">
                <a:latin typeface="Times New Roman" pitchFamily="18" charset="0"/>
              </a:rPr>
              <a:t>sì</a:t>
            </a:r>
            <a:r>
              <a:rPr lang="en-US" sz="1800" dirty="0">
                <a:latin typeface="Times New Roman" pitchFamily="18" charset="0"/>
              </a:rPr>
              <a:t> –</a:t>
            </a:r>
            <a:r>
              <a:rPr lang="en-US" sz="1800" dirty="0" err="1">
                <a:latin typeface="Times New Roman" pitchFamily="18" charset="0"/>
              </a:rPr>
              <a:t>cọt</a:t>
            </a:r>
            <a:r>
              <a:rPr lang="en-US" sz="1800" dirty="0">
                <a:latin typeface="Times New Roman" pitchFamily="18" charset="0"/>
              </a:rPr>
              <a:t> ), </a:t>
            </a:r>
            <a:r>
              <a:rPr lang="en-US" sz="1800" dirty="0" err="1">
                <a:latin typeface="Times New Roman" pitchFamily="18" charset="0"/>
              </a:rPr>
              <a:t>Immenoctal</a:t>
            </a:r>
            <a:r>
              <a:rPr lang="en-US" sz="1800" dirty="0">
                <a:latin typeface="Times New Roman" pitchFamily="18" charset="0"/>
              </a:rPr>
              <a:t> (</a:t>
            </a:r>
            <a:r>
              <a:rPr lang="en-US" sz="1800" dirty="0" err="1">
                <a:latin typeface="Times New Roman" pitchFamily="18" charset="0"/>
              </a:rPr>
              <a:t>i</a:t>
            </a:r>
            <a:r>
              <a:rPr lang="en-US" sz="1800" dirty="0">
                <a:latin typeface="Times New Roman" pitchFamily="18" charset="0"/>
              </a:rPr>
              <a:t> – </a:t>
            </a:r>
            <a:r>
              <a:rPr lang="en-US" sz="1800" dirty="0" err="1">
                <a:latin typeface="Times New Roman" pitchFamily="18" charset="0"/>
              </a:rPr>
              <a:t>mê</a:t>
            </a:r>
            <a:r>
              <a:rPr lang="en-US" sz="1800" dirty="0">
                <a:latin typeface="Times New Roman" pitchFamily="18" charset="0"/>
              </a:rPr>
              <a:t>), </a:t>
            </a:r>
            <a:r>
              <a:rPr lang="en-US" sz="1800" dirty="0" err="1">
                <a:latin typeface="Times New Roman" pitchFamily="18" charset="0"/>
              </a:rPr>
              <a:t>Senduxen</a:t>
            </a:r>
            <a:r>
              <a:rPr lang="en-US" sz="1800" dirty="0">
                <a:latin typeface="Times New Roman" pitchFamily="18" charset="0"/>
              </a:rPr>
              <a:t> (</a:t>
            </a:r>
            <a:r>
              <a:rPr lang="en-US" sz="1800" dirty="0" err="1">
                <a:latin typeface="Times New Roman" pitchFamily="18" charset="0"/>
              </a:rPr>
              <a:t>xê</a:t>
            </a:r>
            <a:r>
              <a:rPr lang="en-US" sz="1800" dirty="0">
                <a:latin typeface="Times New Roman" pitchFamily="18" charset="0"/>
              </a:rPr>
              <a:t> –</a:t>
            </a:r>
            <a:r>
              <a:rPr lang="en-US" sz="1800" dirty="0" err="1">
                <a:latin typeface="Times New Roman" pitchFamily="18" charset="0"/>
              </a:rPr>
              <a:t>đu</a:t>
            </a:r>
            <a:r>
              <a:rPr lang="en-US" sz="1800" dirty="0">
                <a:latin typeface="Times New Roman" pitchFamily="18" charset="0"/>
              </a:rPr>
              <a:t> – </a:t>
            </a:r>
            <a:r>
              <a:rPr lang="en-US" sz="1800" dirty="0" err="1">
                <a:latin typeface="Times New Roman" pitchFamily="18" charset="0"/>
              </a:rPr>
              <a:t>xen</a:t>
            </a:r>
            <a:r>
              <a:rPr lang="en-US" sz="1800" dirty="0">
                <a:latin typeface="Times New Roman" pitchFamily="18" charset="0"/>
              </a:rPr>
              <a:t>)…</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3" name="Rectangle 3"/>
          <p:cNvSpPr>
            <a:spLocks noGrp="1" noChangeArrowheads="1"/>
          </p:cNvSpPr>
          <p:nvPr>
            <p:ph type="body" idx="1"/>
          </p:nvPr>
        </p:nvSpPr>
        <p:spPr>
          <a:xfrm>
            <a:off x="792163" y="228600"/>
            <a:ext cx="7239000" cy="4800600"/>
          </a:xfrm>
        </p:spPr>
        <p:txBody>
          <a:bodyPr/>
          <a:lstStyle/>
          <a:p>
            <a:pPr>
              <a:lnSpc>
                <a:spcPct val="90000"/>
              </a:lnSpc>
              <a:buFontTx/>
              <a:buNone/>
            </a:pPr>
            <a:r>
              <a:rPr lang="en-US" sz="1800" b="1" dirty="0">
                <a:latin typeface="Times New Roman" pitchFamily="18" charset="0"/>
              </a:rPr>
              <a:t>III. NHỮNG BIỂU HIỆN CỦA NGƯỜI NGHIỆN MA TÚY:</a:t>
            </a:r>
            <a:endParaRPr lang="en-US" sz="1800" dirty="0">
              <a:latin typeface="Times New Roman" pitchFamily="18" charset="0"/>
            </a:endParaRPr>
          </a:p>
          <a:p>
            <a:pPr>
              <a:lnSpc>
                <a:spcPct val="110000"/>
              </a:lnSpc>
              <a:spcBef>
                <a:spcPct val="0"/>
              </a:spcBef>
              <a:buFontTx/>
              <a:buNone/>
            </a:pPr>
            <a:r>
              <a:rPr lang="en-US" sz="1800" dirty="0">
                <a:latin typeface="Times New Roman" pitchFamily="18" charset="0"/>
              </a:rPr>
              <a:t>	</a:t>
            </a:r>
            <a:r>
              <a:rPr lang="en-US" sz="1800" i="1" dirty="0">
                <a:latin typeface="Times New Roman" pitchFamily="18" charset="0"/>
              </a:rPr>
              <a:t>1. </a:t>
            </a:r>
            <a:r>
              <a:rPr lang="en-US" sz="1800" dirty="0" err="1">
                <a:latin typeface="Times New Roman" pitchFamily="18" charset="0"/>
              </a:rPr>
              <a:t>Sau</a:t>
            </a:r>
            <a:r>
              <a:rPr lang="en-US" sz="1800" dirty="0">
                <a:latin typeface="Times New Roman" pitchFamily="18" charset="0"/>
              </a:rPr>
              <a:t> </a:t>
            </a:r>
            <a:r>
              <a:rPr lang="en-US" sz="1800" dirty="0" err="1">
                <a:latin typeface="Times New Roman" pitchFamily="18" charset="0"/>
              </a:rPr>
              <a:t>khi</a:t>
            </a:r>
            <a:r>
              <a:rPr lang="en-US" sz="1800" dirty="0">
                <a:latin typeface="Times New Roman" pitchFamily="18" charset="0"/>
              </a:rPr>
              <a:t> </a:t>
            </a:r>
            <a:r>
              <a:rPr lang="en-US" sz="1800" dirty="0" err="1">
                <a:latin typeface="Times New Roman" pitchFamily="18" charset="0"/>
              </a:rPr>
              <a:t>vừa</a:t>
            </a:r>
            <a:r>
              <a:rPr lang="en-US" sz="1800" dirty="0">
                <a:latin typeface="Times New Roman" pitchFamily="18" charset="0"/>
              </a:rPr>
              <a:t> </a:t>
            </a:r>
            <a:r>
              <a:rPr lang="en-US" sz="1800" dirty="0" err="1">
                <a:latin typeface="Times New Roman" pitchFamily="18" charset="0"/>
              </a:rPr>
              <a:t>sử</a:t>
            </a:r>
            <a:r>
              <a:rPr lang="en-US" sz="1800" dirty="0">
                <a:latin typeface="Times New Roman" pitchFamily="18" charset="0"/>
              </a:rPr>
              <a:t> </a:t>
            </a:r>
            <a:r>
              <a:rPr lang="en-US" sz="1800" dirty="0" err="1">
                <a:latin typeface="Times New Roman" pitchFamily="18" charset="0"/>
              </a:rPr>
              <a:t>dụng</a:t>
            </a:r>
            <a:r>
              <a:rPr lang="en-US" sz="1800" dirty="0">
                <a:latin typeface="Times New Roman" pitchFamily="18" charset="0"/>
              </a:rPr>
              <a:t> ma </a:t>
            </a:r>
            <a:r>
              <a:rPr lang="en-US" sz="1800" dirty="0" err="1">
                <a:latin typeface="Times New Roman" pitchFamily="18" charset="0"/>
              </a:rPr>
              <a:t>túy</a:t>
            </a:r>
            <a:r>
              <a:rPr lang="en-US" sz="1800" dirty="0">
                <a:latin typeface="Times New Roman" pitchFamily="18" charset="0"/>
              </a:rPr>
              <a:t>, </a:t>
            </a:r>
            <a:r>
              <a:rPr lang="en-US" sz="1800" dirty="0" err="1">
                <a:latin typeface="Times New Roman" pitchFamily="18" charset="0"/>
              </a:rPr>
              <a:t>người</a:t>
            </a:r>
            <a:r>
              <a:rPr lang="en-US" sz="1800" dirty="0">
                <a:latin typeface="Times New Roman" pitchFamily="18" charset="0"/>
              </a:rPr>
              <a:t> </a:t>
            </a:r>
            <a:r>
              <a:rPr lang="en-US" sz="1800" dirty="0" err="1">
                <a:latin typeface="Times New Roman" pitchFamily="18" charset="0"/>
              </a:rPr>
              <a:t>nghiện</a:t>
            </a:r>
            <a:r>
              <a:rPr lang="en-US" sz="1800" dirty="0">
                <a:latin typeface="Times New Roman" pitchFamily="18" charset="0"/>
              </a:rPr>
              <a:t> ma </a:t>
            </a:r>
            <a:r>
              <a:rPr lang="en-US" sz="1800" dirty="0" err="1">
                <a:latin typeface="Times New Roman" pitchFamily="18" charset="0"/>
              </a:rPr>
              <a:t>túy</a:t>
            </a:r>
            <a:r>
              <a:rPr lang="en-US" sz="1800" dirty="0">
                <a:latin typeface="Times New Roman" pitchFamily="18" charset="0"/>
              </a:rPr>
              <a:t> ở </a:t>
            </a:r>
            <a:r>
              <a:rPr lang="en-US" sz="1800" dirty="0" err="1">
                <a:latin typeface="Times New Roman" pitchFamily="18" charset="0"/>
              </a:rPr>
              <a:t>trạng</a:t>
            </a:r>
            <a:r>
              <a:rPr lang="en-US" sz="1800" dirty="0">
                <a:latin typeface="Times New Roman" pitchFamily="18" charset="0"/>
              </a:rPr>
              <a:t> </a:t>
            </a:r>
            <a:r>
              <a:rPr lang="en-US" sz="1800" dirty="0" err="1">
                <a:latin typeface="Times New Roman" pitchFamily="18" charset="0"/>
              </a:rPr>
              <a:t>thái</a:t>
            </a:r>
            <a:r>
              <a:rPr lang="en-US" sz="1800" dirty="0">
                <a:latin typeface="Times New Roman" pitchFamily="18" charset="0"/>
              </a:rPr>
              <a:t> </a:t>
            </a:r>
            <a:r>
              <a:rPr lang="en-US" sz="1800" dirty="0" err="1">
                <a:latin typeface="Times New Roman" pitchFamily="18" charset="0"/>
              </a:rPr>
              <a:t>tinh</a:t>
            </a:r>
            <a:r>
              <a:rPr lang="en-US" sz="1800" dirty="0">
                <a:latin typeface="Times New Roman" pitchFamily="18" charset="0"/>
              </a:rPr>
              <a:t>   </a:t>
            </a:r>
          </a:p>
          <a:p>
            <a:pPr>
              <a:lnSpc>
                <a:spcPct val="110000"/>
              </a:lnSpc>
              <a:spcBef>
                <a:spcPct val="0"/>
              </a:spcBef>
              <a:buFontTx/>
              <a:buNone/>
            </a:pPr>
            <a:r>
              <a:rPr lang="en-US" sz="1800" dirty="0">
                <a:latin typeface="Times New Roman" pitchFamily="18" charset="0"/>
              </a:rPr>
              <a:t> 	    </a:t>
            </a:r>
            <a:r>
              <a:rPr lang="en-US" sz="1800" dirty="0" err="1">
                <a:latin typeface="Times New Roman" pitchFamily="18" charset="0"/>
              </a:rPr>
              <a:t>thần</a:t>
            </a:r>
            <a:r>
              <a:rPr lang="en-US" sz="1800" dirty="0">
                <a:latin typeface="Times New Roman" pitchFamily="18" charset="0"/>
              </a:rPr>
              <a:t> </a:t>
            </a:r>
            <a:r>
              <a:rPr lang="en-US" sz="1800" dirty="0" err="1">
                <a:latin typeface="Times New Roman" pitchFamily="18" charset="0"/>
              </a:rPr>
              <a:t>hưng</a:t>
            </a:r>
            <a:r>
              <a:rPr lang="en-US" sz="1800" dirty="0">
                <a:latin typeface="Times New Roman" pitchFamily="18" charset="0"/>
              </a:rPr>
              <a:t> </a:t>
            </a:r>
            <a:r>
              <a:rPr lang="en-US" sz="1800" dirty="0" err="1">
                <a:latin typeface="Times New Roman" pitchFamily="18" charset="0"/>
              </a:rPr>
              <a:t>phấn</a:t>
            </a:r>
            <a:r>
              <a:rPr lang="en-US" sz="1800" dirty="0">
                <a:latin typeface="Times New Roman" pitchFamily="18" charset="0"/>
              </a:rPr>
              <a:t>, </a:t>
            </a:r>
            <a:r>
              <a:rPr lang="en-US" sz="1800" dirty="0" err="1">
                <a:latin typeface="Times New Roman" pitchFamily="18" charset="0"/>
              </a:rPr>
              <a:t>hoạt</a:t>
            </a:r>
            <a:r>
              <a:rPr lang="en-US" sz="1800" dirty="0">
                <a:latin typeface="Times New Roman" pitchFamily="18" charset="0"/>
              </a:rPr>
              <a:t> </a:t>
            </a:r>
            <a:r>
              <a:rPr lang="en-US" sz="1800" dirty="0" err="1">
                <a:latin typeface="Times New Roman" pitchFamily="18" charset="0"/>
              </a:rPr>
              <a:t>bát</a:t>
            </a:r>
            <a:r>
              <a:rPr lang="en-US" sz="1800" dirty="0">
                <a:latin typeface="Times New Roman" pitchFamily="18" charset="0"/>
              </a:rPr>
              <a:t>, </a:t>
            </a:r>
            <a:r>
              <a:rPr lang="en-US" sz="1800" dirty="0" err="1">
                <a:latin typeface="Times New Roman" pitchFamily="18" charset="0"/>
              </a:rPr>
              <a:t>dễ</a:t>
            </a:r>
            <a:r>
              <a:rPr lang="en-US" sz="1800" dirty="0">
                <a:latin typeface="Times New Roman" pitchFamily="18" charset="0"/>
              </a:rPr>
              <a:t> </a:t>
            </a:r>
            <a:r>
              <a:rPr lang="en-US" sz="1800" dirty="0" err="1">
                <a:latin typeface="Times New Roman" pitchFamily="18" charset="0"/>
              </a:rPr>
              <a:t>bị</a:t>
            </a:r>
            <a:r>
              <a:rPr lang="en-US" sz="1800" dirty="0">
                <a:latin typeface="Times New Roman" pitchFamily="18" charset="0"/>
              </a:rPr>
              <a:t> </a:t>
            </a:r>
            <a:r>
              <a:rPr lang="en-US" sz="1800" dirty="0" err="1">
                <a:latin typeface="Times New Roman" pitchFamily="18" charset="0"/>
              </a:rPr>
              <a:t>khiêu</a:t>
            </a:r>
            <a:r>
              <a:rPr lang="en-US" sz="1800" dirty="0">
                <a:latin typeface="Times New Roman" pitchFamily="18" charset="0"/>
              </a:rPr>
              <a:t> </a:t>
            </a:r>
            <a:r>
              <a:rPr lang="en-US" sz="1800" dirty="0" err="1">
                <a:latin typeface="Times New Roman" pitchFamily="18" charset="0"/>
              </a:rPr>
              <a:t>khích</a:t>
            </a:r>
            <a:r>
              <a:rPr lang="en-US" sz="1800" dirty="0">
                <a:latin typeface="Times New Roman" pitchFamily="18" charset="0"/>
              </a:rPr>
              <a:t>, </a:t>
            </a:r>
            <a:r>
              <a:rPr lang="en-US" sz="1800" dirty="0" err="1">
                <a:latin typeface="Times New Roman" pitchFamily="18" charset="0"/>
              </a:rPr>
              <a:t>gây</a:t>
            </a:r>
            <a:r>
              <a:rPr lang="en-US" sz="1800" dirty="0">
                <a:latin typeface="Times New Roman" pitchFamily="18" charset="0"/>
              </a:rPr>
              <a:t> </a:t>
            </a:r>
            <a:r>
              <a:rPr lang="en-US" sz="1800" dirty="0" err="1">
                <a:latin typeface="Times New Roman" pitchFamily="18" charset="0"/>
              </a:rPr>
              <a:t>gổ</a:t>
            </a:r>
            <a:r>
              <a:rPr lang="en-US" sz="1800" dirty="0">
                <a:latin typeface="Times New Roman" pitchFamily="18" charset="0"/>
              </a:rPr>
              <a:t> </a:t>
            </a:r>
            <a:r>
              <a:rPr lang="en-US" sz="1800" dirty="0" err="1">
                <a:latin typeface="Times New Roman" pitchFamily="18" charset="0"/>
              </a:rPr>
              <a:t>đánh</a:t>
            </a:r>
            <a:r>
              <a:rPr lang="en-US" sz="1800" dirty="0">
                <a:latin typeface="Times New Roman" pitchFamily="18" charset="0"/>
              </a:rPr>
              <a:t> </a:t>
            </a:r>
            <a:r>
              <a:rPr lang="en-US" sz="1800" dirty="0" err="1">
                <a:latin typeface="Times New Roman" pitchFamily="18" charset="0"/>
              </a:rPr>
              <a:t>nhau</a:t>
            </a:r>
            <a:r>
              <a:rPr lang="en-US" sz="1800" dirty="0">
                <a:latin typeface="Times New Roman" pitchFamily="18" charset="0"/>
              </a:rPr>
              <a:t>.</a:t>
            </a:r>
          </a:p>
          <a:p>
            <a:pPr>
              <a:lnSpc>
                <a:spcPct val="110000"/>
              </a:lnSpc>
              <a:spcBef>
                <a:spcPct val="0"/>
              </a:spcBef>
              <a:buFontTx/>
              <a:buNone/>
            </a:pPr>
            <a:r>
              <a:rPr lang="en-US" sz="1800" dirty="0">
                <a:latin typeface="Times New Roman" pitchFamily="18" charset="0"/>
              </a:rPr>
              <a:t>	</a:t>
            </a:r>
            <a:r>
              <a:rPr lang="en-US" sz="1800" i="1" dirty="0">
                <a:latin typeface="Times New Roman" pitchFamily="18" charset="0"/>
              </a:rPr>
              <a:t>2.</a:t>
            </a:r>
            <a:r>
              <a:rPr lang="en-US" sz="1800" dirty="0">
                <a:latin typeface="Times New Roman" pitchFamily="18" charset="0"/>
              </a:rPr>
              <a:t> </a:t>
            </a:r>
            <a:r>
              <a:rPr lang="en-US" sz="1800" dirty="0" err="1">
                <a:latin typeface="Times New Roman" pitchFamily="18" charset="0"/>
              </a:rPr>
              <a:t>Sau</a:t>
            </a:r>
            <a:r>
              <a:rPr lang="en-US" sz="1800" dirty="0">
                <a:latin typeface="Times New Roman" pitchFamily="18" charset="0"/>
              </a:rPr>
              <a:t> </a:t>
            </a:r>
            <a:r>
              <a:rPr lang="en-US" sz="1800" dirty="0" err="1">
                <a:latin typeface="Times New Roman" pitchFamily="18" charset="0"/>
              </a:rPr>
              <a:t>khi</a:t>
            </a:r>
            <a:r>
              <a:rPr lang="en-US" sz="1800" dirty="0">
                <a:latin typeface="Times New Roman" pitchFamily="18" charset="0"/>
              </a:rPr>
              <a:t> </a:t>
            </a:r>
            <a:r>
              <a:rPr lang="en-US" sz="1800" dirty="0" err="1">
                <a:latin typeface="Times New Roman" pitchFamily="18" charset="0"/>
              </a:rPr>
              <a:t>sử</a:t>
            </a:r>
            <a:r>
              <a:rPr lang="en-US" sz="1800" dirty="0">
                <a:latin typeface="Times New Roman" pitchFamily="18" charset="0"/>
              </a:rPr>
              <a:t> </a:t>
            </a:r>
            <a:r>
              <a:rPr lang="en-US" sz="1800" dirty="0" err="1">
                <a:latin typeface="Times New Roman" pitchFamily="18" charset="0"/>
              </a:rPr>
              <a:t>dụng</a:t>
            </a:r>
            <a:r>
              <a:rPr lang="en-US" sz="1800" dirty="0">
                <a:latin typeface="Times New Roman" pitchFamily="18" charset="0"/>
              </a:rPr>
              <a:t> ma </a:t>
            </a:r>
            <a:r>
              <a:rPr lang="en-US" sz="1800" dirty="0" err="1">
                <a:latin typeface="Times New Roman" pitchFamily="18" charset="0"/>
              </a:rPr>
              <a:t>túy</a:t>
            </a:r>
            <a:r>
              <a:rPr lang="en-US" sz="1800" dirty="0">
                <a:latin typeface="Times New Roman" pitchFamily="18" charset="0"/>
              </a:rPr>
              <a:t> </a:t>
            </a:r>
            <a:r>
              <a:rPr lang="en-US" sz="1800" dirty="0" err="1">
                <a:latin typeface="Times New Roman" pitchFamily="18" charset="0"/>
              </a:rPr>
              <a:t>từ</a:t>
            </a:r>
            <a:r>
              <a:rPr lang="en-US" sz="1800" dirty="0">
                <a:latin typeface="Times New Roman" pitchFamily="18" charset="0"/>
              </a:rPr>
              <a:t> 5 </a:t>
            </a:r>
            <a:r>
              <a:rPr lang="en-US" sz="1800" dirty="0" err="1">
                <a:latin typeface="Times New Roman" pitchFamily="18" charset="0"/>
              </a:rPr>
              <a:t>đến</a:t>
            </a:r>
            <a:r>
              <a:rPr lang="en-US" sz="1800" dirty="0">
                <a:latin typeface="Times New Roman" pitchFamily="18" charset="0"/>
              </a:rPr>
              <a:t> 10 </a:t>
            </a:r>
            <a:r>
              <a:rPr lang="en-US" sz="1800" dirty="0" err="1">
                <a:latin typeface="Times New Roman" pitchFamily="18" charset="0"/>
              </a:rPr>
              <a:t>phút</a:t>
            </a:r>
            <a:r>
              <a:rPr lang="en-US" sz="1800" dirty="0">
                <a:latin typeface="Times New Roman" pitchFamily="18" charset="0"/>
              </a:rPr>
              <a:t> </a:t>
            </a:r>
            <a:r>
              <a:rPr lang="en-US" sz="1800" dirty="0" err="1">
                <a:latin typeface="Times New Roman" pitchFamily="18" charset="0"/>
              </a:rPr>
              <a:t>có</a:t>
            </a:r>
            <a:r>
              <a:rPr lang="en-US" sz="1800" dirty="0">
                <a:latin typeface="Times New Roman" pitchFamily="18" charset="0"/>
              </a:rPr>
              <a:t> </a:t>
            </a:r>
            <a:r>
              <a:rPr lang="en-US" sz="1800" dirty="0" err="1">
                <a:latin typeface="Times New Roman" pitchFamily="18" charset="0"/>
              </a:rPr>
              <a:t>thể</a:t>
            </a:r>
            <a:r>
              <a:rPr lang="en-US" sz="1800" dirty="0">
                <a:latin typeface="Times New Roman" pitchFamily="18" charset="0"/>
              </a:rPr>
              <a:t> </a:t>
            </a:r>
            <a:r>
              <a:rPr lang="en-US" sz="1800" dirty="0" err="1">
                <a:latin typeface="Times New Roman" pitchFamily="18" charset="0"/>
              </a:rPr>
              <a:t>thấy</a:t>
            </a:r>
            <a:r>
              <a:rPr lang="en-US" sz="1800" dirty="0">
                <a:latin typeface="Times New Roman" pitchFamily="18" charset="0"/>
              </a:rPr>
              <a:t> </a:t>
            </a:r>
            <a:r>
              <a:rPr lang="en-US" sz="1800" dirty="0" err="1">
                <a:latin typeface="Times New Roman" pitchFamily="18" charset="0"/>
              </a:rPr>
              <a:t>một</a:t>
            </a:r>
            <a:r>
              <a:rPr lang="en-US" sz="1800" dirty="0">
                <a:latin typeface="Times New Roman" pitchFamily="18" charset="0"/>
              </a:rPr>
              <a:t> </a:t>
            </a:r>
            <a:r>
              <a:rPr lang="en-US" sz="1800" dirty="0" err="1">
                <a:latin typeface="Times New Roman" pitchFamily="18" charset="0"/>
              </a:rPr>
              <a:t>số</a:t>
            </a:r>
            <a:r>
              <a:rPr lang="en-US" sz="1800" dirty="0">
                <a:latin typeface="Times New Roman" pitchFamily="18" charset="0"/>
              </a:rPr>
              <a:t> </a:t>
            </a:r>
            <a:r>
              <a:rPr lang="en-US" sz="1800" dirty="0" err="1">
                <a:latin typeface="Times New Roman" pitchFamily="18" charset="0"/>
              </a:rPr>
              <a:t>dấu</a:t>
            </a:r>
            <a:r>
              <a:rPr lang="en-US" sz="1800" dirty="0">
                <a:latin typeface="Times New Roman" pitchFamily="18" charset="0"/>
              </a:rPr>
              <a:t> </a:t>
            </a:r>
            <a:r>
              <a:rPr lang="en-US" sz="1800" dirty="0" err="1">
                <a:latin typeface="Times New Roman" pitchFamily="18" charset="0"/>
              </a:rPr>
              <a:t>hiệu</a:t>
            </a:r>
            <a:r>
              <a:rPr lang="en-US" sz="1800" dirty="0">
                <a:latin typeface="Times New Roman" pitchFamily="18" charset="0"/>
              </a:rPr>
              <a:t> </a:t>
            </a:r>
          </a:p>
          <a:p>
            <a:pPr>
              <a:lnSpc>
                <a:spcPct val="110000"/>
              </a:lnSpc>
              <a:spcBef>
                <a:spcPct val="0"/>
              </a:spcBef>
              <a:buFontTx/>
              <a:buNone/>
            </a:pPr>
            <a:r>
              <a:rPr lang="en-US" sz="1800" dirty="0">
                <a:latin typeface="Times New Roman" pitchFamily="18" charset="0"/>
              </a:rPr>
              <a:t>         </a:t>
            </a:r>
            <a:r>
              <a:rPr lang="en-US" sz="1800" dirty="0" err="1">
                <a:latin typeface="Times New Roman" pitchFamily="18" charset="0"/>
              </a:rPr>
              <a:t>như</a:t>
            </a:r>
            <a:r>
              <a:rPr lang="en-US" sz="1800" dirty="0">
                <a:latin typeface="Times New Roman" pitchFamily="18" charset="0"/>
              </a:rPr>
              <a:t>: </a:t>
            </a:r>
            <a:r>
              <a:rPr lang="en-US" sz="1800" dirty="0" err="1">
                <a:latin typeface="Times New Roman" pitchFamily="18" charset="0"/>
              </a:rPr>
              <a:t>mắt</a:t>
            </a:r>
            <a:r>
              <a:rPr lang="en-US" sz="1800" dirty="0">
                <a:latin typeface="Times New Roman" pitchFamily="18" charset="0"/>
              </a:rPr>
              <a:t> </a:t>
            </a:r>
            <a:r>
              <a:rPr lang="en-US" sz="1800" dirty="0" err="1">
                <a:latin typeface="Times New Roman" pitchFamily="18" charset="0"/>
              </a:rPr>
              <a:t>đỏ</a:t>
            </a:r>
            <a:r>
              <a:rPr lang="en-US" sz="1800" dirty="0">
                <a:latin typeface="Times New Roman" pitchFamily="18" charset="0"/>
              </a:rPr>
              <a:t> (</a:t>
            </a:r>
            <a:r>
              <a:rPr lang="en-US" sz="1800" dirty="0" err="1">
                <a:latin typeface="Times New Roman" pitchFamily="18" charset="0"/>
              </a:rPr>
              <a:t>nhất</a:t>
            </a:r>
            <a:r>
              <a:rPr lang="en-US" sz="1800" dirty="0">
                <a:latin typeface="Times New Roman" pitchFamily="18" charset="0"/>
              </a:rPr>
              <a:t> </a:t>
            </a:r>
            <a:r>
              <a:rPr lang="en-US" sz="1800" dirty="0" err="1">
                <a:latin typeface="Times New Roman" pitchFamily="18" charset="0"/>
              </a:rPr>
              <a:t>là</a:t>
            </a:r>
            <a:r>
              <a:rPr lang="en-US" sz="1800" dirty="0">
                <a:latin typeface="Times New Roman" pitchFamily="18" charset="0"/>
              </a:rPr>
              <a:t> </a:t>
            </a:r>
            <a:r>
              <a:rPr lang="en-US" sz="1800" dirty="0" err="1">
                <a:latin typeface="Times New Roman" pitchFamily="18" charset="0"/>
              </a:rPr>
              <a:t>gò</a:t>
            </a:r>
            <a:r>
              <a:rPr lang="en-US" sz="1800" dirty="0">
                <a:latin typeface="Times New Roman" pitchFamily="18" charset="0"/>
              </a:rPr>
              <a:t> </a:t>
            </a:r>
            <a:r>
              <a:rPr lang="en-US" sz="1800" dirty="0" err="1">
                <a:latin typeface="Times New Roman" pitchFamily="18" charset="0"/>
              </a:rPr>
              <a:t>má</a:t>
            </a:r>
            <a:r>
              <a:rPr lang="en-US" sz="1800" dirty="0">
                <a:latin typeface="Times New Roman" pitchFamily="18" charset="0"/>
              </a:rPr>
              <a:t> </a:t>
            </a:r>
            <a:r>
              <a:rPr lang="en-US" sz="1800" dirty="0" err="1">
                <a:latin typeface="Times New Roman" pitchFamily="18" charset="0"/>
              </a:rPr>
              <a:t>và</a:t>
            </a:r>
            <a:r>
              <a:rPr lang="en-US" sz="1800" dirty="0">
                <a:latin typeface="Times New Roman" pitchFamily="18" charset="0"/>
              </a:rPr>
              <a:t> </a:t>
            </a:r>
            <a:r>
              <a:rPr lang="en-US" sz="1800" dirty="0" err="1">
                <a:latin typeface="Times New Roman" pitchFamily="18" charset="0"/>
              </a:rPr>
              <a:t>quầng</a:t>
            </a:r>
            <a:r>
              <a:rPr lang="en-US" sz="1800" dirty="0">
                <a:latin typeface="Times New Roman" pitchFamily="18" charset="0"/>
              </a:rPr>
              <a:t> </a:t>
            </a:r>
            <a:r>
              <a:rPr lang="en-US" sz="1800" dirty="0" err="1">
                <a:latin typeface="Times New Roman" pitchFamily="18" charset="0"/>
              </a:rPr>
              <a:t>mắt</a:t>
            </a:r>
            <a:r>
              <a:rPr lang="en-US" sz="1800" dirty="0">
                <a:latin typeface="Times New Roman" pitchFamily="18" charset="0"/>
              </a:rPr>
              <a:t>), </a:t>
            </a:r>
            <a:r>
              <a:rPr lang="en-US" sz="1800" dirty="0" err="1">
                <a:latin typeface="Times New Roman" pitchFamily="18" charset="0"/>
              </a:rPr>
              <a:t>ướt</a:t>
            </a:r>
            <a:r>
              <a:rPr lang="en-US" sz="1800" dirty="0">
                <a:latin typeface="Times New Roman" pitchFamily="18" charset="0"/>
              </a:rPr>
              <a:t>, </a:t>
            </a:r>
            <a:r>
              <a:rPr lang="en-US" sz="1800" dirty="0" err="1">
                <a:latin typeface="Times New Roman" pitchFamily="18" charset="0"/>
              </a:rPr>
              <a:t>đồng</a:t>
            </a:r>
            <a:r>
              <a:rPr lang="en-US" sz="1800" dirty="0">
                <a:latin typeface="Times New Roman" pitchFamily="18" charset="0"/>
              </a:rPr>
              <a:t> </a:t>
            </a:r>
            <a:r>
              <a:rPr lang="en-US" sz="1800" dirty="0" err="1">
                <a:latin typeface="Times New Roman" pitchFamily="18" charset="0"/>
              </a:rPr>
              <a:t>tử</a:t>
            </a:r>
            <a:r>
              <a:rPr lang="en-US" sz="1800" dirty="0">
                <a:latin typeface="Times New Roman" pitchFamily="18" charset="0"/>
              </a:rPr>
              <a:t> co </a:t>
            </a:r>
            <a:r>
              <a:rPr lang="en-US" sz="1800" dirty="0" err="1">
                <a:latin typeface="Times New Roman" pitchFamily="18" charset="0"/>
              </a:rPr>
              <a:t>nhỏ</a:t>
            </a:r>
            <a:r>
              <a:rPr lang="en-US" sz="1800" dirty="0">
                <a:latin typeface="Times New Roman" pitchFamily="18" charset="0"/>
              </a:rPr>
              <a:t>, </a:t>
            </a:r>
            <a:r>
              <a:rPr lang="en-US" sz="1800" dirty="0" err="1">
                <a:latin typeface="Times New Roman" pitchFamily="18" charset="0"/>
              </a:rPr>
              <a:t>giọng</a:t>
            </a:r>
            <a:endParaRPr lang="en-US" sz="1800" dirty="0">
              <a:latin typeface="Times New Roman" pitchFamily="18" charset="0"/>
            </a:endParaRPr>
          </a:p>
          <a:p>
            <a:pPr>
              <a:lnSpc>
                <a:spcPct val="110000"/>
              </a:lnSpc>
              <a:spcBef>
                <a:spcPct val="0"/>
              </a:spcBef>
              <a:buFontTx/>
              <a:buNone/>
            </a:pPr>
            <a:r>
              <a:rPr lang="en-US" sz="1800" dirty="0">
                <a:latin typeface="Times New Roman" pitchFamily="18" charset="0"/>
              </a:rPr>
              <a:t>         </a:t>
            </a:r>
            <a:r>
              <a:rPr lang="en-US" sz="1800" dirty="0" err="1">
                <a:latin typeface="Times New Roman" pitchFamily="18" charset="0"/>
              </a:rPr>
              <a:t>nói</a:t>
            </a:r>
            <a:r>
              <a:rPr lang="en-US" sz="1800" dirty="0">
                <a:latin typeface="Times New Roman" pitchFamily="18" charset="0"/>
              </a:rPr>
              <a:t> </a:t>
            </a:r>
            <a:r>
              <a:rPr lang="en-US" sz="1800" dirty="0" err="1">
                <a:latin typeface="Times New Roman" pitchFamily="18" charset="0"/>
              </a:rPr>
              <a:t>khàn</a:t>
            </a:r>
            <a:r>
              <a:rPr lang="en-US" sz="1800" dirty="0">
                <a:latin typeface="Times New Roman" pitchFamily="18" charset="0"/>
              </a:rPr>
              <a:t> </a:t>
            </a:r>
            <a:r>
              <a:rPr lang="en-US" sz="1800" dirty="0" err="1">
                <a:latin typeface="Times New Roman" pitchFamily="18" charset="0"/>
              </a:rPr>
              <a:t>khàn</a:t>
            </a:r>
            <a:r>
              <a:rPr lang="en-US" sz="1800" dirty="0">
                <a:latin typeface="Times New Roman" pitchFamily="18" charset="0"/>
              </a:rPr>
              <a:t>, </a:t>
            </a:r>
            <a:r>
              <a:rPr lang="en-US" sz="1800" dirty="0" err="1">
                <a:latin typeface="Times New Roman" pitchFamily="18" charset="0"/>
              </a:rPr>
              <a:t>uống</a:t>
            </a:r>
            <a:r>
              <a:rPr lang="en-US" sz="1800" dirty="0">
                <a:latin typeface="Times New Roman" pitchFamily="18" charset="0"/>
              </a:rPr>
              <a:t> </a:t>
            </a:r>
            <a:r>
              <a:rPr lang="en-US" sz="1800" dirty="0" err="1">
                <a:latin typeface="Times New Roman" pitchFamily="18" charset="0"/>
              </a:rPr>
              <a:t>nhiều</a:t>
            </a:r>
            <a:r>
              <a:rPr lang="en-US" sz="1800" dirty="0">
                <a:latin typeface="Times New Roman" pitchFamily="18" charset="0"/>
              </a:rPr>
              <a:t> </a:t>
            </a:r>
            <a:r>
              <a:rPr lang="en-US" sz="1800" dirty="0" err="1">
                <a:latin typeface="Times New Roman" pitchFamily="18" charset="0"/>
              </a:rPr>
              <a:t>nước</a:t>
            </a:r>
            <a:r>
              <a:rPr lang="en-US" sz="1800" dirty="0">
                <a:latin typeface="Times New Roman" pitchFamily="18" charset="0"/>
              </a:rPr>
              <a:t> </a:t>
            </a:r>
            <a:r>
              <a:rPr lang="en-US" sz="1800" dirty="0" err="1">
                <a:latin typeface="Times New Roman" pitchFamily="18" charset="0"/>
              </a:rPr>
              <a:t>lạnh</a:t>
            </a:r>
            <a:r>
              <a:rPr lang="en-US" sz="1800" dirty="0">
                <a:latin typeface="Times New Roman" pitchFamily="18" charset="0"/>
              </a:rPr>
              <a:t>, </a:t>
            </a:r>
            <a:r>
              <a:rPr lang="en-US" sz="1800" dirty="0" err="1">
                <a:latin typeface="Times New Roman" pitchFamily="18" charset="0"/>
              </a:rPr>
              <a:t>nói</a:t>
            </a:r>
            <a:r>
              <a:rPr lang="en-US" sz="1800" dirty="0">
                <a:latin typeface="Times New Roman" pitchFamily="18" charset="0"/>
              </a:rPr>
              <a:t> </a:t>
            </a:r>
            <a:r>
              <a:rPr lang="en-US" sz="1800" dirty="0" err="1">
                <a:latin typeface="Times New Roman" pitchFamily="18" charset="0"/>
              </a:rPr>
              <a:t>nhiều</a:t>
            </a:r>
            <a:r>
              <a:rPr lang="en-US" sz="1800" dirty="0">
                <a:latin typeface="Times New Roman" pitchFamily="18" charset="0"/>
              </a:rPr>
              <a:t> </a:t>
            </a:r>
            <a:r>
              <a:rPr lang="en-US" sz="1800" dirty="0" err="1">
                <a:latin typeface="Times New Roman" pitchFamily="18" charset="0"/>
              </a:rPr>
              <a:t>không</a:t>
            </a:r>
            <a:r>
              <a:rPr lang="en-US" sz="1800" dirty="0">
                <a:latin typeface="Times New Roman" pitchFamily="18" charset="0"/>
              </a:rPr>
              <a:t> </a:t>
            </a:r>
            <a:r>
              <a:rPr lang="en-US" sz="1800" dirty="0" err="1">
                <a:latin typeface="Times New Roman" pitchFamily="18" charset="0"/>
              </a:rPr>
              <a:t>mạch</a:t>
            </a:r>
            <a:r>
              <a:rPr lang="en-US" sz="1800" dirty="0">
                <a:latin typeface="Times New Roman" pitchFamily="18" charset="0"/>
              </a:rPr>
              <a:t> </a:t>
            </a:r>
            <a:r>
              <a:rPr lang="en-US" sz="1800" dirty="0" err="1">
                <a:latin typeface="Times New Roman" pitchFamily="18" charset="0"/>
              </a:rPr>
              <a:t>lạc</a:t>
            </a:r>
            <a:r>
              <a:rPr lang="en-US" sz="1800" dirty="0">
                <a:latin typeface="Times New Roman" pitchFamily="18" charset="0"/>
              </a:rPr>
              <a:t>, </a:t>
            </a:r>
            <a:r>
              <a:rPr lang="en-US" sz="1800" dirty="0" err="1">
                <a:latin typeface="Times New Roman" pitchFamily="18" charset="0"/>
              </a:rPr>
              <a:t>cử</a:t>
            </a:r>
            <a:r>
              <a:rPr lang="en-US" sz="1800" dirty="0">
                <a:latin typeface="Times New Roman" pitchFamily="18" charset="0"/>
              </a:rPr>
              <a:t> </a:t>
            </a:r>
          </a:p>
          <a:p>
            <a:pPr>
              <a:lnSpc>
                <a:spcPct val="110000"/>
              </a:lnSpc>
              <a:spcBef>
                <a:spcPct val="0"/>
              </a:spcBef>
              <a:buFontTx/>
              <a:buNone/>
            </a:pPr>
            <a:r>
              <a:rPr lang="en-US" sz="1800" dirty="0">
                <a:latin typeface="Times New Roman" pitchFamily="18" charset="0"/>
              </a:rPr>
              <a:t>         </a:t>
            </a:r>
            <a:r>
              <a:rPr lang="en-US" sz="1800" dirty="0" err="1">
                <a:latin typeface="Times New Roman" pitchFamily="18" charset="0"/>
              </a:rPr>
              <a:t>động</a:t>
            </a:r>
            <a:r>
              <a:rPr lang="en-US" sz="1800" dirty="0">
                <a:latin typeface="Times New Roman" pitchFamily="18" charset="0"/>
              </a:rPr>
              <a:t> </a:t>
            </a:r>
            <a:r>
              <a:rPr lang="en-US" sz="1800" dirty="0" err="1">
                <a:latin typeface="Times New Roman" pitchFamily="18" charset="0"/>
              </a:rPr>
              <a:t>thiếu</a:t>
            </a:r>
            <a:r>
              <a:rPr lang="en-US" sz="1800" dirty="0">
                <a:latin typeface="Times New Roman" pitchFamily="18" charset="0"/>
              </a:rPr>
              <a:t> </a:t>
            </a:r>
            <a:r>
              <a:rPr lang="en-US" sz="1800" dirty="0" err="1">
                <a:latin typeface="Times New Roman" pitchFamily="18" charset="0"/>
              </a:rPr>
              <a:t>chính</a:t>
            </a:r>
            <a:r>
              <a:rPr lang="en-US" sz="1800" dirty="0">
                <a:latin typeface="Times New Roman" pitchFamily="18" charset="0"/>
              </a:rPr>
              <a:t> </a:t>
            </a:r>
            <a:r>
              <a:rPr lang="en-US" sz="1800" dirty="0" err="1">
                <a:latin typeface="Times New Roman" pitchFamily="18" charset="0"/>
              </a:rPr>
              <a:t>xác</a:t>
            </a:r>
            <a:r>
              <a:rPr lang="en-US" sz="1800" dirty="0">
                <a:latin typeface="Times New Roman" pitchFamily="18" charset="0"/>
              </a:rPr>
              <a:t>, </a:t>
            </a:r>
            <a:r>
              <a:rPr lang="en-US" sz="1800" dirty="0" err="1">
                <a:latin typeface="Times New Roman" pitchFamily="18" charset="0"/>
              </a:rPr>
              <a:t>vò</a:t>
            </a:r>
            <a:r>
              <a:rPr lang="en-US" sz="1800" dirty="0">
                <a:latin typeface="Times New Roman" pitchFamily="18" charset="0"/>
              </a:rPr>
              <a:t> </a:t>
            </a:r>
            <a:r>
              <a:rPr lang="en-US" sz="1800" dirty="0" err="1">
                <a:latin typeface="Times New Roman" pitchFamily="18" charset="0"/>
              </a:rPr>
              <a:t>đầu</a:t>
            </a:r>
            <a:r>
              <a:rPr lang="en-US" sz="1800" dirty="0">
                <a:latin typeface="Times New Roman" pitchFamily="18" charset="0"/>
              </a:rPr>
              <a:t> </a:t>
            </a:r>
            <a:r>
              <a:rPr lang="en-US" sz="1800" dirty="0" err="1">
                <a:latin typeface="Times New Roman" pitchFamily="18" charset="0"/>
              </a:rPr>
              <a:t>bứt</a:t>
            </a:r>
            <a:r>
              <a:rPr lang="en-US" sz="1800" dirty="0">
                <a:latin typeface="Times New Roman" pitchFamily="18" charset="0"/>
              </a:rPr>
              <a:t> tai, </a:t>
            </a:r>
            <a:r>
              <a:rPr lang="en-US" sz="1800" dirty="0" err="1">
                <a:latin typeface="Times New Roman" pitchFamily="18" charset="0"/>
              </a:rPr>
              <a:t>gãi</a:t>
            </a:r>
            <a:r>
              <a:rPr lang="en-US" sz="1800" dirty="0">
                <a:latin typeface="Times New Roman" pitchFamily="18" charset="0"/>
              </a:rPr>
              <a:t> </a:t>
            </a:r>
            <a:r>
              <a:rPr lang="en-US" sz="1800" dirty="0" err="1">
                <a:latin typeface="Times New Roman" pitchFamily="18" charset="0"/>
              </a:rPr>
              <a:t>tay</a:t>
            </a:r>
            <a:r>
              <a:rPr lang="en-US" sz="1800" dirty="0">
                <a:latin typeface="Times New Roman" pitchFamily="18" charset="0"/>
              </a:rPr>
              <a:t> </a:t>
            </a:r>
            <a:r>
              <a:rPr lang="en-US" sz="1800" dirty="0" err="1">
                <a:latin typeface="Times New Roman" pitchFamily="18" charset="0"/>
              </a:rPr>
              <a:t>chân</a:t>
            </a:r>
            <a:r>
              <a:rPr lang="en-US" sz="1800" dirty="0">
                <a:latin typeface="Times New Roman" pitchFamily="18" charset="0"/>
              </a:rPr>
              <a:t>, </a:t>
            </a:r>
            <a:r>
              <a:rPr lang="en-US" sz="1800" dirty="0" err="1">
                <a:latin typeface="Times New Roman" pitchFamily="18" charset="0"/>
              </a:rPr>
              <a:t>đi</a:t>
            </a:r>
            <a:r>
              <a:rPr lang="en-US" sz="1800" dirty="0">
                <a:latin typeface="Times New Roman" pitchFamily="18" charset="0"/>
              </a:rPr>
              <a:t> </a:t>
            </a:r>
            <a:r>
              <a:rPr lang="en-US" sz="1800" dirty="0" err="1">
                <a:latin typeface="Times New Roman" pitchFamily="18" charset="0"/>
              </a:rPr>
              <a:t>đứng</a:t>
            </a:r>
            <a:r>
              <a:rPr lang="en-US" sz="1800" dirty="0">
                <a:latin typeface="Times New Roman" pitchFamily="18" charset="0"/>
              </a:rPr>
              <a:t> </a:t>
            </a:r>
            <a:r>
              <a:rPr lang="en-US" sz="1800" dirty="0" err="1">
                <a:latin typeface="Times New Roman" pitchFamily="18" charset="0"/>
              </a:rPr>
              <a:t>xiêu</a:t>
            </a:r>
            <a:r>
              <a:rPr lang="en-US" sz="1800" dirty="0">
                <a:latin typeface="Times New Roman" pitchFamily="18" charset="0"/>
              </a:rPr>
              <a:t> </a:t>
            </a:r>
            <a:r>
              <a:rPr lang="en-US" sz="1800" dirty="0" err="1">
                <a:latin typeface="Times New Roman" pitchFamily="18" charset="0"/>
              </a:rPr>
              <a:t>vẹo</a:t>
            </a:r>
            <a:r>
              <a:rPr lang="en-US" sz="1800" dirty="0">
                <a:latin typeface="Times New Roman" pitchFamily="18" charset="0"/>
              </a:rPr>
              <a:t>…</a:t>
            </a:r>
          </a:p>
          <a:p>
            <a:pPr>
              <a:lnSpc>
                <a:spcPct val="110000"/>
              </a:lnSpc>
              <a:spcBef>
                <a:spcPct val="0"/>
              </a:spcBef>
              <a:buFontTx/>
              <a:buNone/>
            </a:pPr>
            <a:r>
              <a:rPr lang="en-US" sz="1800" dirty="0">
                <a:latin typeface="Times New Roman" pitchFamily="18" charset="0"/>
              </a:rPr>
              <a:t>	</a:t>
            </a:r>
            <a:r>
              <a:rPr lang="en-US" sz="1800" i="1" dirty="0">
                <a:latin typeface="Times New Roman" pitchFamily="18" charset="0"/>
              </a:rPr>
              <a:t>3.</a:t>
            </a:r>
            <a:r>
              <a:rPr lang="en-US" sz="1800" dirty="0">
                <a:latin typeface="Times New Roman" pitchFamily="18" charset="0"/>
              </a:rPr>
              <a:t> </a:t>
            </a:r>
            <a:r>
              <a:rPr lang="en-US" sz="1800" dirty="0" err="1" smtClean="0">
                <a:latin typeface="Times New Roman" pitchFamily="18" charset="0"/>
              </a:rPr>
              <a:t>Người</a:t>
            </a:r>
            <a:r>
              <a:rPr lang="en-US" sz="1800" dirty="0" smtClean="0">
                <a:latin typeface="Times New Roman" pitchFamily="18" charset="0"/>
              </a:rPr>
              <a:t> </a:t>
            </a:r>
            <a:r>
              <a:rPr lang="en-US" sz="1800" dirty="0" err="1" smtClean="0">
                <a:latin typeface="Times New Roman" pitchFamily="18" charset="0"/>
              </a:rPr>
              <a:t>mệt</a:t>
            </a:r>
            <a:r>
              <a:rPr lang="en-US" sz="1800" dirty="0" smtClean="0">
                <a:latin typeface="Times New Roman" pitchFamily="18" charset="0"/>
              </a:rPr>
              <a:t> </a:t>
            </a:r>
            <a:r>
              <a:rPr lang="en-US" sz="1800" dirty="0" err="1">
                <a:latin typeface="Times New Roman" pitchFamily="18" charset="0"/>
              </a:rPr>
              <a:t>mỏi</a:t>
            </a:r>
            <a:r>
              <a:rPr lang="en-US" sz="1800" dirty="0">
                <a:latin typeface="Times New Roman" pitchFamily="18" charset="0"/>
              </a:rPr>
              <a:t> </a:t>
            </a:r>
            <a:r>
              <a:rPr lang="en-US" sz="1800" dirty="0" err="1">
                <a:latin typeface="Times New Roman" pitchFamily="18" charset="0"/>
              </a:rPr>
              <a:t>rã</a:t>
            </a:r>
            <a:r>
              <a:rPr lang="en-US" sz="1800" dirty="0">
                <a:latin typeface="Times New Roman" pitchFamily="18" charset="0"/>
              </a:rPr>
              <a:t> </a:t>
            </a:r>
            <a:r>
              <a:rPr lang="en-US" sz="1800" dirty="0" err="1">
                <a:latin typeface="Times New Roman" pitchFamily="18" charset="0"/>
              </a:rPr>
              <a:t>rời</a:t>
            </a:r>
            <a:r>
              <a:rPr lang="en-US" sz="1800" dirty="0">
                <a:latin typeface="Times New Roman" pitchFamily="18" charset="0"/>
              </a:rPr>
              <a:t>, </a:t>
            </a:r>
            <a:r>
              <a:rPr lang="en-US" sz="1800" dirty="0" err="1">
                <a:latin typeface="Times New Roman" pitchFamily="18" charset="0"/>
              </a:rPr>
              <a:t>chảy</a:t>
            </a:r>
            <a:r>
              <a:rPr lang="en-US" sz="1800" dirty="0">
                <a:latin typeface="Times New Roman" pitchFamily="18" charset="0"/>
              </a:rPr>
              <a:t> </a:t>
            </a:r>
            <a:r>
              <a:rPr lang="en-US" sz="1800" dirty="0" err="1">
                <a:latin typeface="Times New Roman" pitchFamily="18" charset="0"/>
              </a:rPr>
              <a:t>nước</a:t>
            </a:r>
            <a:r>
              <a:rPr lang="en-US" sz="1800" dirty="0">
                <a:latin typeface="Times New Roman" pitchFamily="18" charset="0"/>
              </a:rPr>
              <a:t> </a:t>
            </a:r>
            <a:r>
              <a:rPr lang="en-US" sz="1800" dirty="0" err="1">
                <a:latin typeface="Times New Roman" pitchFamily="18" charset="0"/>
              </a:rPr>
              <a:t>mắt</a:t>
            </a:r>
            <a:r>
              <a:rPr lang="en-US" sz="1800" dirty="0">
                <a:latin typeface="Times New Roman" pitchFamily="18" charset="0"/>
              </a:rPr>
              <a:t>, </a:t>
            </a:r>
            <a:r>
              <a:rPr lang="en-US" sz="1800" dirty="0" err="1">
                <a:latin typeface="Times New Roman" pitchFamily="18" charset="0"/>
              </a:rPr>
              <a:t>nước</a:t>
            </a:r>
            <a:r>
              <a:rPr lang="en-US" sz="1800" dirty="0">
                <a:latin typeface="Times New Roman" pitchFamily="18" charset="0"/>
              </a:rPr>
              <a:t> </a:t>
            </a:r>
            <a:r>
              <a:rPr lang="en-US" sz="1800" dirty="0" err="1">
                <a:latin typeface="Times New Roman" pitchFamily="18" charset="0"/>
              </a:rPr>
              <a:t>mũi</a:t>
            </a:r>
            <a:r>
              <a:rPr lang="en-US" sz="1800" dirty="0">
                <a:latin typeface="Times New Roman" pitchFamily="18" charset="0"/>
              </a:rPr>
              <a:t>, </a:t>
            </a:r>
            <a:r>
              <a:rPr lang="en-US" sz="1800" dirty="0" err="1">
                <a:latin typeface="Times New Roman" pitchFamily="18" charset="0"/>
              </a:rPr>
              <a:t>nôn</a:t>
            </a:r>
            <a:r>
              <a:rPr lang="en-US" sz="1800" dirty="0">
                <a:latin typeface="Times New Roman" pitchFamily="18" charset="0"/>
              </a:rPr>
              <a:t> </a:t>
            </a:r>
            <a:r>
              <a:rPr lang="en-US" sz="1800" dirty="0" err="1">
                <a:latin typeface="Times New Roman" pitchFamily="18" charset="0"/>
              </a:rPr>
              <a:t>ói</a:t>
            </a:r>
            <a:r>
              <a:rPr lang="en-US" sz="1800" dirty="0">
                <a:latin typeface="Times New Roman" pitchFamily="18" charset="0"/>
              </a:rPr>
              <a:t>, </a:t>
            </a:r>
            <a:r>
              <a:rPr lang="en-US" sz="1800" dirty="0" err="1">
                <a:latin typeface="Times New Roman" pitchFamily="18" charset="0"/>
              </a:rPr>
              <a:t>đi</a:t>
            </a:r>
            <a:r>
              <a:rPr lang="en-US" sz="1800" dirty="0">
                <a:latin typeface="Times New Roman" pitchFamily="18" charset="0"/>
              </a:rPr>
              <a:t> </a:t>
            </a:r>
          </a:p>
          <a:p>
            <a:pPr>
              <a:lnSpc>
                <a:spcPct val="110000"/>
              </a:lnSpc>
              <a:spcBef>
                <a:spcPct val="0"/>
              </a:spcBef>
              <a:buFontTx/>
              <a:buNone/>
            </a:pPr>
            <a:r>
              <a:rPr lang="en-US" sz="1800" dirty="0">
                <a:latin typeface="Times New Roman" pitchFamily="18" charset="0"/>
              </a:rPr>
              <a:t>         </a:t>
            </a:r>
            <a:r>
              <a:rPr lang="en-US" sz="1800" dirty="0" err="1">
                <a:latin typeface="Times New Roman" pitchFamily="18" charset="0"/>
              </a:rPr>
              <a:t>không</a:t>
            </a:r>
            <a:r>
              <a:rPr lang="en-US" sz="1800" dirty="0">
                <a:latin typeface="Times New Roman" pitchFamily="18" charset="0"/>
              </a:rPr>
              <a:t> </a:t>
            </a:r>
            <a:r>
              <a:rPr lang="en-US" sz="1800" dirty="0" err="1">
                <a:latin typeface="Times New Roman" pitchFamily="18" charset="0"/>
              </a:rPr>
              <a:t>vững</a:t>
            </a:r>
            <a:r>
              <a:rPr lang="en-US" sz="1800" dirty="0">
                <a:latin typeface="Times New Roman" pitchFamily="18" charset="0"/>
              </a:rPr>
              <a:t>, </a:t>
            </a:r>
            <a:r>
              <a:rPr lang="en-US" sz="1800" dirty="0" err="1">
                <a:latin typeface="Times New Roman" pitchFamily="18" charset="0"/>
              </a:rPr>
              <a:t>môi</a:t>
            </a:r>
            <a:r>
              <a:rPr lang="en-US" sz="1800" dirty="0">
                <a:latin typeface="Times New Roman" pitchFamily="18" charset="0"/>
              </a:rPr>
              <a:t> </a:t>
            </a:r>
            <a:r>
              <a:rPr lang="en-US" sz="1800" dirty="0" err="1">
                <a:latin typeface="Times New Roman" pitchFamily="18" charset="0"/>
              </a:rPr>
              <a:t>thâm</a:t>
            </a:r>
            <a:r>
              <a:rPr lang="en-US" sz="1800" dirty="0">
                <a:latin typeface="Times New Roman" pitchFamily="18" charset="0"/>
              </a:rPr>
              <a:t>, </a:t>
            </a:r>
            <a:r>
              <a:rPr lang="en-US" sz="1800" dirty="0" err="1">
                <a:latin typeface="Times New Roman" pitchFamily="18" charset="0"/>
              </a:rPr>
              <a:t>xanh</a:t>
            </a:r>
            <a:r>
              <a:rPr lang="en-US" sz="1800" dirty="0">
                <a:latin typeface="Times New Roman" pitchFamily="18" charset="0"/>
              </a:rPr>
              <a:t> </a:t>
            </a:r>
            <a:r>
              <a:rPr lang="en-US" sz="1800" dirty="0" err="1">
                <a:latin typeface="Times New Roman" pitchFamily="18" charset="0"/>
              </a:rPr>
              <a:t>xao</a:t>
            </a:r>
            <a:r>
              <a:rPr lang="en-US" sz="1800" dirty="0">
                <a:latin typeface="Times New Roman" pitchFamily="18" charset="0"/>
              </a:rPr>
              <a:t>, </a:t>
            </a:r>
            <a:r>
              <a:rPr lang="en-US" sz="1800" dirty="0" err="1">
                <a:latin typeface="Times New Roman" pitchFamily="18" charset="0"/>
              </a:rPr>
              <a:t>tiêu</a:t>
            </a:r>
            <a:r>
              <a:rPr lang="en-US" sz="1800" dirty="0">
                <a:latin typeface="Times New Roman" pitchFamily="18" charset="0"/>
              </a:rPr>
              <a:t> </a:t>
            </a:r>
            <a:r>
              <a:rPr lang="en-US" sz="1800" dirty="0" err="1">
                <a:latin typeface="Times New Roman" pitchFamily="18" charset="0"/>
              </a:rPr>
              <a:t>chảy</a:t>
            </a:r>
            <a:r>
              <a:rPr lang="en-US" sz="1800" dirty="0">
                <a:latin typeface="Times New Roman" pitchFamily="18" charset="0"/>
              </a:rPr>
              <a:t>, </a:t>
            </a:r>
            <a:r>
              <a:rPr lang="en-US" sz="1800" dirty="0" err="1">
                <a:latin typeface="Times New Roman" pitchFamily="18" charset="0"/>
              </a:rPr>
              <a:t>sụt</a:t>
            </a:r>
            <a:r>
              <a:rPr lang="en-US" sz="1800" dirty="0">
                <a:latin typeface="Times New Roman" pitchFamily="18" charset="0"/>
              </a:rPr>
              <a:t> </a:t>
            </a:r>
            <a:r>
              <a:rPr lang="en-US" sz="1800" dirty="0" err="1">
                <a:latin typeface="Times New Roman" pitchFamily="18" charset="0"/>
              </a:rPr>
              <a:t>cân</a:t>
            </a:r>
            <a:r>
              <a:rPr lang="en-US" sz="1800" dirty="0">
                <a:latin typeface="Times New Roman" pitchFamily="18" charset="0"/>
              </a:rPr>
              <a:t>, </a:t>
            </a:r>
            <a:r>
              <a:rPr lang="en-US" sz="1800" dirty="0" err="1">
                <a:latin typeface="Times New Roman" pitchFamily="18" charset="0"/>
              </a:rPr>
              <a:t>không</a:t>
            </a:r>
            <a:r>
              <a:rPr lang="en-US" sz="1800" dirty="0">
                <a:latin typeface="Times New Roman" pitchFamily="18" charset="0"/>
              </a:rPr>
              <a:t> </a:t>
            </a:r>
            <a:r>
              <a:rPr lang="en-US" sz="1800" dirty="0" err="1">
                <a:latin typeface="Times New Roman" pitchFamily="18" charset="0"/>
              </a:rPr>
              <a:t>chịu</a:t>
            </a:r>
            <a:r>
              <a:rPr lang="en-US" sz="1800" dirty="0">
                <a:latin typeface="Times New Roman" pitchFamily="18" charset="0"/>
              </a:rPr>
              <a:t> </a:t>
            </a:r>
            <a:r>
              <a:rPr lang="en-US" sz="1800" dirty="0" err="1">
                <a:latin typeface="Times New Roman" pitchFamily="18" charset="0"/>
              </a:rPr>
              <a:t>lao</a:t>
            </a:r>
            <a:r>
              <a:rPr lang="en-US" sz="1800" dirty="0">
                <a:latin typeface="Times New Roman" pitchFamily="18" charset="0"/>
              </a:rPr>
              <a:t> </a:t>
            </a:r>
          </a:p>
          <a:p>
            <a:pPr>
              <a:lnSpc>
                <a:spcPct val="110000"/>
              </a:lnSpc>
              <a:spcBef>
                <a:spcPct val="0"/>
              </a:spcBef>
              <a:buFontTx/>
              <a:buNone/>
            </a:pPr>
            <a:r>
              <a:rPr lang="en-US" sz="1800" dirty="0">
                <a:latin typeface="Times New Roman" pitchFamily="18" charset="0"/>
              </a:rPr>
              <a:t>         </a:t>
            </a:r>
            <a:r>
              <a:rPr lang="en-US" sz="1800" dirty="0" err="1">
                <a:latin typeface="Times New Roman" pitchFamily="18" charset="0"/>
              </a:rPr>
              <a:t>động</a:t>
            </a:r>
            <a:r>
              <a:rPr lang="en-US" sz="1800" dirty="0">
                <a:latin typeface="Times New Roman" pitchFamily="18" charset="0"/>
              </a:rPr>
              <a:t>, </a:t>
            </a:r>
            <a:r>
              <a:rPr lang="en-US" sz="1800" dirty="0" err="1">
                <a:latin typeface="Times New Roman" pitchFamily="18" charset="0"/>
              </a:rPr>
              <a:t>bỏ</a:t>
            </a:r>
            <a:r>
              <a:rPr lang="en-US" sz="1800" dirty="0">
                <a:latin typeface="Times New Roman" pitchFamily="18" charset="0"/>
              </a:rPr>
              <a:t> </a:t>
            </a:r>
            <a:r>
              <a:rPr lang="en-US" sz="1800" dirty="0" err="1">
                <a:latin typeface="Times New Roman" pitchFamily="18" charset="0"/>
              </a:rPr>
              <a:t>bê</a:t>
            </a:r>
            <a:r>
              <a:rPr lang="en-US" sz="1800" dirty="0">
                <a:latin typeface="Times New Roman" pitchFamily="18" charset="0"/>
              </a:rPr>
              <a:t> </a:t>
            </a:r>
            <a:r>
              <a:rPr lang="en-US" sz="1800" dirty="0" err="1">
                <a:latin typeface="Times New Roman" pitchFamily="18" charset="0"/>
              </a:rPr>
              <a:t>việc</a:t>
            </a:r>
            <a:r>
              <a:rPr lang="en-US" sz="1800" dirty="0">
                <a:latin typeface="Times New Roman" pitchFamily="18" charset="0"/>
              </a:rPr>
              <a:t> </a:t>
            </a:r>
            <a:r>
              <a:rPr lang="en-US" sz="1800" dirty="0" err="1">
                <a:latin typeface="Times New Roman" pitchFamily="18" charset="0"/>
              </a:rPr>
              <a:t>học</a:t>
            </a:r>
            <a:r>
              <a:rPr lang="en-US" sz="1800" dirty="0">
                <a:latin typeface="Times New Roman" pitchFamily="18" charset="0"/>
              </a:rPr>
              <a:t> </a:t>
            </a:r>
            <a:r>
              <a:rPr lang="en-US" sz="1800" dirty="0" err="1">
                <a:latin typeface="Times New Roman" pitchFamily="18" charset="0"/>
              </a:rPr>
              <a:t>hành</a:t>
            </a:r>
            <a:r>
              <a:rPr lang="en-US" sz="1800" dirty="0">
                <a:latin typeface="Times New Roman" pitchFamily="18" charset="0"/>
              </a:rPr>
              <a:t>, hay than </a:t>
            </a:r>
            <a:r>
              <a:rPr lang="en-US" sz="1800" dirty="0" err="1">
                <a:latin typeface="Times New Roman" pitchFamily="18" charset="0"/>
              </a:rPr>
              <a:t>đau</a:t>
            </a:r>
            <a:r>
              <a:rPr lang="en-US" sz="1800" dirty="0">
                <a:latin typeface="Times New Roman" pitchFamily="18" charset="0"/>
              </a:rPr>
              <a:t> </a:t>
            </a:r>
            <a:r>
              <a:rPr lang="en-US" sz="1800" dirty="0" err="1">
                <a:latin typeface="Times New Roman" pitchFamily="18" charset="0"/>
              </a:rPr>
              <a:t>lưng</a:t>
            </a:r>
            <a:r>
              <a:rPr lang="en-US" sz="1800" dirty="0">
                <a:latin typeface="Times New Roman" pitchFamily="18" charset="0"/>
              </a:rPr>
              <a:t>, </a:t>
            </a:r>
            <a:r>
              <a:rPr lang="en-US" sz="1800" dirty="0" err="1">
                <a:latin typeface="Times New Roman" pitchFamily="18" charset="0"/>
              </a:rPr>
              <a:t>sợ</a:t>
            </a:r>
            <a:r>
              <a:rPr lang="en-US" sz="1800" dirty="0">
                <a:latin typeface="Times New Roman" pitchFamily="18" charset="0"/>
              </a:rPr>
              <a:t> </a:t>
            </a:r>
            <a:r>
              <a:rPr lang="en-US" sz="1800" dirty="0" err="1">
                <a:latin typeface="Times New Roman" pitchFamily="18" charset="0"/>
              </a:rPr>
              <a:t>nước</a:t>
            </a:r>
            <a:r>
              <a:rPr lang="en-US" sz="1800" dirty="0">
                <a:latin typeface="Times New Roman" pitchFamily="18" charset="0"/>
              </a:rPr>
              <a:t>, </a:t>
            </a:r>
            <a:r>
              <a:rPr lang="en-US" sz="1800" dirty="0" err="1">
                <a:latin typeface="Times New Roman" pitchFamily="18" charset="0"/>
              </a:rPr>
              <a:t>sợ</a:t>
            </a:r>
            <a:r>
              <a:rPr lang="en-US" sz="1800" dirty="0">
                <a:latin typeface="Times New Roman" pitchFamily="18" charset="0"/>
              </a:rPr>
              <a:t> </a:t>
            </a:r>
            <a:r>
              <a:rPr lang="en-US" sz="1800" dirty="0" err="1">
                <a:latin typeface="Times New Roman" pitchFamily="18" charset="0"/>
              </a:rPr>
              <a:t>ánh</a:t>
            </a:r>
            <a:r>
              <a:rPr lang="en-US" sz="1800" dirty="0">
                <a:latin typeface="Times New Roman" pitchFamily="18" charset="0"/>
              </a:rPr>
              <a:t> </a:t>
            </a:r>
            <a:r>
              <a:rPr lang="en-US" sz="1800" dirty="0" err="1">
                <a:latin typeface="Times New Roman" pitchFamily="18" charset="0"/>
              </a:rPr>
              <a:t>sáng</a:t>
            </a:r>
            <a:r>
              <a:rPr lang="en-US" sz="1800" dirty="0">
                <a:latin typeface="Times New Roman" pitchFamily="18" charset="0"/>
              </a:rPr>
              <a:t>.</a:t>
            </a:r>
          </a:p>
          <a:p>
            <a:pPr>
              <a:lnSpc>
                <a:spcPct val="110000"/>
              </a:lnSpc>
              <a:spcBef>
                <a:spcPct val="0"/>
              </a:spcBef>
              <a:buFontTx/>
              <a:buNone/>
            </a:pPr>
            <a:r>
              <a:rPr lang="en-US" sz="1800" dirty="0">
                <a:latin typeface="Times New Roman" pitchFamily="18" charset="0"/>
              </a:rPr>
              <a:t>	</a:t>
            </a:r>
            <a:r>
              <a:rPr lang="en-US" sz="1800" i="1" dirty="0">
                <a:latin typeface="Times New Roman" pitchFamily="18" charset="0"/>
              </a:rPr>
              <a:t>4.</a:t>
            </a:r>
            <a:r>
              <a:rPr lang="en-US" sz="1800" dirty="0">
                <a:latin typeface="Times New Roman" pitchFamily="18" charset="0"/>
              </a:rPr>
              <a:t> </a:t>
            </a:r>
            <a:r>
              <a:rPr lang="en-US" sz="1800" dirty="0" err="1">
                <a:latin typeface="Times New Roman" pitchFamily="18" charset="0"/>
              </a:rPr>
              <a:t>Thay</a:t>
            </a:r>
            <a:r>
              <a:rPr lang="en-US" sz="1800" dirty="0">
                <a:latin typeface="Times New Roman" pitchFamily="18" charset="0"/>
              </a:rPr>
              <a:t> </a:t>
            </a:r>
            <a:r>
              <a:rPr lang="en-US" sz="1800" dirty="0" err="1">
                <a:latin typeface="Times New Roman" pitchFamily="18" charset="0"/>
              </a:rPr>
              <a:t>đổi</a:t>
            </a:r>
            <a:r>
              <a:rPr lang="en-US" sz="1800" dirty="0">
                <a:latin typeface="Times New Roman" pitchFamily="18" charset="0"/>
              </a:rPr>
              <a:t> </a:t>
            </a:r>
            <a:r>
              <a:rPr lang="en-US" sz="1800" dirty="0" err="1">
                <a:latin typeface="Times New Roman" pitchFamily="18" charset="0"/>
              </a:rPr>
              <a:t>bất</a:t>
            </a:r>
            <a:r>
              <a:rPr lang="en-US" sz="1800" dirty="0">
                <a:latin typeface="Times New Roman" pitchFamily="18" charset="0"/>
              </a:rPr>
              <a:t> </a:t>
            </a:r>
            <a:r>
              <a:rPr lang="en-US" sz="1800" dirty="0" err="1">
                <a:latin typeface="Times New Roman" pitchFamily="18" charset="0"/>
              </a:rPr>
              <a:t>thường</a:t>
            </a:r>
            <a:r>
              <a:rPr lang="en-US" sz="1800" dirty="0">
                <a:latin typeface="Times New Roman" pitchFamily="18" charset="0"/>
              </a:rPr>
              <a:t> </a:t>
            </a:r>
            <a:r>
              <a:rPr lang="en-US" sz="1800" dirty="0" err="1">
                <a:latin typeface="Times New Roman" pitchFamily="18" charset="0"/>
              </a:rPr>
              <a:t>giờ</a:t>
            </a:r>
            <a:r>
              <a:rPr lang="en-US" sz="1800" dirty="0">
                <a:latin typeface="Times New Roman" pitchFamily="18" charset="0"/>
              </a:rPr>
              <a:t> </a:t>
            </a:r>
            <a:r>
              <a:rPr lang="en-US" sz="1800" dirty="0" err="1">
                <a:latin typeface="Times New Roman" pitchFamily="18" charset="0"/>
              </a:rPr>
              <a:t>giấc</a:t>
            </a:r>
            <a:r>
              <a:rPr lang="en-US" sz="1800" dirty="0">
                <a:latin typeface="Times New Roman" pitchFamily="18" charset="0"/>
              </a:rPr>
              <a:t> </a:t>
            </a:r>
            <a:r>
              <a:rPr lang="en-US" sz="1800" dirty="0" err="1">
                <a:latin typeface="Times New Roman" pitchFamily="18" charset="0"/>
              </a:rPr>
              <a:t>sinh</a:t>
            </a:r>
            <a:r>
              <a:rPr lang="en-US" sz="1800" dirty="0">
                <a:latin typeface="Times New Roman" pitchFamily="18" charset="0"/>
              </a:rPr>
              <a:t> </a:t>
            </a:r>
            <a:r>
              <a:rPr lang="en-US" sz="1800" dirty="0" err="1">
                <a:latin typeface="Times New Roman" pitchFamily="18" charset="0"/>
              </a:rPr>
              <a:t>hoạt</a:t>
            </a:r>
            <a:r>
              <a:rPr lang="en-US" sz="1800" dirty="0">
                <a:latin typeface="Times New Roman" pitchFamily="18" charset="0"/>
              </a:rPr>
              <a:t>: </a:t>
            </a:r>
            <a:r>
              <a:rPr lang="en-US" sz="1800" dirty="0" err="1">
                <a:latin typeface="Times New Roman" pitchFamily="18" charset="0"/>
              </a:rPr>
              <a:t>thức</a:t>
            </a:r>
            <a:r>
              <a:rPr lang="en-US" sz="1800" dirty="0">
                <a:latin typeface="Times New Roman" pitchFamily="18" charset="0"/>
              </a:rPr>
              <a:t> </a:t>
            </a:r>
            <a:r>
              <a:rPr lang="en-US" sz="1800" dirty="0" err="1">
                <a:latin typeface="Times New Roman" pitchFamily="18" charset="0"/>
              </a:rPr>
              <a:t>khuya</a:t>
            </a:r>
            <a:r>
              <a:rPr lang="en-US" sz="1800" dirty="0">
                <a:latin typeface="Times New Roman" pitchFamily="18" charset="0"/>
              </a:rPr>
              <a:t>, </a:t>
            </a:r>
            <a:r>
              <a:rPr lang="en-US" sz="1800" dirty="0" err="1">
                <a:latin typeface="Times New Roman" pitchFamily="18" charset="0"/>
              </a:rPr>
              <a:t>đêm</a:t>
            </a:r>
            <a:r>
              <a:rPr lang="en-US" sz="1800" dirty="0">
                <a:latin typeface="Times New Roman" pitchFamily="18" charset="0"/>
              </a:rPr>
              <a:t>  </a:t>
            </a:r>
            <a:r>
              <a:rPr lang="en-US" sz="1800" dirty="0" err="1">
                <a:latin typeface="Times New Roman" pitchFamily="18" charset="0"/>
              </a:rPr>
              <a:t>ít</a:t>
            </a:r>
            <a:r>
              <a:rPr lang="en-US" sz="1800" dirty="0">
                <a:latin typeface="Times New Roman" pitchFamily="18" charset="0"/>
              </a:rPr>
              <a:t> </a:t>
            </a:r>
            <a:r>
              <a:rPr lang="en-US" sz="1800" dirty="0" err="1">
                <a:latin typeface="Times New Roman" pitchFamily="18" charset="0"/>
              </a:rPr>
              <a:t>ngủ</a:t>
            </a:r>
            <a:r>
              <a:rPr lang="en-US" sz="1800" dirty="0">
                <a:latin typeface="Times New Roman" pitchFamily="18" charset="0"/>
              </a:rPr>
              <a:t>, </a:t>
            </a:r>
            <a:r>
              <a:rPr lang="en-US" sz="1800" dirty="0" err="1">
                <a:latin typeface="Times New Roman" pitchFamily="18" charset="0"/>
              </a:rPr>
              <a:t>dậy</a:t>
            </a:r>
            <a:r>
              <a:rPr lang="en-US" sz="1800" dirty="0">
                <a:latin typeface="Times New Roman" pitchFamily="18" charset="0"/>
              </a:rPr>
              <a:t> </a:t>
            </a:r>
          </a:p>
          <a:p>
            <a:pPr>
              <a:lnSpc>
                <a:spcPct val="110000"/>
              </a:lnSpc>
              <a:spcBef>
                <a:spcPct val="0"/>
              </a:spcBef>
              <a:buFontTx/>
              <a:buNone/>
            </a:pPr>
            <a:r>
              <a:rPr lang="en-US" sz="1800" dirty="0">
                <a:latin typeface="Times New Roman" pitchFamily="18" charset="0"/>
              </a:rPr>
              <a:t>         </a:t>
            </a:r>
            <a:r>
              <a:rPr lang="en-US" sz="1800" dirty="0" err="1">
                <a:latin typeface="Times New Roman" pitchFamily="18" charset="0"/>
              </a:rPr>
              <a:t>muộn</a:t>
            </a:r>
            <a:r>
              <a:rPr lang="en-US" sz="1800" dirty="0">
                <a:latin typeface="Times New Roman" pitchFamily="18" charset="0"/>
              </a:rPr>
              <a:t>, </a:t>
            </a:r>
            <a:r>
              <a:rPr lang="en-US" sz="1800" dirty="0" err="1">
                <a:latin typeface="Times New Roman" pitchFamily="18" charset="0"/>
              </a:rPr>
              <a:t>ngày</a:t>
            </a:r>
            <a:r>
              <a:rPr lang="en-US" sz="1800" dirty="0">
                <a:latin typeface="Times New Roman" pitchFamily="18" charset="0"/>
              </a:rPr>
              <a:t> </a:t>
            </a:r>
            <a:r>
              <a:rPr lang="en-US" sz="1800" dirty="0" err="1">
                <a:latin typeface="Times New Roman" pitchFamily="18" charset="0"/>
              </a:rPr>
              <a:t>ngủ</a:t>
            </a:r>
            <a:r>
              <a:rPr lang="en-US" sz="1800" dirty="0">
                <a:latin typeface="Times New Roman" pitchFamily="18" charset="0"/>
              </a:rPr>
              <a:t> </a:t>
            </a:r>
            <a:r>
              <a:rPr lang="en-US" sz="1800" dirty="0" err="1">
                <a:latin typeface="Times New Roman" pitchFamily="18" charset="0"/>
              </a:rPr>
              <a:t>nhiều</a:t>
            </a:r>
            <a:r>
              <a:rPr lang="en-US" sz="1800" dirty="0">
                <a:latin typeface="Times New Roman" pitchFamily="18" charset="0"/>
              </a:rPr>
              <a:t>.</a:t>
            </a:r>
          </a:p>
          <a:p>
            <a:pPr>
              <a:lnSpc>
                <a:spcPct val="110000"/>
              </a:lnSpc>
              <a:buFontTx/>
              <a:buNone/>
            </a:pPr>
            <a:r>
              <a:rPr lang="en-US" sz="1800" dirty="0">
                <a:latin typeface="Times New Roman" pitchFamily="18" charset="0"/>
              </a:rPr>
              <a:t>	</a:t>
            </a:r>
            <a:r>
              <a:rPr lang="en-US" sz="1800" i="1" dirty="0">
                <a:latin typeface="Times New Roman" pitchFamily="18" charset="0"/>
              </a:rPr>
              <a:t>5.</a:t>
            </a:r>
            <a:r>
              <a:rPr lang="en-US" sz="1800" dirty="0">
                <a:latin typeface="Times New Roman" pitchFamily="18" charset="0"/>
              </a:rPr>
              <a:t> Hay </a:t>
            </a:r>
            <a:r>
              <a:rPr lang="en-US" sz="1800" dirty="0" err="1">
                <a:latin typeface="Times New Roman" pitchFamily="18" charset="0"/>
              </a:rPr>
              <a:t>tụ</a:t>
            </a:r>
            <a:r>
              <a:rPr lang="en-US" sz="1800" dirty="0">
                <a:latin typeface="Times New Roman" pitchFamily="18" charset="0"/>
              </a:rPr>
              <a:t> </a:t>
            </a:r>
            <a:r>
              <a:rPr lang="en-US" sz="1800" dirty="0" err="1">
                <a:latin typeface="Times New Roman" pitchFamily="18" charset="0"/>
              </a:rPr>
              <a:t>tập</a:t>
            </a:r>
            <a:r>
              <a:rPr lang="en-US" sz="1800" dirty="0">
                <a:latin typeface="Times New Roman" pitchFamily="18" charset="0"/>
              </a:rPr>
              <a:t>, </a:t>
            </a:r>
            <a:r>
              <a:rPr lang="en-US" sz="1800" dirty="0" err="1">
                <a:latin typeface="Times New Roman" pitchFamily="18" charset="0"/>
              </a:rPr>
              <a:t>đi</a:t>
            </a:r>
            <a:r>
              <a:rPr lang="en-US" sz="1800" dirty="0">
                <a:latin typeface="Times New Roman" pitchFamily="18" charset="0"/>
              </a:rPr>
              <a:t> </a:t>
            </a:r>
            <a:r>
              <a:rPr lang="en-US" sz="1800" dirty="0" err="1">
                <a:latin typeface="Times New Roman" pitchFamily="18" charset="0"/>
              </a:rPr>
              <a:t>lại</a:t>
            </a:r>
            <a:r>
              <a:rPr lang="en-US" sz="1800" dirty="0">
                <a:latin typeface="Times New Roman" pitchFamily="18" charset="0"/>
              </a:rPr>
              <a:t> </a:t>
            </a:r>
            <a:r>
              <a:rPr lang="en-US" sz="1800" dirty="0" err="1">
                <a:latin typeface="Times New Roman" pitchFamily="18" charset="0"/>
              </a:rPr>
              <a:t>với</a:t>
            </a:r>
            <a:r>
              <a:rPr lang="en-US" sz="1800" dirty="0">
                <a:latin typeface="Times New Roman" pitchFamily="18" charset="0"/>
              </a:rPr>
              <a:t> </a:t>
            </a:r>
            <a:r>
              <a:rPr lang="en-US" sz="1800" dirty="0" err="1">
                <a:latin typeface="Times New Roman" pitchFamily="18" charset="0"/>
              </a:rPr>
              <a:t>người</a:t>
            </a:r>
            <a:r>
              <a:rPr lang="en-US" sz="1800" dirty="0">
                <a:latin typeface="Times New Roman" pitchFamily="18" charset="0"/>
              </a:rPr>
              <a:t> </a:t>
            </a:r>
            <a:r>
              <a:rPr lang="en-US" sz="1800" dirty="0" err="1">
                <a:latin typeface="Times New Roman" pitchFamily="18" charset="0"/>
              </a:rPr>
              <a:t>không</a:t>
            </a:r>
            <a:r>
              <a:rPr lang="en-US" sz="1800" dirty="0">
                <a:latin typeface="Times New Roman" pitchFamily="18" charset="0"/>
              </a:rPr>
              <a:t> </a:t>
            </a:r>
            <a:r>
              <a:rPr lang="en-US" sz="1800" dirty="0" err="1">
                <a:latin typeface="Times New Roman" pitchFamily="18" charset="0"/>
              </a:rPr>
              <a:t>có</a:t>
            </a:r>
            <a:r>
              <a:rPr lang="en-US" sz="1800" dirty="0">
                <a:latin typeface="Times New Roman" pitchFamily="18" charset="0"/>
              </a:rPr>
              <a:t> </a:t>
            </a:r>
            <a:r>
              <a:rPr lang="en-US" sz="1800" dirty="0" err="1">
                <a:latin typeface="Times New Roman" pitchFamily="18" charset="0"/>
              </a:rPr>
              <a:t>công</a:t>
            </a:r>
            <a:r>
              <a:rPr lang="en-US" sz="1800" dirty="0">
                <a:latin typeface="Times New Roman" pitchFamily="18" charset="0"/>
              </a:rPr>
              <a:t> </a:t>
            </a:r>
            <a:r>
              <a:rPr lang="en-US" sz="1800" dirty="0" err="1">
                <a:latin typeface="Times New Roman" pitchFamily="18" charset="0"/>
              </a:rPr>
              <a:t>ăn</a:t>
            </a:r>
            <a:r>
              <a:rPr lang="en-US" sz="1800" dirty="0">
                <a:latin typeface="Times New Roman" pitchFamily="18" charset="0"/>
              </a:rPr>
              <a:t> </a:t>
            </a:r>
            <a:r>
              <a:rPr lang="en-US" sz="1800" dirty="0" err="1">
                <a:latin typeface="Times New Roman" pitchFamily="18" charset="0"/>
              </a:rPr>
              <a:t>việc</a:t>
            </a:r>
            <a:r>
              <a:rPr lang="en-US" sz="1800" dirty="0">
                <a:latin typeface="Times New Roman" pitchFamily="18" charset="0"/>
              </a:rPr>
              <a:t> </a:t>
            </a:r>
            <a:r>
              <a:rPr lang="en-US" sz="1800" dirty="0" err="1">
                <a:latin typeface="Times New Roman" pitchFamily="18" charset="0"/>
              </a:rPr>
              <a:t>làm</a:t>
            </a:r>
            <a:r>
              <a:rPr lang="en-US" sz="1800" dirty="0">
                <a:latin typeface="Times New Roman" pitchFamily="18" charset="0"/>
              </a:rPr>
              <a:t>, </a:t>
            </a:r>
            <a:r>
              <a:rPr lang="en-US" sz="1800" dirty="0" err="1">
                <a:latin typeface="Times New Roman" pitchFamily="18" charset="0"/>
              </a:rPr>
              <a:t>không</a:t>
            </a:r>
            <a:r>
              <a:rPr lang="en-US" sz="1800" dirty="0">
                <a:latin typeface="Times New Roman" pitchFamily="18" charset="0"/>
              </a:rPr>
              <a:t> </a:t>
            </a:r>
            <a:r>
              <a:rPr lang="en-US" sz="1800" dirty="0" err="1">
                <a:latin typeface="Times New Roman" pitchFamily="18" charset="0"/>
              </a:rPr>
              <a:t>lao</a:t>
            </a:r>
            <a:r>
              <a:rPr lang="en-US" sz="1800" dirty="0">
                <a:latin typeface="Times New Roman" pitchFamily="18" charset="0"/>
              </a:rPr>
              <a:t>    </a:t>
            </a:r>
          </a:p>
          <a:p>
            <a:pPr>
              <a:lnSpc>
                <a:spcPct val="110000"/>
              </a:lnSpc>
              <a:buFontTx/>
              <a:buNone/>
            </a:pPr>
            <a:r>
              <a:rPr lang="en-US" sz="1800" dirty="0">
                <a:latin typeface="Times New Roman" pitchFamily="18" charset="0"/>
              </a:rPr>
              <a:t>        </a:t>
            </a:r>
            <a:r>
              <a:rPr lang="en-US" sz="1800" dirty="0" err="1">
                <a:latin typeface="Times New Roman" pitchFamily="18" charset="0"/>
              </a:rPr>
              <a:t>động</a:t>
            </a:r>
            <a:r>
              <a:rPr lang="en-US" sz="1800" dirty="0">
                <a:latin typeface="Times New Roman" pitchFamily="18" charset="0"/>
              </a:rPr>
              <a:t>, </a:t>
            </a:r>
            <a:r>
              <a:rPr lang="en-US" sz="1800" dirty="0" err="1">
                <a:latin typeface="Times New Roman" pitchFamily="18" charset="0"/>
              </a:rPr>
              <a:t>không</a:t>
            </a:r>
            <a:r>
              <a:rPr lang="en-US" sz="1800" dirty="0">
                <a:latin typeface="Times New Roman" pitchFamily="18" charset="0"/>
              </a:rPr>
              <a:t> </a:t>
            </a:r>
            <a:r>
              <a:rPr lang="en-US" sz="1800" dirty="0" err="1">
                <a:latin typeface="Times New Roman" pitchFamily="18" charset="0"/>
              </a:rPr>
              <a:t>học</a:t>
            </a:r>
            <a:r>
              <a:rPr lang="en-US" sz="1800" dirty="0">
                <a:latin typeface="Times New Roman" pitchFamily="18" charset="0"/>
              </a:rPr>
              <a:t> </a:t>
            </a:r>
            <a:r>
              <a:rPr lang="en-US" sz="1800" dirty="0" err="1">
                <a:latin typeface="Times New Roman" pitchFamily="18" charset="0"/>
              </a:rPr>
              <a:t>hành</a:t>
            </a:r>
            <a:r>
              <a:rPr lang="en-US" sz="1800" dirty="0">
                <a:latin typeface="Times New Roman" pitchFamily="18" charset="0"/>
              </a:rPr>
              <a:t>, hay </a:t>
            </a:r>
            <a:r>
              <a:rPr lang="en-US" sz="1800" dirty="0" err="1">
                <a:latin typeface="Times New Roman" pitchFamily="18" charset="0"/>
              </a:rPr>
              <a:t>chơi</a:t>
            </a:r>
            <a:r>
              <a:rPr lang="en-US" sz="1800" dirty="0">
                <a:latin typeface="Times New Roman" pitchFamily="18" charset="0"/>
              </a:rPr>
              <a:t> </a:t>
            </a:r>
            <a:r>
              <a:rPr lang="en-US" sz="1800" dirty="0" err="1">
                <a:latin typeface="Times New Roman" pitchFamily="18" charset="0"/>
              </a:rPr>
              <a:t>thân</a:t>
            </a:r>
            <a:r>
              <a:rPr lang="en-US" sz="1800" dirty="0">
                <a:latin typeface="Times New Roman" pitchFamily="18" charset="0"/>
              </a:rPr>
              <a:t> </a:t>
            </a:r>
            <a:r>
              <a:rPr lang="en-US" sz="1800" dirty="0" err="1">
                <a:latin typeface="Times New Roman" pitchFamily="18" charset="0"/>
              </a:rPr>
              <a:t>với</a:t>
            </a:r>
            <a:r>
              <a:rPr lang="en-US" sz="1800" dirty="0">
                <a:latin typeface="Times New Roman" pitchFamily="18" charset="0"/>
              </a:rPr>
              <a:t> </a:t>
            </a:r>
            <a:r>
              <a:rPr lang="en-US" sz="1800" dirty="0" err="1">
                <a:latin typeface="Times New Roman" pitchFamily="18" charset="0"/>
              </a:rPr>
              <a:t>người</a:t>
            </a:r>
            <a:r>
              <a:rPr lang="en-US" sz="1800" dirty="0">
                <a:latin typeface="Times New Roman" pitchFamily="18" charset="0"/>
              </a:rPr>
              <a:t> </a:t>
            </a:r>
            <a:r>
              <a:rPr lang="en-US" sz="1800" dirty="0" err="1">
                <a:latin typeface="Times New Roman" pitchFamily="18" charset="0"/>
              </a:rPr>
              <a:t>nghiện</a:t>
            </a:r>
            <a:r>
              <a:rPr lang="en-US" sz="1800" dirty="0">
                <a:latin typeface="Times New Roman" pitchFamily="18" charset="0"/>
              </a:rPr>
              <a:t> ma </a:t>
            </a:r>
            <a:r>
              <a:rPr lang="en-US" sz="1800" dirty="0" err="1">
                <a:latin typeface="Times New Roman" pitchFamily="18" charset="0"/>
              </a:rPr>
              <a:t>túy</a:t>
            </a:r>
            <a:r>
              <a:rPr lang="en-US" sz="1800" dirty="0">
                <a:latin typeface="Times New Roman" pitchFamily="18" charset="0"/>
              </a:rPr>
              <a:t>.</a:t>
            </a:r>
          </a:p>
          <a:p>
            <a:pPr>
              <a:lnSpc>
                <a:spcPct val="105000"/>
              </a:lnSpc>
              <a:spcBef>
                <a:spcPct val="0"/>
              </a:spcBef>
              <a:buFontTx/>
              <a:buNone/>
            </a:pPr>
            <a:endParaRPr lang="en-US" sz="1800" dirty="0">
              <a:latin typeface="Times New Roman" pitchFamily="18" charset="0"/>
            </a:endParaRPr>
          </a:p>
          <a:p>
            <a:pPr>
              <a:lnSpc>
                <a:spcPct val="90000"/>
              </a:lnSpc>
              <a:spcBef>
                <a:spcPct val="0"/>
              </a:spcBef>
              <a:buFontTx/>
              <a:buNone/>
            </a:pPr>
            <a:r>
              <a:rPr lang="en-US" sz="1800" dirty="0">
                <a:latin typeface="Times New Roman" pitchFamily="18" charset="0"/>
              </a:rPr>
              <a:t>	</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1"/>
          </p:nvPr>
        </p:nvSpPr>
        <p:spPr>
          <a:xfrm>
            <a:off x="715963" y="152400"/>
            <a:ext cx="6934200" cy="4724400"/>
          </a:xfrm>
        </p:spPr>
        <p:txBody>
          <a:bodyPr/>
          <a:lstStyle/>
          <a:p>
            <a:pPr>
              <a:lnSpc>
                <a:spcPct val="120000"/>
              </a:lnSpc>
              <a:spcBef>
                <a:spcPct val="0"/>
              </a:spcBef>
              <a:buFontTx/>
              <a:buNone/>
            </a:pPr>
            <a:r>
              <a:rPr lang="en-US" sz="1800" dirty="0">
                <a:latin typeface="Times New Roman" pitchFamily="18" charset="0"/>
              </a:rPr>
              <a:t>	</a:t>
            </a:r>
            <a:r>
              <a:rPr lang="en-US" sz="1800" i="1" dirty="0">
                <a:latin typeface="Times New Roman" pitchFamily="18" charset="0"/>
              </a:rPr>
              <a:t>6.</a:t>
            </a:r>
            <a:r>
              <a:rPr lang="en-US" sz="1800" dirty="0">
                <a:latin typeface="Times New Roman" pitchFamily="18" charset="0"/>
              </a:rPr>
              <a:t> </a:t>
            </a:r>
            <a:r>
              <a:rPr lang="en-US" sz="1800" dirty="0" err="1">
                <a:latin typeface="Times New Roman" pitchFamily="18" charset="0"/>
              </a:rPr>
              <a:t>Đi</a:t>
            </a:r>
            <a:r>
              <a:rPr lang="en-US" sz="1800" dirty="0">
                <a:latin typeface="Times New Roman" pitchFamily="18" charset="0"/>
              </a:rPr>
              <a:t> </a:t>
            </a:r>
            <a:r>
              <a:rPr lang="en-US" sz="1800" dirty="0" err="1">
                <a:latin typeface="Times New Roman" pitchFamily="18" charset="0"/>
              </a:rPr>
              <a:t>lại</a:t>
            </a:r>
            <a:r>
              <a:rPr lang="en-US" sz="1800" dirty="0">
                <a:latin typeface="Times New Roman" pitchFamily="18" charset="0"/>
              </a:rPr>
              <a:t> </a:t>
            </a:r>
            <a:r>
              <a:rPr lang="en-US" sz="1800" dirty="0" err="1">
                <a:latin typeface="Times New Roman" pitchFamily="18" charset="0"/>
              </a:rPr>
              <a:t>có</a:t>
            </a:r>
            <a:r>
              <a:rPr lang="en-US" sz="1800" dirty="0">
                <a:latin typeface="Times New Roman" pitchFamily="18" charset="0"/>
              </a:rPr>
              <a:t> </a:t>
            </a:r>
            <a:r>
              <a:rPr lang="en-US" sz="1800" dirty="0" err="1">
                <a:latin typeface="Times New Roman" pitchFamily="18" charset="0"/>
              </a:rPr>
              <a:t>quy</a:t>
            </a:r>
            <a:r>
              <a:rPr lang="en-US" sz="1800" dirty="0">
                <a:latin typeface="Times New Roman" pitchFamily="18" charset="0"/>
              </a:rPr>
              <a:t> </a:t>
            </a:r>
            <a:r>
              <a:rPr lang="en-US" sz="1800" dirty="0" err="1">
                <a:latin typeface="Times New Roman" pitchFamily="18" charset="0"/>
              </a:rPr>
              <a:t>luật</a:t>
            </a:r>
            <a:r>
              <a:rPr lang="en-US" sz="1800" dirty="0">
                <a:latin typeface="Times New Roman" pitchFamily="18" charset="0"/>
              </a:rPr>
              <a:t>, </a:t>
            </a:r>
            <a:r>
              <a:rPr lang="en-US" sz="1800" dirty="0" err="1">
                <a:latin typeface="Times New Roman" pitchFamily="18" charset="0"/>
              </a:rPr>
              <a:t>mỗi</a:t>
            </a:r>
            <a:r>
              <a:rPr lang="en-US" sz="1800" dirty="0">
                <a:latin typeface="Times New Roman" pitchFamily="18" charset="0"/>
              </a:rPr>
              <a:t> </a:t>
            </a:r>
            <a:r>
              <a:rPr lang="en-US" sz="1800" dirty="0" err="1">
                <a:latin typeface="Times New Roman" pitchFamily="18" charset="0"/>
              </a:rPr>
              <a:t>ngày</a:t>
            </a:r>
            <a:r>
              <a:rPr lang="en-US" sz="1800" dirty="0">
                <a:latin typeface="Times New Roman" pitchFamily="18" charset="0"/>
              </a:rPr>
              <a:t> </a:t>
            </a:r>
            <a:r>
              <a:rPr lang="en-US" sz="1800" dirty="0" err="1">
                <a:latin typeface="Times New Roman" pitchFamily="18" charset="0"/>
              </a:rPr>
              <a:t>cứ</a:t>
            </a:r>
            <a:r>
              <a:rPr lang="en-US" sz="1800" dirty="0">
                <a:latin typeface="Times New Roman" pitchFamily="18" charset="0"/>
              </a:rPr>
              <a:t> </a:t>
            </a:r>
            <a:r>
              <a:rPr lang="en-US" sz="1800" dirty="0" err="1">
                <a:latin typeface="Times New Roman" pitchFamily="18" charset="0"/>
              </a:rPr>
              <a:t>đến</a:t>
            </a:r>
            <a:r>
              <a:rPr lang="en-US" sz="1800" dirty="0">
                <a:latin typeface="Times New Roman" pitchFamily="18" charset="0"/>
              </a:rPr>
              <a:t> </a:t>
            </a:r>
            <a:r>
              <a:rPr lang="en-US" sz="1800" dirty="0" err="1">
                <a:latin typeface="Times New Roman" pitchFamily="18" charset="0"/>
              </a:rPr>
              <a:t>một</a:t>
            </a:r>
            <a:r>
              <a:rPr lang="en-US" sz="1800" dirty="0">
                <a:latin typeface="Times New Roman" pitchFamily="18" charset="0"/>
              </a:rPr>
              <a:t> </a:t>
            </a:r>
            <a:r>
              <a:rPr lang="en-US" sz="1800" dirty="0" err="1">
                <a:latin typeface="Times New Roman" pitchFamily="18" charset="0"/>
              </a:rPr>
              <a:t>giờ</a:t>
            </a:r>
            <a:r>
              <a:rPr lang="en-US" sz="1800" dirty="0">
                <a:latin typeface="Times New Roman" pitchFamily="18" charset="0"/>
              </a:rPr>
              <a:t> </a:t>
            </a:r>
            <a:r>
              <a:rPr lang="en-US" sz="1800" dirty="0" err="1">
                <a:latin typeface="Times New Roman" pitchFamily="18" charset="0"/>
              </a:rPr>
              <a:t>nhất</a:t>
            </a:r>
            <a:r>
              <a:rPr lang="en-US" sz="1800" dirty="0">
                <a:latin typeface="Times New Roman" pitchFamily="18" charset="0"/>
              </a:rPr>
              <a:t> </a:t>
            </a:r>
            <a:r>
              <a:rPr lang="en-US" sz="1800" dirty="0" err="1">
                <a:latin typeface="Times New Roman" pitchFamily="18" charset="0"/>
              </a:rPr>
              <a:t>định</a:t>
            </a:r>
            <a:r>
              <a:rPr lang="en-US" sz="1800" dirty="0">
                <a:latin typeface="Times New Roman" pitchFamily="18" charset="0"/>
              </a:rPr>
              <a:t> </a:t>
            </a:r>
            <a:r>
              <a:rPr lang="en-US" sz="1800" dirty="0" err="1">
                <a:latin typeface="Times New Roman" pitchFamily="18" charset="0"/>
              </a:rPr>
              <a:t>nào</a:t>
            </a:r>
            <a:r>
              <a:rPr lang="en-US" sz="1800" dirty="0">
                <a:latin typeface="Times New Roman" pitchFamily="18" charset="0"/>
              </a:rPr>
              <a:t> </a:t>
            </a:r>
            <a:r>
              <a:rPr lang="en-US" sz="1800" dirty="0" err="1">
                <a:latin typeface="Times New Roman" pitchFamily="18" charset="0"/>
              </a:rPr>
              <a:t>đó</a:t>
            </a:r>
            <a:r>
              <a:rPr lang="en-US" sz="1800" dirty="0">
                <a:latin typeface="Times New Roman" pitchFamily="18" charset="0"/>
              </a:rPr>
              <a:t> </a:t>
            </a:r>
            <a:r>
              <a:rPr lang="en-US" sz="1800" dirty="0" err="1">
                <a:latin typeface="Times New Roman" pitchFamily="18" charset="0"/>
              </a:rPr>
              <a:t>dù</a:t>
            </a:r>
            <a:r>
              <a:rPr lang="en-US" sz="1800" dirty="0">
                <a:latin typeface="Times New Roman" pitchFamily="18" charset="0"/>
              </a:rPr>
              <a:t> </a:t>
            </a:r>
            <a:r>
              <a:rPr lang="en-US" sz="1800" dirty="0" err="1">
                <a:latin typeface="Times New Roman" pitchFamily="18" charset="0"/>
              </a:rPr>
              <a:t>có</a:t>
            </a:r>
            <a:r>
              <a:rPr lang="en-US" sz="1800" dirty="0">
                <a:latin typeface="Times New Roman" pitchFamily="18" charset="0"/>
              </a:rPr>
              <a:t>  </a:t>
            </a:r>
          </a:p>
          <a:p>
            <a:pPr>
              <a:lnSpc>
                <a:spcPct val="120000"/>
              </a:lnSpc>
              <a:spcBef>
                <a:spcPct val="0"/>
              </a:spcBef>
              <a:buFontTx/>
              <a:buNone/>
            </a:pPr>
            <a:r>
              <a:rPr lang="en-US" sz="1800" dirty="0">
                <a:latin typeface="Times New Roman" pitchFamily="18" charset="0"/>
              </a:rPr>
              <a:t>         </a:t>
            </a:r>
            <a:r>
              <a:rPr lang="en-US" sz="1800" dirty="0" err="1">
                <a:latin typeface="Times New Roman" pitchFamily="18" charset="0"/>
              </a:rPr>
              <a:t>đang</a:t>
            </a:r>
            <a:r>
              <a:rPr lang="en-US" sz="1800" dirty="0">
                <a:latin typeface="Times New Roman" pitchFamily="18" charset="0"/>
              </a:rPr>
              <a:t> </a:t>
            </a:r>
            <a:r>
              <a:rPr lang="en-US" sz="1800" dirty="0" err="1">
                <a:latin typeface="Times New Roman" pitchFamily="18" charset="0"/>
              </a:rPr>
              <a:t>bận</a:t>
            </a:r>
            <a:r>
              <a:rPr lang="en-US" sz="1800" dirty="0">
                <a:latin typeface="Times New Roman" pitchFamily="18" charset="0"/>
              </a:rPr>
              <a:t> </a:t>
            </a:r>
            <a:r>
              <a:rPr lang="en-US" sz="1800" dirty="0" err="1">
                <a:latin typeface="Times New Roman" pitchFamily="18" charset="0"/>
              </a:rPr>
              <a:t>việc</a:t>
            </a:r>
            <a:r>
              <a:rPr lang="en-US" sz="1800" dirty="0">
                <a:latin typeface="Times New Roman" pitchFamily="18" charset="0"/>
              </a:rPr>
              <a:t> </a:t>
            </a:r>
            <a:r>
              <a:rPr lang="en-US" sz="1800" dirty="0" err="1">
                <a:latin typeface="Times New Roman" pitchFamily="18" charset="0"/>
              </a:rPr>
              <a:t>gì</a:t>
            </a:r>
            <a:r>
              <a:rPr lang="en-US" sz="1800" dirty="0">
                <a:latin typeface="Times New Roman" pitchFamily="18" charset="0"/>
              </a:rPr>
              <a:t> </a:t>
            </a:r>
            <a:r>
              <a:rPr lang="en-US" sz="1800" dirty="0" err="1">
                <a:latin typeface="Times New Roman" pitchFamily="18" charset="0"/>
              </a:rPr>
              <a:t>cũng</a:t>
            </a:r>
            <a:r>
              <a:rPr lang="en-US" sz="1800" dirty="0">
                <a:latin typeface="Times New Roman" pitchFamily="18" charset="0"/>
              </a:rPr>
              <a:t> </a:t>
            </a:r>
            <a:r>
              <a:rPr lang="en-US" sz="1800" dirty="0" err="1">
                <a:latin typeface="Times New Roman" pitchFamily="18" charset="0"/>
              </a:rPr>
              <a:t>tìm</a:t>
            </a:r>
            <a:r>
              <a:rPr lang="en-US" sz="1800" dirty="0">
                <a:latin typeface="Times New Roman" pitchFamily="18" charset="0"/>
              </a:rPr>
              <a:t> </a:t>
            </a:r>
            <a:r>
              <a:rPr lang="en-US" sz="1800" dirty="0" err="1">
                <a:latin typeface="Times New Roman" pitchFamily="18" charset="0"/>
              </a:rPr>
              <a:t>cách</a:t>
            </a:r>
            <a:r>
              <a:rPr lang="en-US" sz="1800" dirty="0">
                <a:latin typeface="Times New Roman" pitchFamily="18" charset="0"/>
              </a:rPr>
              <a:t> </a:t>
            </a:r>
            <a:r>
              <a:rPr lang="en-US" sz="1800" dirty="0" err="1">
                <a:latin typeface="Times New Roman" pitchFamily="18" charset="0"/>
              </a:rPr>
              <a:t>kiếm</a:t>
            </a:r>
            <a:r>
              <a:rPr lang="en-US" sz="1800" dirty="0">
                <a:latin typeface="Times New Roman" pitchFamily="18" charset="0"/>
              </a:rPr>
              <a:t> </a:t>
            </a:r>
            <a:r>
              <a:rPr lang="en-US" sz="1800" dirty="0" err="1">
                <a:latin typeface="Times New Roman" pitchFamily="18" charset="0"/>
              </a:rPr>
              <a:t>cớ</a:t>
            </a:r>
            <a:r>
              <a:rPr lang="en-US" sz="1800" dirty="0">
                <a:latin typeface="Times New Roman" pitchFamily="18" charset="0"/>
              </a:rPr>
              <a:t> </a:t>
            </a:r>
            <a:r>
              <a:rPr lang="en-US" sz="1800" dirty="0" err="1">
                <a:latin typeface="Times New Roman" pitchFamily="18" charset="0"/>
              </a:rPr>
              <a:t>để</a:t>
            </a:r>
            <a:r>
              <a:rPr lang="en-US" sz="1800" dirty="0">
                <a:latin typeface="Times New Roman" pitchFamily="18" charset="0"/>
              </a:rPr>
              <a:t> ‘’</a:t>
            </a:r>
            <a:r>
              <a:rPr lang="en-US" sz="1800" dirty="0" err="1">
                <a:latin typeface="Times New Roman" pitchFamily="18" charset="0"/>
              </a:rPr>
              <a:t>đi</a:t>
            </a:r>
            <a:r>
              <a:rPr lang="en-US" sz="1800" dirty="0">
                <a:latin typeface="Times New Roman" pitchFamily="18" charset="0"/>
              </a:rPr>
              <a:t>”</a:t>
            </a:r>
          </a:p>
          <a:p>
            <a:pPr>
              <a:lnSpc>
                <a:spcPct val="120000"/>
              </a:lnSpc>
              <a:spcBef>
                <a:spcPct val="0"/>
              </a:spcBef>
              <a:buFontTx/>
              <a:buNone/>
            </a:pPr>
            <a:r>
              <a:rPr lang="en-US" sz="1800" dirty="0">
                <a:latin typeface="Times New Roman" pitchFamily="18" charset="0"/>
              </a:rPr>
              <a:t>	</a:t>
            </a:r>
            <a:r>
              <a:rPr lang="en-US" sz="1800" i="1" dirty="0">
                <a:latin typeface="Times New Roman" pitchFamily="18" charset="0"/>
              </a:rPr>
              <a:t>7.</a:t>
            </a:r>
            <a:r>
              <a:rPr lang="en-US" sz="1800" dirty="0">
                <a:latin typeface="Times New Roman" pitchFamily="18" charset="0"/>
              </a:rPr>
              <a:t> </a:t>
            </a:r>
            <a:r>
              <a:rPr lang="en-US" sz="1800" dirty="0" err="1">
                <a:latin typeface="Times New Roman" pitchFamily="18" charset="0"/>
              </a:rPr>
              <a:t>Thích</a:t>
            </a:r>
            <a:r>
              <a:rPr lang="en-US" sz="1800" dirty="0">
                <a:latin typeface="Times New Roman" pitchFamily="18" charset="0"/>
              </a:rPr>
              <a:t> ở </a:t>
            </a:r>
            <a:r>
              <a:rPr lang="en-US" sz="1800" dirty="0" err="1">
                <a:latin typeface="Times New Roman" pitchFamily="18" charset="0"/>
              </a:rPr>
              <a:t>một</a:t>
            </a:r>
            <a:r>
              <a:rPr lang="en-US" sz="1800" dirty="0">
                <a:latin typeface="Times New Roman" pitchFamily="18" charset="0"/>
              </a:rPr>
              <a:t> </a:t>
            </a:r>
            <a:r>
              <a:rPr lang="en-US" sz="1800" dirty="0" err="1">
                <a:latin typeface="Times New Roman" pitchFamily="18" charset="0"/>
              </a:rPr>
              <a:t>mình</a:t>
            </a:r>
            <a:r>
              <a:rPr lang="en-US" sz="1800" dirty="0">
                <a:latin typeface="Times New Roman" pitchFamily="18" charset="0"/>
              </a:rPr>
              <a:t>, </a:t>
            </a:r>
            <a:r>
              <a:rPr lang="en-US" sz="1800" dirty="0" err="1">
                <a:latin typeface="Times New Roman" pitchFamily="18" charset="0"/>
              </a:rPr>
              <a:t>ít</a:t>
            </a:r>
            <a:r>
              <a:rPr lang="en-US" sz="1800" dirty="0">
                <a:latin typeface="Times New Roman" pitchFamily="18" charset="0"/>
              </a:rPr>
              <a:t> </a:t>
            </a:r>
            <a:r>
              <a:rPr lang="en-US" sz="1800" dirty="0" err="1">
                <a:latin typeface="Times New Roman" pitchFamily="18" charset="0"/>
              </a:rPr>
              <a:t>hoặc</a:t>
            </a:r>
            <a:r>
              <a:rPr lang="en-US" sz="1800" dirty="0">
                <a:latin typeface="Times New Roman" pitchFamily="18" charset="0"/>
              </a:rPr>
              <a:t> </a:t>
            </a:r>
            <a:r>
              <a:rPr lang="en-US" sz="1800" dirty="0" err="1">
                <a:latin typeface="Times New Roman" pitchFamily="18" charset="0"/>
              </a:rPr>
              <a:t>ngại</a:t>
            </a:r>
            <a:r>
              <a:rPr lang="en-US" sz="1800" dirty="0">
                <a:latin typeface="Times New Roman" pitchFamily="18" charset="0"/>
              </a:rPr>
              <a:t> </a:t>
            </a:r>
            <a:r>
              <a:rPr lang="en-US" sz="1800" dirty="0" err="1">
                <a:latin typeface="Times New Roman" pitchFamily="18" charset="0"/>
              </a:rPr>
              <a:t>tiếp</a:t>
            </a:r>
            <a:r>
              <a:rPr lang="en-US" sz="1800" dirty="0">
                <a:latin typeface="Times New Roman" pitchFamily="18" charset="0"/>
              </a:rPr>
              <a:t> </a:t>
            </a:r>
            <a:r>
              <a:rPr lang="en-US" sz="1800" dirty="0" err="1">
                <a:latin typeface="Times New Roman" pitchFamily="18" charset="0"/>
              </a:rPr>
              <a:t>xúc</a:t>
            </a:r>
            <a:r>
              <a:rPr lang="en-US" sz="1800" dirty="0">
                <a:latin typeface="Times New Roman" pitchFamily="18" charset="0"/>
              </a:rPr>
              <a:t> </a:t>
            </a:r>
            <a:r>
              <a:rPr lang="en-US" sz="1800" dirty="0" err="1">
                <a:latin typeface="Times New Roman" pitchFamily="18" charset="0"/>
              </a:rPr>
              <a:t>với</a:t>
            </a:r>
            <a:r>
              <a:rPr lang="en-US" sz="1800" dirty="0">
                <a:latin typeface="Times New Roman" pitchFamily="18" charset="0"/>
              </a:rPr>
              <a:t> </a:t>
            </a:r>
            <a:r>
              <a:rPr lang="en-US" sz="1800" dirty="0" err="1">
                <a:latin typeface="Times New Roman" pitchFamily="18" charset="0"/>
              </a:rPr>
              <a:t>mọi</a:t>
            </a:r>
            <a:r>
              <a:rPr lang="en-US" sz="1800" dirty="0">
                <a:latin typeface="Times New Roman" pitchFamily="18" charset="0"/>
              </a:rPr>
              <a:t> </a:t>
            </a:r>
            <a:r>
              <a:rPr lang="en-US" sz="1800" dirty="0" err="1">
                <a:latin typeface="Times New Roman" pitchFamily="18" charset="0"/>
              </a:rPr>
              <a:t>người</a:t>
            </a:r>
            <a:r>
              <a:rPr lang="en-US" sz="1800" dirty="0">
                <a:latin typeface="Times New Roman" pitchFamily="18" charset="0"/>
              </a:rPr>
              <a:t> (</a:t>
            </a:r>
            <a:r>
              <a:rPr lang="en-US" sz="1800" dirty="0" err="1">
                <a:latin typeface="Times New Roman" pitchFamily="18" charset="0"/>
              </a:rPr>
              <a:t>kể</a:t>
            </a:r>
            <a:r>
              <a:rPr lang="en-US" sz="1800" dirty="0">
                <a:latin typeface="Times New Roman" pitchFamily="18" charset="0"/>
              </a:rPr>
              <a:t> </a:t>
            </a:r>
            <a:r>
              <a:rPr lang="en-US" sz="1800" dirty="0" err="1">
                <a:latin typeface="Times New Roman" pitchFamily="18" charset="0"/>
              </a:rPr>
              <a:t>cả</a:t>
            </a:r>
            <a:r>
              <a:rPr lang="en-US" sz="1800" dirty="0">
                <a:latin typeface="Times New Roman" pitchFamily="18" charset="0"/>
              </a:rPr>
              <a:t> </a:t>
            </a:r>
            <a:r>
              <a:rPr lang="en-US" sz="1800" dirty="0" err="1">
                <a:latin typeface="Times New Roman" pitchFamily="18" charset="0"/>
              </a:rPr>
              <a:t>người</a:t>
            </a:r>
            <a:r>
              <a:rPr lang="en-US" sz="1800" dirty="0">
                <a:latin typeface="Times New Roman" pitchFamily="18" charset="0"/>
              </a:rPr>
              <a:t> </a:t>
            </a:r>
          </a:p>
          <a:p>
            <a:pPr>
              <a:lnSpc>
                <a:spcPct val="120000"/>
              </a:lnSpc>
              <a:spcBef>
                <a:spcPct val="0"/>
              </a:spcBef>
              <a:buFontTx/>
              <a:buNone/>
            </a:pPr>
            <a:r>
              <a:rPr lang="en-US" sz="1800" dirty="0">
                <a:latin typeface="Times New Roman" pitchFamily="18" charset="0"/>
              </a:rPr>
              <a:t>         </a:t>
            </a:r>
            <a:r>
              <a:rPr lang="en-US" sz="1800" dirty="0" err="1">
                <a:latin typeface="Times New Roman" pitchFamily="18" charset="0"/>
              </a:rPr>
              <a:t>thân</a:t>
            </a:r>
            <a:r>
              <a:rPr lang="en-US" sz="1800" dirty="0">
                <a:latin typeface="Times New Roman" pitchFamily="18" charset="0"/>
              </a:rPr>
              <a:t> </a:t>
            </a:r>
            <a:r>
              <a:rPr lang="en-US" sz="1800" dirty="0" err="1">
                <a:latin typeface="Times New Roman" pitchFamily="18" charset="0"/>
              </a:rPr>
              <a:t>trong</a:t>
            </a:r>
            <a:r>
              <a:rPr lang="en-US" sz="1800" dirty="0">
                <a:latin typeface="Times New Roman" pitchFamily="18" charset="0"/>
              </a:rPr>
              <a:t> </a:t>
            </a:r>
            <a:r>
              <a:rPr lang="en-US" sz="1800" dirty="0" err="1">
                <a:latin typeface="Times New Roman" pitchFamily="18" charset="0"/>
              </a:rPr>
              <a:t>gia</a:t>
            </a:r>
            <a:r>
              <a:rPr lang="en-US" sz="1800" dirty="0">
                <a:latin typeface="Times New Roman" pitchFamily="18" charset="0"/>
              </a:rPr>
              <a:t> </a:t>
            </a:r>
            <a:r>
              <a:rPr lang="en-US" sz="1800" dirty="0" err="1">
                <a:latin typeface="Times New Roman" pitchFamily="18" charset="0"/>
              </a:rPr>
              <a:t>đình</a:t>
            </a:r>
            <a:r>
              <a:rPr lang="en-US" sz="1800" dirty="0">
                <a:latin typeface="Times New Roman" pitchFamily="18" charset="0"/>
              </a:rPr>
              <a:t>)</a:t>
            </a:r>
          </a:p>
          <a:p>
            <a:pPr>
              <a:lnSpc>
                <a:spcPct val="120000"/>
              </a:lnSpc>
              <a:spcBef>
                <a:spcPct val="0"/>
              </a:spcBef>
              <a:buFontTx/>
              <a:buNone/>
            </a:pPr>
            <a:r>
              <a:rPr lang="en-US" sz="1800" dirty="0">
                <a:latin typeface="Times New Roman" pitchFamily="18" charset="0"/>
              </a:rPr>
              <a:t>	</a:t>
            </a:r>
            <a:r>
              <a:rPr lang="en-US" sz="1800" i="1" dirty="0">
                <a:latin typeface="Times New Roman" pitchFamily="18" charset="0"/>
              </a:rPr>
              <a:t>8.</a:t>
            </a:r>
            <a:r>
              <a:rPr lang="en-US" sz="1800" dirty="0">
                <a:latin typeface="Times New Roman" pitchFamily="18" charset="0"/>
              </a:rPr>
              <a:t> </a:t>
            </a:r>
            <a:r>
              <a:rPr lang="en-US" sz="1800" dirty="0" err="1">
                <a:latin typeface="Times New Roman" pitchFamily="18" charset="0"/>
              </a:rPr>
              <a:t>Tâm</a:t>
            </a:r>
            <a:r>
              <a:rPr lang="en-US" sz="1800" dirty="0">
                <a:latin typeface="Times New Roman" pitchFamily="18" charset="0"/>
              </a:rPr>
              <a:t> </a:t>
            </a:r>
            <a:r>
              <a:rPr lang="en-US" sz="1800" dirty="0" err="1">
                <a:latin typeface="Times New Roman" pitchFamily="18" charset="0"/>
              </a:rPr>
              <a:t>trạng</a:t>
            </a:r>
            <a:r>
              <a:rPr lang="en-US" sz="1800" dirty="0">
                <a:latin typeface="Times New Roman" pitchFamily="18" charset="0"/>
              </a:rPr>
              <a:t> </a:t>
            </a:r>
            <a:r>
              <a:rPr lang="en-US" sz="1800" dirty="0" err="1">
                <a:latin typeface="Times New Roman" pitchFamily="18" charset="0"/>
              </a:rPr>
              <a:t>thường</a:t>
            </a:r>
            <a:r>
              <a:rPr lang="en-US" sz="1800" dirty="0">
                <a:latin typeface="Times New Roman" pitchFamily="18" charset="0"/>
              </a:rPr>
              <a:t> lo </a:t>
            </a:r>
            <a:r>
              <a:rPr lang="en-US" sz="1800" dirty="0" err="1">
                <a:latin typeface="Times New Roman" pitchFamily="18" charset="0"/>
              </a:rPr>
              <a:t>lắng</a:t>
            </a:r>
            <a:r>
              <a:rPr lang="en-US" sz="1800" dirty="0">
                <a:latin typeface="Times New Roman" pitchFamily="18" charset="0"/>
              </a:rPr>
              <a:t>, </a:t>
            </a:r>
            <a:r>
              <a:rPr lang="en-US" sz="1800" dirty="0" err="1">
                <a:latin typeface="Times New Roman" pitchFamily="18" charset="0"/>
              </a:rPr>
              <a:t>bồn</a:t>
            </a:r>
            <a:r>
              <a:rPr lang="en-US" sz="1800" dirty="0">
                <a:latin typeface="Times New Roman" pitchFamily="18" charset="0"/>
              </a:rPr>
              <a:t> </a:t>
            </a:r>
            <a:r>
              <a:rPr lang="en-US" sz="1800" dirty="0" err="1">
                <a:latin typeface="Times New Roman" pitchFamily="18" charset="0"/>
              </a:rPr>
              <a:t>chồn</a:t>
            </a:r>
            <a:r>
              <a:rPr lang="en-US" sz="1800" dirty="0">
                <a:latin typeface="Times New Roman" pitchFamily="18" charset="0"/>
              </a:rPr>
              <a:t>, </a:t>
            </a:r>
            <a:r>
              <a:rPr lang="en-US" sz="1800" dirty="0" err="1">
                <a:latin typeface="Times New Roman" pitchFamily="18" charset="0"/>
              </a:rPr>
              <a:t>đôi</a:t>
            </a:r>
            <a:r>
              <a:rPr lang="en-US" sz="1800" dirty="0">
                <a:latin typeface="Times New Roman" pitchFamily="18" charset="0"/>
              </a:rPr>
              <a:t> </a:t>
            </a:r>
            <a:r>
              <a:rPr lang="en-US" sz="1800" dirty="0" err="1">
                <a:latin typeface="Times New Roman" pitchFamily="18" charset="0"/>
              </a:rPr>
              <a:t>khi</a:t>
            </a:r>
            <a:r>
              <a:rPr lang="en-US" sz="1800" dirty="0">
                <a:latin typeface="Times New Roman" pitchFamily="18" charset="0"/>
              </a:rPr>
              <a:t> </a:t>
            </a:r>
            <a:r>
              <a:rPr lang="en-US" sz="1800" dirty="0" err="1">
                <a:latin typeface="Times New Roman" pitchFamily="18" charset="0"/>
              </a:rPr>
              <a:t>nói</a:t>
            </a:r>
            <a:r>
              <a:rPr lang="en-US" sz="1800" dirty="0">
                <a:latin typeface="Times New Roman" pitchFamily="18" charset="0"/>
              </a:rPr>
              <a:t> </a:t>
            </a:r>
            <a:r>
              <a:rPr lang="en-US" sz="1800" dirty="0" err="1">
                <a:latin typeface="Times New Roman" pitchFamily="18" charset="0"/>
              </a:rPr>
              <a:t>nhiều</a:t>
            </a:r>
            <a:r>
              <a:rPr lang="en-US" sz="1800" dirty="0">
                <a:latin typeface="Times New Roman" pitchFamily="18" charset="0"/>
              </a:rPr>
              <a:t>,  </a:t>
            </a:r>
            <a:r>
              <a:rPr lang="en-US" sz="1800" dirty="0" err="1">
                <a:latin typeface="Times New Roman" pitchFamily="18" charset="0"/>
              </a:rPr>
              <a:t>nói</a:t>
            </a:r>
            <a:r>
              <a:rPr lang="en-US" sz="1800" dirty="0">
                <a:latin typeface="Times New Roman" pitchFamily="18" charset="0"/>
              </a:rPr>
              <a:t> </a:t>
            </a:r>
            <a:r>
              <a:rPr lang="en-US" sz="1800" dirty="0" err="1">
                <a:latin typeface="Times New Roman" pitchFamily="18" charset="0"/>
              </a:rPr>
              <a:t>dối</a:t>
            </a:r>
            <a:r>
              <a:rPr lang="en-US" sz="1800" dirty="0">
                <a:latin typeface="Times New Roman" pitchFamily="18" charset="0"/>
              </a:rPr>
              <a:t>, hay </a:t>
            </a:r>
          </a:p>
          <a:p>
            <a:pPr>
              <a:lnSpc>
                <a:spcPct val="120000"/>
              </a:lnSpc>
              <a:spcBef>
                <a:spcPct val="0"/>
              </a:spcBef>
              <a:buFontTx/>
              <a:buNone/>
            </a:pPr>
            <a:r>
              <a:rPr lang="en-US" sz="1800" dirty="0">
                <a:latin typeface="Times New Roman" pitchFamily="18" charset="0"/>
              </a:rPr>
              <a:t>         </a:t>
            </a:r>
            <a:r>
              <a:rPr lang="en-US" sz="1800" dirty="0" err="1">
                <a:latin typeface="Times New Roman" pitchFamily="18" charset="0"/>
              </a:rPr>
              <a:t>có</a:t>
            </a:r>
            <a:r>
              <a:rPr lang="en-US" sz="1800" dirty="0">
                <a:latin typeface="Times New Roman" pitchFamily="18" charset="0"/>
              </a:rPr>
              <a:t> </a:t>
            </a:r>
            <a:r>
              <a:rPr lang="en-US" sz="1800" dirty="0" err="1">
                <a:latin typeface="Times New Roman" pitchFamily="18" charset="0"/>
              </a:rPr>
              <a:t>biểu</a:t>
            </a:r>
            <a:r>
              <a:rPr lang="en-US" sz="1800" dirty="0">
                <a:latin typeface="Times New Roman" pitchFamily="18" charset="0"/>
              </a:rPr>
              <a:t> </a:t>
            </a:r>
            <a:r>
              <a:rPr lang="en-US" sz="1800" dirty="0" err="1">
                <a:latin typeface="Times New Roman" pitchFamily="18" charset="0"/>
              </a:rPr>
              <a:t>hiện</a:t>
            </a:r>
            <a:r>
              <a:rPr lang="en-US" sz="1800" dirty="0">
                <a:latin typeface="Times New Roman" pitchFamily="18" charset="0"/>
              </a:rPr>
              <a:t> </a:t>
            </a:r>
            <a:r>
              <a:rPr lang="en-US" sz="1800" dirty="0" err="1">
                <a:latin typeface="Times New Roman" pitchFamily="18" charset="0"/>
              </a:rPr>
              <a:t>chống</a:t>
            </a:r>
            <a:r>
              <a:rPr lang="en-US" sz="1800" dirty="0">
                <a:latin typeface="Times New Roman" pitchFamily="18" charset="0"/>
              </a:rPr>
              <a:t> </a:t>
            </a:r>
            <a:r>
              <a:rPr lang="en-US" sz="1800" dirty="0" err="1">
                <a:latin typeface="Times New Roman" pitchFamily="18" charset="0"/>
              </a:rPr>
              <a:t>đối</a:t>
            </a:r>
            <a:r>
              <a:rPr lang="en-US" sz="1800" dirty="0">
                <a:latin typeface="Times New Roman" pitchFamily="18" charset="0"/>
              </a:rPr>
              <a:t>, </a:t>
            </a:r>
            <a:r>
              <a:rPr lang="en-US" sz="1800" dirty="0" err="1">
                <a:latin typeface="Times New Roman" pitchFamily="18" charset="0"/>
              </a:rPr>
              <a:t>cáu</a:t>
            </a:r>
            <a:r>
              <a:rPr lang="en-US" sz="1800" dirty="0">
                <a:latin typeface="Times New Roman" pitchFamily="18" charset="0"/>
              </a:rPr>
              <a:t> </a:t>
            </a:r>
            <a:r>
              <a:rPr lang="en-US" sz="1800" dirty="0" err="1">
                <a:latin typeface="Times New Roman" pitchFamily="18" charset="0"/>
              </a:rPr>
              <a:t>gắt</a:t>
            </a:r>
            <a:r>
              <a:rPr lang="en-US" sz="1800" dirty="0">
                <a:latin typeface="Times New Roman" pitchFamily="18" charset="0"/>
              </a:rPr>
              <a:t>.</a:t>
            </a:r>
          </a:p>
          <a:p>
            <a:pPr>
              <a:lnSpc>
                <a:spcPct val="120000"/>
              </a:lnSpc>
              <a:spcBef>
                <a:spcPct val="0"/>
              </a:spcBef>
              <a:buFontTx/>
              <a:buNone/>
            </a:pPr>
            <a:r>
              <a:rPr lang="en-US" sz="1800" dirty="0">
                <a:latin typeface="Times New Roman" pitchFamily="18" charset="0"/>
              </a:rPr>
              <a:t>	</a:t>
            </a:r>
            <a:r>
              <a:rPr lang="en-US" sz="1800" i="1" dirty="0">
                <a:latin typeface="Times New Roman" pitchFamily="18" charset="0"/>
              </a:rPr>
              <a:t>9.</a:t>
            </a:r>
            <a:r>
              <a:rPr lang="en-US" sz="1800" dirty="0">
                <a:latin typeface="Times New Roman" pitchFamily="18" charset="0"/>
              </a:rPr>
              <a:t> Hay </a:t>
            </a:r>
            <a:r>
              <a:rPr lang="en-US" sz="1800" dirty="0" err="1">
                <a:latin typeface="Times New Roman" pitchFamily="18" charset="0"/>
              </a:rPr>
              <a:t>ngáp</a:t>
            </a:r>
            <a:r>
              <a:rPr lang="en-US" sz="1800" dirty="0">
                <a:latin typeface="Times New Roman" pitchFamily="18" charset="0"/>
              </a:rPr>
              <a:t> </a:t>
            </a:r>
            <a:r>
              <a:rPr lang="en-US" sz="1800" dirty="0" err="1">
                <a:latin typeface="Times New Roman" pitchFamily="18" charset="0"/>
              </a:rPr>
              <a:t>vặt</a:t>
            </a:r>
            <a:r>
              <a:rPr lang="en-US" sz="1800" dirty="0">
                <a:latin typeface="Times New Roman" pitchFamily="18" charset="0"/>
              </a:rPr>
              <a:t>, </a:t>
            </a:r>
            <a:r>
              <a:rPr lang="en-US" sz="1800" dirty="0" err="1">
                <a:latin typeface="Times New Roman" pitchFamily="18" charset="0"/>
              </a:rPr>
              <a:t>người</a:t>
            </a:r>
            <a:r>
              <a:rPr lang="en-US" sz="1800" dirty="0">
                <a:latin typeface="Times New Roman" pitchFamily="18" charset="0"/>
              </a:rPr>
              <a:t> </a:t>
            </a:r>
            <a:r>
              <a:rPr lang="en-US" sz="1800" dirty="0" err="1">
                <a:latin typeface="Times New Roman" pitchFamily="18" charset="0"/>
              </a:rPr>
              <a:t>lừ</a:t>
            </a:r>
            <a:r>
              <a:rPr lang="en-US" sz="1800" dirty="0">
                <a:latin typeface="Times New Roman" pitchFamily="18" charset="0"/>
              </a:rPr>
              <a:t> </a:t>
            </a:r>
            <a:r>
              <a:rPr lang="en-US" sz="1800" dirty="0" err="1">
                <a:latin typeface="Times New Roman" pitchFamily="18" charset="0"/>
              </a:rPr>
              <a:t>đừ</a:t>
            </a:r>
            <a:r>
              <a:rPr lang="en-US" sz="1800" dirty="0">
                <a:latin typeface="Times New Roman" pitchFamily="18" charset="0"/>
              </a:rPr>
              <a:t>, </a:t>
            </a:r>
            <a:r>
              <a:rPr lang="en-US" sz="1800" dirty="0" err="1">
                <a:latin typeface="Times New Roman" pitchFamily="18" charset="0"/>
              </a:rPr>
              <a:t>mệt</a:t>
            </a:r>
            <a:r>
              <a:rPr lang="en-US" sz="1800" dirty="0">
                <a:latin typeface="Times New Roman" pitchFamily="18" charset="0"/>
              </a:rPr>
              <a:t> </a:t>
            </a:r>
            <a:r>
              <a:rPr lang="en-US" sz="1800" dirty="0" err="1">
                <a:latin typeface="Times New Roman" pitchFamily="18" charset="0"/>
              </a:rPr>
              <a:t>mỏi</a:t>
            </a:r>
            <a:r>
              <a:rPr lang="en-US" sz="1800" dirty="0">
                <a:latin typeface="Times New Roman" pitchFamily="18" charset="0"/>
              </a:rPr>
              <a:t>, </a:t>
            </a:r>
            <a:r>
              <a:rPr lang="en-US" sz="1800" dirty="0" err="1">
                <a:latin typeface="Times New Roman" pitchFamily="18" charset="0"/>
              </a:rPr>
              <a:t>lười</a:t>
            </a:r>
            <a:r>
              <a:rPr lang="en-US" sz="1800" dirty="0">
                <a:latin typeface="Times New Roman" pitchFamily="18" charset="0"/>
              </a:rPr>
              <a:t> </a:t>
            </a:r>
            <a:r>
              <a:rPr lang="en-US" sz="1800" dirty="0" err="1">
                <a:latin typeface="Times New Roman" pitchFamily="18" charset="0"/>
              </a:rPr>
              <a:t>lao</a:t>
            </a:r>
            <a:r>
              <a:rPr lang="en-US" sz="1800" dirty="0">
                <a:latin typeface="Times New Roman" pitchFamily="18" charset="0"/>
              </a:rPr>
              <a:t> </a:t>
            </a:r>
            <a:r>
              <a:rPr lang="en-US" sz="1800" dirty="0" err="1">
                <a:latin typeface="Times New Roman" pitchFamily="18" charset="0"/>
              </a:rPr>
              <a:t>động</a:t>
            </a:r>
            <a:r>
              <a:rPr lang="en-US" sz="1800" dirty="0">
                <a:latin typeface="Times New Roman" pitchFamily="18" charset="0"/>
              </a:rPr>
              <a:t>, </a:t>
            </a:r>
            <a:r>
              <a:rPr lang="en-US" sz="1800" dirty="0" err="1">
                <a:latin typeface="Times New Roman" pitchFamily="18" charset="0"/>
              </a:rPr>
              <a:t>không</a:t>
            </a:r>
            <a:r>
              <a:rPr lang="en-US" sz="1800" dirty="0">
                <a:latin typeface="Times New Roman" pitchFamily="18" charset="0"/>
              </a:rPr>
              <a:t> </a:t>
            </a:r>
            <a:r>
              <a:rPr lang="en-US" sz="1800" dirty="0" err="1">
                <a:latin typeface="Times New Roman" pitchFamily="18" charset="0"/>
              </a:rPr>
              <a:t>chăm</a:t>
            </a:r>
            <a:r>
              <a:rPr lang="en-US" sz="1800" dirty="0">
                <a:latin typeface="Times New Roman" pitchFamily="18" charset="0"/>
              </a:rPr>
              <a:t> lo </a:t>
            </a:r>
          </a:p>
          <a:p>
            <a:pPr>
              <a:lnSpc>
                <a:spcPct val="120000"/>
              </a:lnSpc>
              <a:spcBef>
                <a:spcPct val="0"/>
              </a:spcBef>
              <a:buFontTx/>
              <a:buNone/>
            </a:pPr>
            <a:r>
              <a:rPr lang="en-US" sz="1800" dirty="0">
                <a:latin typeface="Times New Roman" pitchFamily="18" charset="0"/>
              </a:rPr>
              <a:t>         </a:t>
            </a:r>
            <a:r>
              <a:rPr lang="en-US" sz="1800" dirty="0" err="1">
                <a:latin typeface="Times New Roman" pitchFamily="18" charset="0"/>
              </a:rPr>
              <a:t>vệ</a:t>
            </a:r>
            <a:r>
              <a:rPr lang="en-US" sz="1800" dirty="0">
                <a:latin typeface="Times New Roman" pitchFamily="18" charset="0"/>
              </a:rPr>
              <a:t> </a:t>
            </a:r>
            <a:r>
              <a:rPr lang="en-US" sz="1800" dirty="0" err="1">
                <a:latin typeface="Times New Roman" pitchFamily="18" charset="0"/>
              </a:rPr>
              <a:t>sinh</a:t>
            </a:r>
            <a:r>
              <a:rPr lang="en-US" sz="1800" dirty="0">
                <a:latin typeface="Times New Roman" pitchFamily="18" charset="0"/>
              </a:rPr>
              <a:t> </a:t>
            </a:r>
            <a:r>
              <a:rPr lang="en-US" sz="1800" dirty="0" err="1">
                <a:latin typeface="Times New Roman" pitchFamily="18" charset="0"/>
              </a:rPr>
              <a:t>cá</a:t>
            </a:r>
            <a:r>
              <a:rPr lang="en-US" sz="1800" dirty="0">
                <a:latin typeface="Times New Roman" pitchFamily="18" charset="0"/>
              </a:rPr>
              <a:t> </a:t>
            </a:r>
            <a:r>
              <a:rPr lang="en-US" sz="1800" dirty="0" err="1">
                <a:latin typeface="Times New Roman" pitchFamily="18" charset="0"/>
              </a:rPr>
              <a:t>nhân</a:t>
            </a:r>
            <a:r>
              <a:rPr lang="en-US" sz="1800" dirty="0">
                <a:latin typeface="Times New Roman" pitchFamily="18" charset="0"/>
              </a:rPr>
              <a:t>, </a:t>
            </a:r>
            <a:r>
              <a:rPr lang="en-US" sz="1800" dirty="0" err="1">
                <a:latin typeface="Times New Roman" pitchFamily="18" charset="0"/>
              </a:rPr>
              <a:t>nếu</a:t>
            </a:r>
            <a:r>
              <a:rPr lang="en-US" sz="1800" dirty="0">
                <a:latin typeface="Times New Roman" pitchFamily="18" charset="0"/>
              </a:rPr>
              <a:t> </a:t>
            </a:r>
            <a:r>
              <a:rPr lang="en-US" sz="1800" dirty="0" err="1">
                <a:latin typeface="Times New Roman" pitchFamily="18" charset="0"/>
              </a:rPr>
              <a:t>là</a:t>
            </a:r>
            <a:r>
              <a:rPr lang="en-US" sz="1800" dirty="0">
                <a:latin typeface="Times New Roman" pitchFamily="18" charset="0"/>
              </a:rPr>
              <a:t> </a:t>
            </a:r>
            <a:r>
              <a:rPr lang="en-US" sz="1800" dirty="0" err="1">
                <a:latin typeface="Times New Roman" pitchFamily="18" charset="0"/>
              </a:rPr>
              <a:t>học</a:t>
            </a:r>
            <a:r>
              <a:rPr lang="en-US" sz="1800" dirty="0">
                <a:latin typeface="Times New Roman" pitchFamily="18" charset="0"/>
              </a:rPr>
              <a:t> </a:t>
            </a:r>
            <a:r>
              <a:rPr lang="en-US" sz="1800" dirty="0" err="1">
                <a:latin typeface="Times New Roman" pitchFamily="18" charset="0"/>
              </a:rPr>
              <a:t>sinh</a:t>
            </a:r>
            <a:r>
              <a:rPr lang="en-US" sz="1800" dirty="0">
                <a:latin typeface="Times New Roman" pitchFamily="18" charset="0"/>
              </a:rPr>
              <a:t> </a:t>
            </a:r>
            <a:r>
              <a:rPr lang="en-US" sz="1800" dirty="0" err="1">
                <a:latin typeface="Times New Roman" pitchFamily="18" charset="0"/>
              </a:rPr>
              <a:t>thì</a:t>
            </a:r>
            <a:r>
              <a:rPr lang="en-US" sz="1800" dirty="0">
                <a:latin typeface="Times New Roman" pitchFamily="18" charset="0"/>
              </a:rPr>
              <a:t> </a:t>
            </a:r>
            <a:r>
              <a:rPr lang="en-US" sz="1800" dirty="0" err="1">
                <a:latin typeface="Times New Roman" pitchFamily="18" charset="0"/>
              </a:rPr>
              <a:t>thường</a:t>
            </a:r>
            <a:r>
              <a:rPr lang="en-US" sz="1800" dirty="0">
                <a:latin typeface="Times New Roman" pitchFamily="18" charset="0"/>
              </a:rPr>
              <a:t> </a:t>
            </a:r>
            <a:r>
              <a:rPr lang="en-US" sz="1800" dirty="0" err="1">
                <a:latin typeface="Times New Roman" pitchFamily="18" charset="0"/>
              </a:rPr>
              <a:t>đi</a:t>
            </a:r>
            <a:r>
              <a:rPr lang="en-US" sz="1800" dirty="0">
                <a:latin typeface="Times New Roman" pitchFamily="18" charset="0"/>
              </a:rPr>
              <a:t> </a:t>
            </a:r>
            <a:r>
              <a:rPr lang="en-US" sz="1800" dirty="0" err="1">
                <a:latin typeface="Times New Roman" pitchFamily="18" charset="0"/>
              </a:rPr>
              <a:t>muộn</a:t>
            </a:r>
            <a:r>
              <a:rPr lang="en-US" sz="1800" dirty="0">
                <a:latin typeface="Times New Roman" pitchFamily="18" charset="0"/>
              </a:rPr>
              <a:t>, </a:t>
            </a:r>
            <a:r>
              <a:rPr lang="en-US" sz="1800" dirty="0" err="1">
                <a:latin typeface="Times New Roman" pitchFamily="18" charset="0"/>
              </a:rPr>
              <a:t>trốn</a:t>
            </a:r>
            <a:r>
              <a:rPr lang="en-US" sz="1800" dirty="0">
                <a:latin typeface="Times New Roman" pitchFamily="18" charset="0"/>
              </a:rPr>
              <a:t> </a:t>
            </a:r>
            <a:r>
              <a:rPr lang="en-US" sz="1800" dirty="0" err="1">
                <a:latin typeface="Times New Roman" pitchFamily="18" charset="0"/>
              </a:rPr>
              <a:t>học</a:t>
            </a:r>
            <a:r>
              <a:rPr lang="en-US" sz="1800" dirty="0">
                <a:latin typeface="Times New Roman" pitchFamily="18" charset="0"/>
              </a:rPr>
              <a:t>, </a:t>
            </a:r>
            <a:r>
              <a:rPr lang="en-US" sz="1800" dirty="0" err="1">
                <a:latin typeface="Times New Roman" pitchFamily="18" charset="0"/>
              </a:rPr>
              <a:t>lực</a:t>
            </a:r>
            <a:r>
              <a:rPr lang="en-US" sz="1800" dirty="0">
                <a:latin typeface="Times New Roman" pitchFamily="18" charset="0"/>
              </a:rPr>
              <a:t> </a:t>
            </a:r>
          </a:p>
          <a:p>
            <a:pPr>
              <a:lnSpc>
                <a:spcPct val="120000"/>
              </a:lnSpc>
              <a:spcBef>
                <a:spcPct val="0"/>
              </a:spcBef>
              <a:buFontTx/>
              <a:buNone/>
            </a:pPr>
            <a:r>
              <a:rPr lang="en-US" sz="1800" dirty="0">
                <a:latin typeface="Times New Roman" pitchFamily="18" charset="0"/>
              </a:rPr>
              <a:t>          </a:t>
            </a:r>
            <a:r>
              <a:rPr lang="en-US" sz="1800" dirty="0" err="1">
                <a:latin typeface="Times New Roman" pitchFamily="18" charset="0"/>
              </a:rPr>
              <a:t>học</a:t>
            </a:r>
            <a:r>
              <a:rPr lang="en-US" sz="1800" dirty="0">
                <a:latin typeface="Times New Roman" pitchFamily="18" charset="0"/>
              </a:rPr>
              <a:t> </a:t>
            </a:r>
            <a:r>
              <a:rPr lang="en-US" sz="1800" dirty="0" err="1">
                <a:latin typeface="Times New Roman" pitchFamily="18" charset="0"/>
              </a:rPr>
              <a:t>giảm</a:t>
            </a:r>
            <a:r>
              <a:rPr lang="en-US" sz="1800" dirty="0">
                <a:latin typeface="Times New Roman" pitchFamily="18" charset="0"/>
              </a:rPr>
              <a:t> </a:t>
            </a:r>
            <a:r>
              <a:rPr lang="en-US" sz="1800" dirty="0" err="1">
                <a:latin typeface="Times New Roman" pitchFamily="18" charset="0"/>
              </a:rPr>
              <a:t>sút</a:t>
            </a:r>
            <a:r>
              <a:rPr lang="en-US" sz="1800" dirty="0">
                <a:latin typeface="Times New Roman" pitchFamily="18" charset="0"/>
              </a:rPr>
              <a:t>, </a:t>
            </a:r>
            <a:r>
              <a:rPr lang="en-US" sz="1800" dirty="0" err="1">
                <a:latin typeface="Times New Roman" pitchFamily="18" charset="0"/>
              </a:rPr>
              <a:t>ngồi</a:t>
            </a:r>
            <a:r>
              <a:rPr lang="en-US" sz="1800" dirty="0">
                <a:latin typeface="Times New Roman" pitchFamily="18" charset="0"/>
              </a:rPr>
              <a:t> </a:t>
            </a:r>
            <a:r>
              <a:rPr lang="en-US" sz="1800" dirty="0" err="1">
                <a:latin typeface="Times New Roman" pitchFamily="18" charset="0"/>
              </a:rPr>
              <a:t>học</a:t>
            </a:r>
            <a:r>
              <a:rPr lang="en-US" sz="1800" dirty="0">
                <a:latin typeface="Times New Roman" pitchFamily="18" charset="0"/>
              </a:rPr>
              <a:t> </a:t>
            </a:r>
            <a:r>
              <a:rPr lang="en-US" sz="1800" dirty="0" err="1">
                <a:latin typeface="Times New Roman" pitchFamily="18" charset="0"/>
              </a:rPr>
              <a:t>trong</a:t>
            </a:r>
            <a:r>
              <a:rPr lang="en-US" sz="1800" dirty="0">
                <a:latin typeface="Times New Roman" pitchFamily="18" charset="0"/>
              </a:rPr>
              <a:t> </a:t>
            </a:r>
            <a:r>
              <a:rPr lang="en-US" sz="1800" dirty="0" err="1">
                <a:latin typeface="Times New Roman" pitchFamily="18" charset="0"/>
              </a:rPr>
              <a:t>lớp</a:t>
            </a:r>
            <a:r>
              <a:rPr lang="en-US" sz="1800" dirty="0">
                <a:latin typeface="Times New Roman" pitchFamily="18" charset="0"/>
              </a:rPr>
              <a:t> hay </a:t>
            </a:r>
            <a:r>
              <a:rPr lang="en-US" sz="1800" dirty="0" err="1">
                <a:latin typeface="Times New Roman" pitchFamily="18" charset="0"/>
              </a:rPr>
              <a:t>ngủ</a:t>
            </a:r>
            <a:r>
              <a:rPr lang="en-US" sz="1800" dirty="0">
                <a:latin typeface="Times New Roman" pitchFamily="18" charset="0"/>
              </a:rPr>
              <a:t> </a:t>
            </a:r>
            <a:r>
              <a:rPr lang="en-US" sz="1800" dirty="0" err="1">
                <a:latin typeface="Times New Roman" pitchFamily="18" charset="0"/>
              </a:rPr>
              <a:t>gà</a:t>
            </a:r>
            <a:r>
              <a:rPr lang="en-US" sz="1800" dirty="0">
                <a:latin typeface="Times New Roman" pitchFamily="18" charset="0"/>
              </a:rPr>
              <a:t> </a:t>
            </a:r>
            <a:r>
              <a:rPr lang="en-US" sz="1800" dirty="0" err="1">
                <a:latin typeface="Times New Roman" pitchFamily="18" charset="0"/>
              </a:rPr>
              <a:t>ngủ</a:t>
            </a:r>
            <a:r>
              <a:rPr lang="en-US" sz="1800" dirty="0">
                <a:latin typeface="Times New Roman" pitchFamily="18" charset="0"/>
              </a:rPr>
              <a:t> </a:t>
            </a:r>
            <a:r>
              <a:rPr lang="en-US" sz="1800" dirty="0" err="1">
                <a:latin typeface="Times New Roman" pitchFamily="18" charset="0"/>
              </a:rPr>
              <a:t>gật</a:t>
            </a:r>
            <a:r>
              <a:rPr lang="en-US" sz="1800" dirty="0">
                <a:latin typeface="Times New Roman" pitchFamily="18" charset="0"/>
              </a:rPr>
              <a:t>.</a:t>
            </a:r>
          </a:p>
          <a:p>
            <a:pPr>
              <a:lnSpc>
                <a:spcPct val="120000"/>
              </a:lnSpc>
              <a:spcBef>
                <a:spcPct val="0"/>
              </a:spcBef>
              <a:buFontTx/>
              <a:buNone/>
            </a:pPr>
            <a:r>
              <a:rPr lang="en-US" sz="1800" dirty="0">
                <a:latin typeface="Times New Roman" pitchFamily="18" charset="0"/>
              </a:rPr>
              <a:t>    </a:t>
            </a:r>
            <a:r>
              <a:rPr lang="en-US" sz="1800" i="1" dirty="0">
                <a:latin typeface="Times New Roman" pitchFamily="18" charset="0"/>
              </a:rPr>
              <a:t>10.</a:t>
            </a:r>
            <a:r>
              <a:rPr lang="en-US" sz="1800" dirty="0">
                <a:latin typeface="Times New Roman" pitchFamily="18" charset="0"/>
              </a:rPr>
              <a:t> </a:t>
            </a:r>
            <a:r>
              <a:rPr lang="en-US" sz="1800" dirty="0" err="1">
                <a:latin typeface="Times New Roman" pitchFamily="18" charset="0"/>
              </a:rPr>
              <a:t>Nhu</a:t>
            </a:r>
            <a:r>
              <a:rPr lang="en-US" sz="1800" dirty="0">
                <a:latin typeface="Times New Roman" pitchFamily="18" charset="0"/>
              </a:rPr>
              <a:t> </a:t>
            </a:r>
            <a:r>
              <a:rPr lang="en-US" sz="1800" dirty="0" err="1">
                <a:latin typeface="Times New Roman" pitchFamily="18" charset="0"/>
              </a:rPr>
              <a:t>cầu</a:t>
            </a:r>
            <a:r>
              <a:rPr lang="en-US" sz="1800" dirty="0">
                <a:latin typeface="Times New Roman" pitchFamily="18" charset="0"/>
              </a:rPr>
              <a:t> </a:t>
            </a:r>
            <a:r>
              <a:rPr lang="en-US" sz="1800" dirty="0" err="1">
                <a:latin typeface="Times New Roman" pitchFamily="18" charset="0"/>
              </a:rPr>
              <a:t>tiêu</a:t>
            </a:r>
            <a:r>
              <a:rPr lang="en-US" sz="1800" dirty="0">
                <a:latin typeface="Times New Roman" pitchFamily="18" charset="0"/>
              </a:rPr>
              <a:t> </a:t>
            </a:r>
            <a:r>
              <a:rPr lang="en-US" sz="1800" dirty="0" err="1">
                <a:latin typeface="Times New Roman" pitchFamily="18" charset="0"/>
              </a:rPr>
              <a:t>tiền</a:t>
            </a:r>
            <a:r>
              <a:rPr lang="en-US" sz="1800" dirty="0">
                <a:latin typeface="Times New Roman" pitchFamily="18" charset="0"/>
              </a:rPr>
              <a:t> </a:t>
            </a:r>
            <a:r>
              <a:rPr lang="en-US" sz="1800" dirty="0" err="1">
                <a:latin typeface="Times New Roman" pitchFamily="18" charset="0"/>
              </a:rPr>
              <a:t>ngày</a:t>
            </a:r>
            <a:r>
              <a:rPr lang="en-US" sz="1800" dirty="0">
                <a:latin typeface="Times New Roman" pitchFamily="18" charset="0"/>
              </a:rPr>
              <a:t> </a:t>
            </a:r>
            <a:r>
              <a:rPr lang="en-US" sz="1800" dirty="0" err="1">
                <a:latin typeface="Times New Roman" pitchFamily="18" charset="0"/>
              </a:rPr>
              <a:t>một</a:t>
            </a:r>
            <a:r>
              <a:rPr lang="en-US" sz="1800" dirty="0">
                <a:latin typeface="Times New Roman" pitchFamily="18" charset="0"/>
              </a:rPr>
              <a:t> </a:t>
            </a:r>
            <a:r>
              <a:rPr lang="en-US" sz="1800" dirty="0" err="1">
                <a:latin typeface="Times New Roman" pitchFamily="18" charset="0"/>
              </a:rPr>
              <a:t>nhiều</a:t>
            </a:r>
            <a:r>
              <a:rPr lang="en-US" sz="1800" dirty="0">
                <a:latin typeface="Times New Roman" pitchFamily="18" charset="0"/>
              </a:rPr>
              <a:t>, </a:t>
            </a:r>
            <a:r>
              <a:rPr lang="en-US" sz="1800" dirty="0" err="1">
                <a:latin typeface="Times New Roman" pitchFamily="18" charset="0"/>
              </a:rPr>
              <a:t>sử</a:t>
            </a:r>
            <a:r>
              <a:rPr lang="en-US" sz="1800" dirty="0">
                <a:latin typeface="Times New Roman" pitchFamily="18" charset="0"/>
              </a:rPr>
              <a:t> </a:t>
            </a:r>
            <a:r>
              <a:rPr lang="en-US" sz="1800" dirty="0" err="1">
                <a:latin typeface="Times New Roman" pitchFamily="18" charset="0"/>
              </a:rPr>
              <a:t>dụng</a:t>
            </a:r>
            <a:r>
              <a:rPr lang="en-US" sz="1800" dirty="0">
                <a:latin typeface="Times New Roman" pitchFamily="18" charset="0"/>
              </a:rPr>
              <a:t> </a:t>
            </a:r>
            <a:r>
              <a:rPr lang="en-US" sz="1800" dirty="0" err="1">
                <a:latin typeface="Times New Roman" pitchFamily="18" charset="0"/>
              </a:rPr>
              <a:t>tiền</a:t>
            </a:r>
            <a:r>
              <a:rPr lang="en-US" sz="1800" dirty="0">
                <a:latin typeface="Times New Roman" pitchFamily="18" charset="0"/>
              </a:rPr>
              <a:t> </a:t>
            </a:r>
            <a:r>
              <a:rPr lang="en-US" sz="1800" dirty="0" err="1">
                <a:latin typeface="Times New Roman" pitchFamily="18" charset="0"/>
              </a:rPr>
              <a:t>không</a:t>
            </a:r>
            <a:r>
              <a:rPr lang="en-US" sz="1800" dirty="0">
                <a:latin typeface="Times New Roman" pitchFamily="18" charset="0"/>
              </a:rPr>
              <a:t> </a:t>
            </a:r>
            <a:r>
              <a:rPr lang="en-US" sz="1800" dirty="0" err="1">
                <a:latin typeface="Times New Roman" pitchFamily="18" charset="0"/>
              </a:rPr>
              <a:t>có</a:t>
            </a:r>
            <a:r>
              <a:rPr lang="en-US" sz="1800" dirty="0">
                <a:latin typeface="Times New Roman" pitchFamily="18" charset="0"/>
              </a:rPr>
              <a:t> </a:t>
            </a:r>
            <a:r>
              <a:rPr lang="en-US" sz="1800" dirty="0" err="1">
                <a:latin typeface="Times New Roman" pitchFamily="18" charset="0"/>
              </a:rPr>
              <a:t>lý</a:t>
            </a:r>
            <a:r>
              <a:rPr lang="en-US" sz="1800" dirty="0">
                <a:latin typeface="Times New Roman" pitchFamily="18" charset="0"/>
              </a:rPr>
              <a:t> do </a:t>
            </a:r>
          </a:p>
          <a:p>
            <a:pPr>
              <a:lnSpc>
                <a:spcPct val="120000"/>
              </a:lnSpc>
              <a:spcBef>
                <a:spcPct val="0"/>
              </a:spcBef>
              <a:buFontTx/>
              <a:buNone/>
            </a:pPr>
            <a:r>
              <a:rPr lang="en-US" sz="1800" dirty="0">
                <a:latin typeface="Times New Roman" pitchFamily="18" charset="0"/>
              </a:rPr>
              <a:t>          </a:t>
            </a:r>
            <a:r>
              <a:rPr lang="en-US" sz="1800" dirty="0" err="1">
                <a:latin typeface="Times New Roman" pitchFamily="18" charset="0"/>
              </a:rPr>
              <a:t>chính</a:t>
            </a:r>
            <a:r>
              <a:rPr lang="en-US" sz="1800" dirty="0">
                <a:latin typeface="Times New Roman" pitchFamily="18" charset="0"/>
              </a:rPr>
              <a:t> </a:t>
            </a:r>
            <a:r>
              <a:rPr lang="en-US" sz="1800" dirty="0" err="1">
                <a:latin typeface="Times New Roman" pitchFamily="18" charset="0"/>
              </a:rPr>
              <a:t>đáng</a:t>
            </a:r>
            <a:r>
              <a:rPr lang="en-US" sz="1800" dirty="0">
                <a:latin typeface="Times New Roman" pitchFamily="18" charset="0"/>
              </a:rPr>
              <a:t>, </a:t>
            </a:r>
            <a:r>
              <a:rPr lang="en-US" sz="1800" dirty="0" err="1">
                <a:latin typeface="Times New Roman" pitchFamily="18" charset="0"/>
              </a:rPr>
              <a:t>thường</a:t>
            </a:r>
            <a:r>
              <a:rPr lang="en-US" sz="1800" dirty="0">
                <a:latin typeface="Times New Roman" pitchFamily="18" charset="0"/>
              </a:rPr>
              <a:t> </a:t>
            </a:r>
            <a:r>
              <a:rPr lang="en-US" sz="1800" dirty="0" err="1">
                <a:latin typeface="Times New Roman" pitchFamily="18" charset="0"/>
              </a:rPr>
              <a:t>xuyên</a:t>
            </a:r>
            <a:r>
              <a:rPr lang="en-US" sz="1800" dirty="0">
                <a:latin typeface="Times New Roman" pitchFamily="18" charset="0"/>
              </a:rPr>
              <a:t> </a:t>
            </a:r>
            <a:r>
              <a:rPr lang="en-US" sz="1800" dirty="0" err="1">
                <a:latin typeface="Times New Roman" pitchFamily="18" charset="0"/>
              </a:rPr>
              <a:t>xin</a:t>
            </a:r>
            <a:r>
              <a:rPr lang="en-US" sz="1800" dirty="0">
                <a:latin typeface="Times New Roman" pitchFamily="18" charset="0"/>
              </a:rPr>
              <a:t> </a:t>
            </a:r>
            <a:r>
              <a:rPr lang="en-US" sz="1800" dirty="0" err="1">
                <a:latin typeface="Times New Roman" pitchFamily="18" charset="0"/>
              </a:rPr>
              <a:t>tiền</a:t>
            </a:r>
            <a:r>
              <a:rPr lang="en-US" sz="1800" dirty="0">
                <a:latin typeface="Times New Roman" pitchFamily="18" charset="0"/>
              </a:rPr>
              <a:t> </a:t>
            </a:r>
            <a:r>
              <a:rPr lang="en-US" sz="1800" dirty="0" err="1">
                <a:latin typeface="Times New Roman" pitchFamily="18" charset="0"/>
              </a:rPr>
              <a:t>người</a:t>
            </a:r>
            <a:r>
              <a:rPr lang="en-US" sz="1800" dirty="0">
                <a:latin typeface="Times New Roman" pitchFamily="18" charset="0"/>
              </a:rPr>
              <a:t> </a:t>
            </a:r>
            <a:r>
              <a:rPr lang="en-US" sz="1800" dirty="0" err="1">
                <a:latin typeface="Times New Roman" pitchFamily="18" charset="0"/>
              </a:rPr>
              <a:t>thân</a:t>
            </a:r>
            <a:r>
              <a:rPr lang="en-US" sz="1800" dirty="0">
                <a:latin typeface="Times New Roman" pitchFamily="18" charset="0"/>
              </a:rPr>
              <a:t>, hay </a:t>
            </a:r>
            <a:r>
              <a:rPr lang="en-US" sz="1800" dirty="0" err="1">
                <a:latin typeface="Times New Roman" pitchFamily="18" charset="0"/>
              </a:rPr>
              <a:t>bán</a:t>
            </a:r>
            <a:r>
              <a:rPr lang="en-US" sz="1800" dirty="0">
                <a:latin typeface="Times New Roman" pitchFamily="18" charset="0"/>
              </a:rPr>
              <a:t> </a:t>
            </a:r>
            <a:r>
              <a:rPr lang="en-US" sz="1800" dirty="0" err="1">
                <a:latin typeface="Times New Roman" pitchFamily="18" charset="0"/>
              </a:rPr>
              <a:t>đồ</a:t>
            </a:r>
            <a:r>
              <a:rPr lang="en-US" sz="1800" dirty="0">
                <a:latin typeface="Times New Roman" pitchFamily="18" charset="0"/>
              </a:rPr>
              <a:t> </a:t>
            </a:r>
            <a:r>
              <a:rPr lang="en-US" sz="1800" dirty="0" err="1">
                <a:latin typeface="Times New Roman" pitchFamily="18" charset="0"/>
              </a:rPr>
              <a:t>đạc</a:t>
            </a:r>
            <a:r>
              <a:rPr lang="en-US" sz="1800" dirty="0">
                <a:latin typeface="Times New Roman" pitchFamily="18" charset="0"/>
              </a:rPr>
              <a:t> </a:t>
            </a:r>
            <a:r>
              <a:rPr lang="en-US" sz="1800" dirty="0" err="1">
                <a:latin typeface="Times New Roman" pitchFamily="18" charset="0"/>
              </a:rPr>
              <a:t>cá</a:t>
            </a:r>
            <a:r>
              <a:rPr lang="en-US" sz="1800" dirty="0">
                <a:latin typeface="Times New Roman" pitchFamily="18" charset="0"/>
              </a:rPr>
              <a:t> </a:t>
            </a:r>
          </a:p>
          <a:p>
            <a:pPr>
              <a:lnSpc>
                <a:spcPct val="120000"/>
              </a:lnSpc>
              <a:spcBef>
                <a:spcPct val="0"/>
              </a:spcBef>
              <a:buFontTx/>
              <a:buNone/>
            </a:pPr>
            <a:r>
              <a:rPr lang="en-US" sz="1800" dirty="0">
                <a:latin typeface="Times New Roman" pitchFamily="18" charset="0"/>
              </a:rPr>
              <a:t>          </a:t>
            </a:r>
            <a:r>
              <a:rPr lang="en-US" sz="1800" dirty="0" err="1">
                <a:latin typeface="Times New Roman" pitchFamily="18" charset="0"/>
              </a:rPr>
              <a:t>nhân</a:t>
            </a:r>
            <a:r>
              <a:rPr lang="en-US" sz="1800" dirty="0">
                <a:latin typeface="Times New Roman" pitchFamily="18" charset="0"/>
              </a:rPr>
              <a:t> </a:t>
            </a:r>
            <a:r>
              <a:rPr lang="en-US" sz="1800" dirty="0" err="1">
                <a:latin typeface="Times New Roman" pitchFamily="18" charset="0"/>
              </a:rPr>
              <a:t>và</a:t>
            </a:r>
            <a:r>
              <a:rPr lang="en-US" sz="1800" dirty="0">
                <a:latin typeface="Times New Roman" pitchFamily="18" charset="0"/>
              </a:rPr>
              <a:t> </a:t>
            </a:r>
            <a:r>
              <a:rPr lang="en-US" sz="1800" dirty="0" err="1">
                <a:latin typeface="Times New Roman" pitchFamily="18" charset="0"/>
              </a:rPr>
              <a:t>của</a:t>
            </a:r>
            <a:r>
              <a:rPr lang="en-US" sz="1800" dirty="0">
                <a:latin typeface="Times New Roman" pitchFamily="18" charset="0"/>
              </a:rPr>
              <a:t> </a:t>
            </a:r>
            <a:r>
              <a:rPr lang="en-US" sz="1800" dirty="0" err="1">
                <a:latin typeface="Times New Roman" pitchFamily="18" charset="0"/>
              </a:rPr>
              <a:t>gia</a:t>
            </a:r>
            <a:r>
              <a:rPr lang="en-US" sz="1800" dirty="0">
                <a:latin typeface="Times New Roman" pitchFamily="18" charset="0"/>
              </a:rPr>
              <a:t> </a:t>
            </a:r>
            <a:r>
              <a:rPr lang="en-US" sz="1800" dirty="0" err="1">
                <a:latin typeface="Times New Roman" pitchFamily="18" charset="0"/>
              </a:rPr>
              <a:t>đình</a:t>
            </a:r>
            <a:r>
              <a:rPr lang="en-US" sz="1800" dirty="0">
                <a:latin typeface="Times New Roman" pitchFamily="18" charset="0"/>
              </a:rPr>
              <a:t>, </a:t>
            </a:r>
            <a:r>
              <a:rPr lang="en-US" sz="1800" dirty="0" err="1">
                <a:latin typeface="Times New Roman" pitchFamily="18" charset="0"/>
              </a:rPr>
              <a:t>nợ</a:t>
            </a:r>
            <a:r>
              <a:rPr lang="en-US" sz="1800" dirty="0">
                <a:latin typeface="Times New Roman" pitchFamily="18" charset="0"/>
              </a:rPr>
              <a:t> </a:t>
            </a:r>
            <a:r>
              <a:rPr lang="en-US" sz="1800" dirty="0" err="1">
                <a:latin typeface="Times New Roman" pitchFamily="18" charset="0"/>
              </a:rPr>
              <a:t>nần</a:t>
            </a:r>
            <a:r>
              <a:rPr lang="en-US" sz="1800" dirty="0">
                <a:latin typeface="Times New Roman" pitchFamily="18" charset="0"/>
              </a:rPr>
              <a:t> </a:t>
            </a:r>
            <a:r>
              <a:rPr lang="en-US" sz="1800" dirty="0" err="1">
                <a:latin typeface="Times New Roman" pitchFamily="18" charset="0"/>
              </a:rPr>
              <a:t>nhiều</a:t>
            </a:r>
            <a:r>
              <a:rPr lang="en-US" sz="1800" dirty="0">
                <a:latin typeface="Times New Roman" pitchFamily="18" charset="0"/>
              </a:rPr>
              <a:t>, </a:t>
            </a:r>
            <a:r>
              <a:rPr lang="en-US" sz="1800" dirty="0" err="1">
                <a:latin typeface="Times New Roman" pitchFamily="18" charset="0"/>
              </a:rPr>
              <a:t>ăn</a:t>
            </a:r>
            <a:r>
              <a:rPr lang="en-US" sz="1800" dirty="0">
                <a:latin typeface="Times New Roman" pitchFamily="18" charset="0"/>
              </a:rPr>
              <a:t> </a:t>
            </a:r>
            <a:r>
              <a:rPr lang="en-US" sz="1800" dirty="0" err="1">
                <a:latin typeface="Times New Roman" pitchFamily="18" charset="0"/>
              </a:rPr>
              <a:t>cắp</a:t>
            </a:r>
            <a:r>
              <a:rPr lang="en-US" sz="1800" dirty="0">
                <a:latin typeface="Times New Roman" pitchFamily="18" charset="0"/>
              </a:rPr>
              <a:t> </a:t>
            </a:r>
            <a:r>
              <a:rPr lang="en-US" sz="1800" dirty="0" err="1">
                <a:latin typeface="Times New Roman" pitchFamily="18" charset="0"/>
              </a:rPr>
              <a:t>vặt</a:t>
            </a:r>
            <a:r>
              <a:rPr lang="en-US" sz="1800" dirty="0">
                <a:latin typeface="Times New Roman" pitchFamily="18" charset="0"/>
              </a:rPr>
              <a:t>.</a:t>
            </a:r>
          </a:p>
          <a:p>
            <a:pPr>
              <a:lnSpc>
                <a:spcPct val="95000"/>
              </a:lnSpc>
              <a:spcBef>
                <a:spcPct val="0"/>
              </a:spcBef>
              <a:buFontTx/>
              <a:buNone/>
            </a:pPr>
            <a:endParaRPr lang="en-US" sz="1800" dirty="0">
              <a:latin typeface="Times New Roman" pitchFamily="18" charset="0"/>
            </a:endParaRPr>
          </a:p>
          <a:p>
            <a:pPr>
              <a:lnSpc>
                <a:spcPct val="95000"/>
              </a:lnSpc>
              <a:spcBef>
                <a:spcPct val="0"/>
              </a:spcBef>
              <a:buFontTx/>
              <a:buNone/>
            </a:pPr>
            <a:r>
              <a:rPr lang="en-US" sz="1200" dirty="0">
                <a:latin typeface="Times New Roman" pitchFamily="18" charset="0"/>
              </a:rPr>
              <a:t>    </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2" name="Rectangle 4"/>
          <p:cNvSpPr>
            <a:spLocks noGrp="1" noChangeArrowheads="1"/>
          </p:cNvSpPr>
          <p:nvPr>
            <p:ph type="body" idx="1"/>
          </p:nvPr>
        </p:nvSpPr>
        <p:spPr>
          <a:xfrm>
            <a:off x="563563" y="304800"/>
            <a:ext cx="7167562" cy="4187825"/>
          </a:xfrm>
          <a:noFill/>
          <a:ln/>
        </p:spPr>
        <p:txBody>
          <a:bodyPr/>
          <a:lstStyle/>
          <a:p>
            <a:pPr marL="495300" indent="-495300">
              <a:lnSpc>
                <a:spcPct val="115000"/>
              </a:lnSpc>
              <a:buFontTx/>
              <a:buNone/>
            </a:pPr>
            <a:r>
              <a:rPr lang="en-US" sz="2000" dirty="0">
                <a:latin typeface="Times New Roman" pitchFamily="18" charset="0"/>
              </a:rPr>
              <a:t>	</a:t>
            </a:r>
            <a:r>
              <a:rPr lang="en-US" sz="2000" i="1" dirty="0">
                <a:latin typeface="Times New Roman" pitchFamily="18" charset="0"/>
              </a:rPr>
              <a:t>11.</a:t>
            </a:r>
            <a:r>
              <a:rPr lang="en-US" sz="2000" dirty="0">
                <a:latin typeface="Times New Roman" pitchFamily="18" charset="0"/>
              </a:rPr>
              <a:t> </a:t>
            </a:r>
            <a:r>
              <a:rPr lang="en-US" sz="2000" dirty="0" err="1">
                <a:latin typeface="Times New Roman" pitchFamily="18" charset="0"/>
              </a:rPr>
              <a:t>Túi</a:t>
            </a:r>
            <a:r>
              <a:rPr lang="en-US" sz="2000" dirty="0">
                <a:latin typeface="Times New Roman" pitchFamily="18" charset="0"/>
              </a:rPr>
              <a:t> </a:t>
            </a:r>
            <a:r>
              <a:rPr lang="en-US" sz="2000" dirty="0" err="1">
                <a:latin typeface="Times New Roman" pitchFamily="18" charset="0"/>
              </a:rPr>
              <a:t>quần</a:t>
            </a:r>
            <a:r>
              <a:rPr lang="en-US" sz="2000" dirty="0">
                <a:latin typeface="Times New Roman" pitchFamily="18" charset="0"/>
              </a:rPr>
              <a:t>, </a:t>
            </a:r>
            <a:r>
              <a:rPr lang="en-US" sz="2000" dirty="0" err="1">
                <a:latin typeface="Times New Roman" pitchFamily="18" charset="0"/>
              </a:rPr>
              <a:t>áo</a:t>
            </a:r>
            <a:r>
              <a:rPr lang="en-US" sz="2000" dirty="0">
                <a:latin typeface="Times New Roman" pitchFamily="18" charset="0"/>
              </a:rPr>
              <a:t>, </a:t>
            </a:r>
            <a:r>
              <a:rPr lang="en-US" sz="2000" dirty="0" err="1">
                <a:latin typeface="Times New Roman" pitchFamily="18" charset="0"/>
              </a:rPr>
              <a:t>cặp</a:t>
            </a:r>
            <a:r>
              <a:rPr lang="en-US" sz="2000" dirty="0">
                <a:latin typeface="Times New Roman" pitchFamily="18" charset="0"/>
              </a:rPr>
              <a:t> </a:t>
            </a:r>
            <a:r>
              <a:rPr lang="en-US" sz="2000" dirty="0" err="1">
                <a:latin typeface="Times New Roman" pitchFamily="18" charset="0"/>
              </a:rPr>
              <a:t>sách</a:t>
            </a:r>
            <a:r>
              <a:rPr lang="en-US" sz="2000" dirty="0">
                <a:latin typeface="Times New Roman" pitchFamily="18" charset="0"/>
              </a:rPr>
              <a:t>, </a:t>
            </a:r>
            <a:r>
              <a:rPr lang="en-US" sz="2000" dirty="0" err="1">
                <a:latin typeface="Times New Roman" pitchFamily="18" charset="0"/>
              </a:rPr>
              <a:t>phòng</a:t>
            </a:r>
            <a:r>
              <a:rPr lang="en-US" sz="2000" dirty="0">
                <a:latin typeface="Times New Roman" pitchFamily="18" charset="0"/>
              </a:rPr>
              <a:t> ở </a:t>
            </a:r>
            <a:r>
              <a:rPr lang="en-US" sz="2000" dirty="0" err="1">
                <a:latin typeface="Times New Roman" pitchFamily="18" charset="0"/>
              </a:rPr>
              <a:t>thường</a:t>
            </a:r>
            <a:r>
              <a:rPr lang="en-US" sz="2000" dirty="0">
                <a:latin typeface="Times New Roman" pitchFamily="18" charset="0"/>
              </a:rPr>
              <a:t> </a:t>
            </a:r>
            <a:r>
              <a:rPr lang="en-US" sz="2000" dirty="0" err="1">
                <a:latin typeface="Times New Roman" pitchFamily="18" charset="0"/>
              </a:rPr>
              <a:t>có</a:t>
            </a:r>
            <a:r>
              <a:rPr lang="en-US" sz="2000" dirty="0">
                <a:latin typeface="Times New Roman" pitchFamily="18" charset="0"/>
              </a:rPr>
              <a:t> </a:t>
            </a:r>
            <a:r>
              <a:rPr lang="en-US" sz="2000" dirty="0" err="1">
                <a:latin typeface="Times New Roman" pitchFamily="18" charset="0"/>
              </a:rPr>
              <a:t>nhiều</a:t>
            </a:r>
            <a:r>
              <a:rPr lang="en-US" sz="2000" dirty="0">
                <a:latin typeface="Times New Roman" pitchFamily="18" charset="0"/>
              </a:rPr>
              <a:t> </a:t>
            </a:r>
            <a:r>
              <a:rPr lang="en-US" sz="2000" dirty="0" err="1">
                <a:latin typeface="Times New Roman" pitchFamily="18" charset="0"/>
              </a:rPr>
              <a:t>thứ</a:t>
            </a:r>
            <a:r>
              <a:rPr lang="en-US" sz="2000" dirty="0">
                <a:latin typeface="Times New Roman" pitchFamily="18" charset="0"/>
              </a:rPr>
              <a:t> </a:t>
            </a:r>
            <a:r>
              <a:rPr lang="en-US" sz="2000" dirty="0" err="1">
                <a:latin typeface="Times New Roman" pitchFamily="18" charset="0"/>
              </a:rPr>
              <a:t>như</a:t>
            </a:r>
            <a:r>
              <a:rPr lang="en-US" sz="2000" dirty="0">
                <a:latin typeface="Times New Roman" pitchFamily="18" charset="0"/>
              </a:rPr>
              <a:t>: </a:t>
            </a:r>
          </a:p>
          <a:p>
            <a:pPr marL="495300" indent="-495300">
              <a:lnSpc>
                <a:spcPct val="115000"/>
              </a:lnSpc>
              <a:buFontTx/>
              <a:buNone/>
            </a:pPr>
            <a:r>
              <a:rPr lang="en-US" sz="2000" dirty="0">
                <a:latin typeface="Times New Roman" pitchFamily="18" charset="0"/>
              </a:rPr>
              <a:t>              </a:t>
            </a:r>
            <a:r>
              <a:rPr lang="en-US" sz="2000" dirty="0" err="1">
                <a:latin typeface="Times New Roman" pitchFamily="18" charset="0"/>
              </a:rPr>
              <a:t>giấy</a:t>
            </a:r>
            <a:r>
              <a:rPr lang="en-US" sz="2000" dirty="0">
                <a:latin typeface="Times New Roman" pitchFamily="18" charset="0"/>
              </a:rPr>
              <a:t> </a:t>
            </a:r>
            <a:r>
              <a:rPr lang="en-US" sz="2000" dirty="0" err="1">
                <a:latin typeface="Times New Roman" pitchFamily="18" charset="0"/>
              </a:rPr>
              <a:t>bạc</a:t>
            </a:r>
            <a:r>
              <a:rPr lang="en-US" sz="2000" dirty="0">
                <a:latin typeface="Times New Roman" pitchFamily="18" charset="0"/>
              </a:rPr>
              <a:t>, </a:t>
            </a:r>
            <a:r>
              <a:rPr lang="en-US" sz="2000" dirty="0" err="1">
                <a:latin typeface="Times New Roman" pitchFamily="18" charset="0"/>
              </a:rPr>
              <a:t>thuốc</a:t>
            </a:r>
            <a:r>
              <a:rPr lang="en-US" sz="2000" dirty="0">
                <a:latin typeface="Times New Roman" pitchFamily="18" charset="0"/>
              </a:rPr>
              <a:t> </a:t>
            </a:r>
            <a:r>
              <a:rPr lang="en-US" sz="2000" dirty="0" err="1">
                <a:latin typeface="Times New Roman" pitchFamily="18" charset="0"/>
              </a:rPr>
              <a:t>lá</a:t>
            </a:r>
            <a:r>
              <a:rPr lang="en-US" sz="2000" dirty="0">
                <a:latin typeface="Times New Roman" pitchFamily="18" charset="0"/>
              </a:rPr>
              <a:t>, </a:t>
            </a:r>
            <a:r>
              <a:rPr lang="en-US" sz="2000" dirty="0" err="1">
                <a:latin typeface="Times New Roman" pitchFamily="18" charset="0"/>
              </a:rPr>
              <a:t>kẹo</a:t>
            </a:r>
            <a:r>
              <a:rPr lang="en-US" sz="2000" dirty="0">
                <a:latin typeface="Times New Roman" pitchFamily="18" charset="0"/>
              </a:rPr>
              <a:t> </a:t>
            </a:r>
            <a:r>
              <a:rPr lang="en-US" sz="2000" dirty="0" err="1">
                <a:latin typeface="Times New Roman" pitchFamily="18" charset="0"/>
              </a:rPr>
              <a:t>cao</a:t>
            </a:r>
            <a:r>
              <a:rPr lang="en-US" sz="2000" dirty="0">
                <a:latin typeface="Times New Roman" pitchFamily="18" charset="0"/>
              </a:rPr>
              <a:t> </a:t>
            </a:r>
            <a:r>
              <a:rPr lang="en-US" sz="2000" dirty="0" err="1">
                <a:latin typeface="Times New Roman" pitchFamily="18" charset="0"/>
              </a:rPr>
              <a:t>su</a:t>
            </a:r>
            <a:r>
              <a:rPr lang="en-US" sz="2000" dirty="0">
                <a:latin typeface="Times New Roman" pitchFamily="18" charset="0"/>
              </a:rPr>
              <a:t>, </a:t>
            </a:r>
            <a:r>
              <a:rPr lang="en-US" sz="2000" dirty="0" err="1">
                <a:latin typeface="Times New Roman" pitchFamily="18" charset="0"/>
              </a:rPr>
              <a:t>bật</a:t>
            </a:r>
            <a:r>
              <a:rPr lang="en-US" sz="2000" dirty="0">
                <a:latin typeface="Times New Roman" pitchFamily="18" charset="0"/>
              </a:rPr>
              <a:t> </a:t>
            </a:r>
            <a:r>
              <a:rPr lang="en-US" sz="2000" dirty="0" err="1">
                <a:latin typeface="Times New Roman" pitchFamily="18" charset="0"/>
              </a:rPr>
              <a:t>lửa</a:t>
            </a:r>
            <a:r>
              <a:rPr lang="en-US" sz="2000" dirty="0">
                <a:latin typeface="Times New Roman" pitchFamily="18" charset="0"/>
              </a:rPr>
              <a:t> </a:t>
            </a:r>
            <a:r>
              <a:rPr lang="en-US" sz="2000" dirty="0" err="1">
                <a:latin typeface="Times New Roman" pitchFamily="18" charset="0"/>
              </a:rPr>
              <a:t>ga</a:t>
            </a:r>
            <a:r>
              <a:rPr lang="en-US" sz="2000" dirty="0">
                <a:latin typeface="Times New Roman" pitchFamily="18" charset="0"/>
              </a:rPr>
              <a:t>, </a:t>
            </a:r>
            <a:r>
              <a:rPr lang="en-US" sz="2000" dirty="0" err="1">
                <a:latin typeface="Times New Roman" pitchFamily="18" charset="0"/>
              </a:rPr>
              <a:t>bơm</a:t>
            </a:r>
            <a:r>
              <a:rPr lang="en-US" sz="2000" dirty="0">
                <a:latin typeface="Times New Roman" pitchFamily="18" charset="0"/>
              </a:rPr>
              <a:t> xi </a:t>
            </a:r>
            <a:r>
              <a:rPr lang="en-US" sz="2000" dirty="0" err="1">
                <a:latin typeface="Times New Roman" pitchFamily="18" charset="0"/>
              </a:rPr>
              <a:t>lanh</a:t>
            </a:r>
            <a:r>
              <a:rPr lang="en-US" sz="2000" dirty="0">
                <a:latin typeface="Times New Roman" pitchFamily="18" charset="0"/>
              </a:rPr>
              <a:t>, </a:t>
            </a:r>
            <a:r>
              <a:rPr lang="en-US" sz="2000" dirty="0" err="1">
                <a:latin typeface="Times New Roman" pitchFamily="18" charset="0"/>
              </a:rPr>
              <a:t>kim</a:t>
            </a:r>
            <a:r>
              <a:rPr lang="en-US" sz="2000" dirty="0">
                <a:latin typeface="Times New Roman" pitchFamily="18" charset="0"/>
              </a:rPr>
              <a:t> </a:t>
            </a:r>
          </a:p>
          <a:p>
            <a:pPr marL="495300" indent="-495300">
              <a:lnSpc>
                <a:spcPct val="115000"/>
              </a:lnSpc>
              <a:buFontTx/>
              <a:buNone/>
            </a:pPr>
            <a:r>
              <a:rPr lang="en-US" sz="2000" dirty="0">
                <a:latin typeface="Times New Roman" pitchFamily="18" charset="0"/>
              </a:rPr>
              <a:t>              </a:t>
            </a:r>
            <a:r>
              <a:rPr lang="en-US" sz="2000" dirty="0" err="1">
                <a:latin typeface="Times New Roman" pitchFamily="18" charset="0"/>
              </a:rPr>
              <a:t>tiêm</a:t>
            </a:r>
            <a:r>
              <a:rPr lang="en-US" sz="2000" dirty="0">
                <a:latin typeface="Times New Roman" pitchFamily="18" charset="0"/>
              </a:rPr>
              <a:t>, </a:t>
            </a:r>
            <a:r>
              <a:rPr lang="en-US" sz="2000" dirty="0" err="1">
                <a:latin typeface="Times New Roman" pitchFamily="18" charset="0"/>
              </a:rPr>
              <a:t>ống</a:t>
            </a:r>
            <a:r>
              <a:rPr lang="en-US" sz="2000" dirty="0">
                <a:latin typeface="Times New Roman" pitchFamily="18" charset="0"/>
              </a:rPr>
              <a:t> </a:t>
            </a:r>
            <a:r>
              <a:rPr lang="en-US" sz="2000" dirty="0" err="1">
                <a:latin typeface="Times New Roman" pitchFamily="18" charset="0"/>
              </a:rPr>
              <a:t>thuốc</a:t>
            </a:r>
            <a:r>
              <a:rPr lang="en-US" sz="2000" dirty="0">
                <a:latin typeface="Times New Roman" pitchFamily="18" charset="0"/>
              </a:rPr>
              <a:t>, </a:t>
            </a:r>
            <a:r>
              <a:rPr lang="en-US" sz="2000" dirty="0" err="1">
                <a:latin typeface="Times New Roman" pitchFamily="18" charset="0"/>
              </a:rPr>
              <a:t>thuốc</a:t>
            </a:r>
            <a:r>
              <a:rPr lang="en-US" sz="2000" dirty="0">
                <a:latin typeface="Times New Roman" pitchFamily="18" charset="0"/>
              </a:rPr>
              <a:t> </a:t>
            </a:r>
            <a:r>
              <a:rPr lang="en-US" sz="2000" dirty="0" err="1">
                <a:latin typeface="Times New Roman" pitchFamily="18" charset="0"/>
              </a:rPr>
              <a:t>phiện</a:t>
            </a:r>
            <a:r>
              <a:rPr lang="en-US" sz="2000" dirty="0">
                <a:latin typeface="Times New Roman" pitchFamily="18" charset="0"/>
              </a:rPr>
              <a:t>, </a:t>
            </a:r>
            <a:r>
              <a:rPr lang="en-US" sz="2000" dirty="0" err="1">
                <a:latin typeface="Times New Roman" pitchFamily="18" charset="0"/>
              </a:rPr>
              <a:t>gói</a:t>
            </a:r>
            <a:r>
              <a:rPr lang="en-US" sz="2000" dirty="0">
                <a:latin typeface="Times New Roman" pitchFamily="18" charset="0"/>
              </a:rPr>
              <a:t> </a:t>
            </a:r>
            <a:r>
              <a:rPr lang="en-US" sz="2000" dirty="0" err="1">
                <a:latin typeface="Times New Roman" pitchFamily="18" charset="0"/>
              </a:rPr>
              <a:t>nhỏ</a:t>
            </a:r>
            <a:r>
              <a:rPr lang="en-US" sz="2000" dirty="0">
                <a:latin typeface="Times New Roman" pitchFamily="18" charset="0"/>
              </a:rPr>
              <a:t> </a:t>
            </a:r>
            <a:r>
              <a:rPr lang="en-US" sz="2000" dirty="0" err="1">
                <a:latin typeface="Times New Roman" pitchFamily="18" charset="0"/>
              </a:rPr>
              <a:t>hê</a:t>
            </a:r>
            <a:r>
              <a:rPr lang="en-US" sz="2000" dirty="0">
                <a:latin typeface="Times New Roman" pitchFamily="18" charset="0"/>
              </a:rPr>
              <a:t> - </a:t>
            </a:r>
            <a:r>
              <a:rPr lang="en-US" sz="2000" dirty="0" err="1">
                <a:latin typeface="Times New Roman" pitchFamily="18" charset="0"/>
              </a:rPr>
              <a:t>rô</a:t>
            </a:r>
            <a:r>
              <a:rPr lang="en-US" sz="2000" dirty="0">
                <a:latin typeface="Times New Roman" pitchFamily="18" charset="0"/>
              </a:rPr>
              <a:t>- in.</a:t>
            </a:r>
          </a:p>
          <a:p>
            <a:pPr marL="495300" indent="-495300">
              <a:lnSpc>
                <a:spcPct val="115000"/>
              </a:lnSpc>
              <a:buFontTx/>
              <a:buNone/>
            </a:pPr>
            <a:r>
              <a:rPr lang="en-US" sz="2000" dirty="0">
                <a:latin typeface="Times New Roman" pitchFamily="18" charset="0"/>
              </a:rPr>
              <a:t>	</a:t>
            </a:r>
            <a:r>
              <a:rPr lang="en-US" sz="2000" i="1" dirty="0">
                <a:latin typeface="Times New Roman" pitchFamily="18" charset="0"/>
              </a:rPr>
              <a:t>12.</a:t>
            </a:r>
            <a:r>
              <a:rPr lang="en-US" sz="2000" dirty="0">
                <a:latin typeface="Times New Roman" pitchFamily="18" charset="0"/>
              </a:rPr>
              <a:t> </a:t>
            </a:r>
            <a:r>
              <a:rPr lang="en-US" sz="2000" dirty="0" err="1">
                <a:latin typeface="Times New Roman" pitchFamily="18" charset="0"/>
              </a:rPr>
              <a:t>Có</a:t>
            </a:r>
            <a:r>
              <a:rPr lang="en-US" sz="2000" dirty="0">
                <a:latin typeface="Times New Roman" pitchFamily="18" charset="0"/>
              </a:rPr>
              <a:t> </a:t>
            </a:r>
            <a:r>
              <a:rPr lang="en-US" sz="2000" dirty="0" err="1">
                <a:latin typeface="Times New Roman" pitchFamily="18" charset="0"/>
              </a:rPr>
              <a:t>dấu</a:t>
            </a:r>
            <a:r>
              <a:rPr lang="en-US" sz="2000" dirty="0">
                <a:latin typeface="Times New Roman" pitchFamily="18" charset="0"/>
              </a:rPr>
              <a:t> </a:t>
            </a:r>
            <a:r>
              <a:rPr lang="en-US" sz="2000" dirty="0" err="1">
                <a:latin typeface="Times New Roman" pitchFamily="18" charset="0"/>
              </a:rPr>
              <a:t>kim</a:t>
            </a:r>
            <a:r>
              <a:rPr lang="en-US" sz="2000" dirty="0">
                <a:latin typeface="Times New Roman" pitchFamily="18" charset="0"/>
              </a:rPr>
              <a:t> </a:t>
            </a:r>
            <a:r>
              <a:rPr lang="en-US" sz="2000" dirty="0" err="1">
                <a:latin typeface="Times New Roman" pitchFamily="18" charset="0"/>
              </a:rPr>
              <a:t>tiêm</a:t>
            </a:r>
            <a:r>
              <a:rPr lang="en-US" sz="2000" dirty="0">
                <a:latin typeface="Times New Roman" pitchFamily="18" charset="0"/>
              </a:rPr>
              <a:t> </a:t>
            </a:r>
            <a:r>
              <a:rPr lang="en-US" sz="2000" dirty="0" err="1">
                <a:latin typeface="Times New Roman" pitchFamily="18" charset="0"/>
              </a:rPr>
              <a:t>trên</a:t>
            </a:r>
            <a:r>
              <a:rPr lang="en-US" sz="2000" dirty="0">
                <a:latin typeface="Times New Roman" pitchFamily="18" charset="0"/>
              </a:rPr>
              <a:t> </a:t>
            </a:r>
            <a:r>
              <a:rPr lang="en-US" sz="2000" dirty="0" err="1">
                <a:latin typeface="Times New Roman" pitchFamily="18" charset="0"/>
              </a:rPr>
              <a:t>mạch</a:t>
            </a:r>
            <a:r>
              <a:rPr lang="en-US" sz="2000" dirty="0">
                <a:latin typeface="Times New Roman" pitchFamily="18" charset="0"/>
              </a:rPr>
              <a:t> </a:t>
            </a:r>
            <a:r>
              <a:rPr lang="en-US" sz="2000" dirty="0" err="1">
                <a:latin typeface="Times New Roman" pitchFamily="18" charset="0"/>
              </a:rPr>
              <a:t>máu</a:t>
            </a:r>
            <a:r>
              <a:rPr lang="en-US" sz="2000" dirty="0">
                <a:latin typeface="Times New Roman" pitchFamily="18" charset="0"/>
              </a:rPr>
              <a:t> ở mu </a:t>
            </a:r>
            <a:r>
              <a:rPr lang="en-US" sz="2000" dirty="0" err="1">
                <a:latin typeface="Times New Roman" pitchFamily="18" charset="0"/>
              </a:rPr>
              <a:t>bàn</a:t>
            </a:r>
            <a:r>
              <a:rPr lang="en-US" sz="2000" dirty="0">
                <a:latin typeface="Times New Roman" pitchFamily="18" charset="0"/>
              </a:rPr>
              <a:t> </a:t>
            </a:r>
            <a:r>
              <a:rPr lang="en-US" sz="2000" dirty="0" err="1">
                <a:latin typeface="Times New Roman" pitchFamily="18" charset="0"/>
              </a:rPr>
              <a:t>tay</a:t>
            </a:r>
            <a:r>
              <a:rPr lang="en-US" sz="2000" dirty="0">
                <a:latin typeface="Times New Roman" pitchFamily="18" charset="0"/>
              </a:rPr>
              <a:t>, </a:t>
            </a:r>
            <a:r>
              <a:rPr lang="en-US" sz="2000" dirty="0" err="1">
                <a:latin typeface="Times New Roman" pitchFamily="18" charset="0"/>
              </a:rPr>
              <a:t>cổ</a:t>
            </a:r>
            <a:r>
              <a:rPr lang="en-US" sz="2000" dirty="0">
                <a:latin typeface="Times New Roman" pitchFamily="18" charset="0"/>
              </a:rPr>
              <a:t> </a:t>
            </a:r>
            <a:r>
              <a:rPr lang="en-US" sz="2000" dirty="0" err="1">
                <a:latin typeface="Times New Roman" pitchFamily="18" charset="0"/>
              </a:rPr>
              <a:t>tay</a:t>
            </a:r>
            <a:r>
              <a:rPr lang="en-US" sz="2000" dirty="0">
                <a:latin typeface="Times New Roman" pitchFamily="18" charset="0"/>
              </a:rPr>
              <a:t>, </a:t>
            </a:r>
            <a:r>
              <a:rPr lang="en-US" sz="2000" dirty="0" err="1">
                <a:latin typeface="Times New Roman" pitchFamily="18" charset="0"/>
              </a:rPr>
              <a:t>mặt</a:t>
            </a:r>
            <a:r>
              <a:rPr lang="en-US" sz="2000" dirty="0">
                <a:latin typeface="Times New Roman" pitchFamily="18" charset="0"/>
              </a:rPr>
              <a:t> </a:t>
            </a:r>
          </a:p>
          <a:p>
            <a:pPr marL="495300" indent="-495300">
              <a:lnSpc>
                <a:spcPct val="115000"/>
              </a:lnSpc>
              <a:buFontTx/>
              <a:buNone/>
            </a:pPr>
            <a:r>
              <a:rPr lang="en-US" sz="2000" dirty="0">
                <a:latin typeface="Times New Roman" pitchFamily="18" charset="0"/>
              </a:rPr>
              <a:t>              </a:t>
            </a:r>
            <a:r>
              <a:rPr lang="en-US" sz="2000" dirty="0" err="1">
                <a:latin typeface="Times New Roman" pitchFamily="18" charset="0"/>
              </a:rPr>
              <a:t>trên</a:t>
            </a:r>
            <a:r>
              <a:rPr lang="en-US" sz="2000" dirty="0">
                <a:latin typeface="Times New Roman" pitchFamily="18" charset="0"/>
              </a:rPr>
              <a:t> </a:t>
            </a:r>
            <a:r>
              <a:rPr lang="en-US" sz="2000" dirty="0" err="1">
                <a:latin typeface="Times New Roman" pitchFamily="18" charset="0"/>
              </a:rPr>
              <a:t>khủy</a:t>
            </a:r>
            <a:r>
              <a:rPr lang="en-US" sz="2000" dirty="0">
                <a:latin typeface="Times New Roman" pitchFamily="18" charset="0"/>
              </a:rPr>
              <a:t> </a:t>
            </a:r>
            <a:r>
              <a:rPr lang="en-US" sz="2000" dirty="0" err="1">
                <a:latin typeface="Times New Roman" pitchFamily="18" charset="0"/>
              </a:rPr>
              <a:t>tay</a:t>
            </a:r>
            <a:r>
              <a:rPr lang="en-US" sz="2000" dirty="0">
                <a:latin typeface="Times New Roman" pitchFamily="18" charset="0"/>
              </a:rPr>
              <a:t>, </a:t>
            </a:r>
            <a:r>
              <a:rPr lang="en-US" sz="2000" dirty="0" err="1">
                <a:latin typeface="Times New Roman" pitchFamily="18" charset="0"/>
              </a:rPr>
              <a:t>mặt</a:t>
            </a:r>
            <a:r>
              <a:rPr lang="en-US" sz="2000" dirty="0">
                <a:latin typeface="Times New Roman" pitchFamily="18" charset="0"/>
              </a:rPr>
              <a:t> </a:t>
            </a:r>
            <a:r>
              <a:rPr lang="en-US" sz="2000" dirty="0" err="1">
                <a:latin typeface="Times New Roman" pitchFamily="18" charset="0"/>
              </a:rPr>
              <a:t>trong</a:t>
            </a:r>
            <a:r>
              <a:rPr lang="en-US" sz="2000" dirty="0">
                <a:latin typeface="Times New Roman" pitchFamily="18" charset="0"/>
              </a:rPr>
              <a:t> </a:t>
            </a:r>
            <a:r>
              <a:rPr lang="en-US" sz="2000" dirty="0" err="1">
                <a:latin typeface="Times New Roman" pitchFamily="18" charset="0"/>
              </a:rPr>
              <a:t>cá</a:t>
            </a:r>
            <a:r>
              <a:rPr lang="en-US" sz="2000" dirty="0">
                <a:latin typeface="Times New Roman" pitchFamily="18" charset="0"/>
              </a:rPr>
              <a:t> </a:t>
            </a:r>
            <a:r>
              <a:rPr lang="en-US" sz="2000" dirty="0" err="1">
                <a:latin typeface="Times New Roman" pitchFamily="18" charset="0"/>
              </a:rPr>
              <a:t>nhân</a:t>
            </a:r>
            <a:r>
              <a:rPr lang="en-US" sz="2000" dirty="0">
                <a:latin typeface="Times New Roman" pitchFamily="18" charset="0"/>
              </a:rPr>
              <a:t>, </a:t>
            </a:r>
            <a:r>
              <a:rPr lang="en-US" sz="2000" dirty="0" err="1">
                <a:latin typeface="Times New Roman" pitchFamily="18" charset="0"/>
              </a:rPr>
              <a:t>bẹn</a:t>
            </a:r>
            <a:r>
              <a:rPr lang="en-US" sz="2000" dirty="0">
                <a:latin typeface="Times New Roman" pitchFamily="18" charset="0"/>
              </a:rPr>
              <a:t>, ở </a:t>
            </a:r>
            <a:r>
              <a:rPr lang="en-US" sz="2000" dirty="0" err="1">
                <a:latin typeface="Times New Roman" pitchFamily="18" charset="0"/>
              </a:rPr>
              <a:t>cổ</a:t>
            </a:r>
            <a:r>
              <a:rPr lang="en-US" sz="2000" dirty="0">
                <a:latin typeface="Times New Roman" pitchFamily="18" charset="0"/>
              </a:rPr>
              <a:t>.</a:t>
            </a:r>
          </a:p>
          <a:p>
            <a:pPr marL="495300" indent="-495300">
              <a:lnSpc>
                <a:spcPct val="115000"/>
              </a:lnSpc>
              <a:buFontTx/>
              <a:buNone/>
            </a:pPr>
            <a:r>
              <a:rPr lang="en-US" sz="2000" dirty="0">
                <a:latin typeface="Times New Roman" pitchFamily="18" charset="0"/>
              </a:rPr>
              <a:t>	</a:t>
            </a:r>
            <a:r>
              <a:rPr lang="en-US" sz="2000" i="1" dirty="0">
                <a:latin typeface="Times New Roman" pitchFamily="18" charset="0"/>
              </a:rPr>
              <a:t>13.</a:t>
            </a:r>
            <a:r>
              <a:rPr lang="en-US" sz="2000" dirty="0">
                <a:latin typeface="Times New Roman" pitchFamily="18" charset="0"/>
              </a:rPr>
              <a:t> </a:t>
            </a:r>
            <a:r>
              <a:rPr lang="en-US" sz="2000" dirty="0" err="1">
                <a:latin typeface="Times New Roman" pitchFamily="18" charset="0"/>
              </a:rPr>
              <a:t>Đối</a:t>
            </a:r>
            <a:r>
              <a:rPr lang="en-US" sz="2000" dirty="0">
                <a:latin typeface="Times New Roman" pitchFamily="18" charset="0"/>
              </a:rPr>
              <a:t> </a:t>
            </a:r>
            <a:r>
              <a:rPr lang="en-US" sz="2000" dirty="0" err="1">
                <a:latin typeface="Times New Roman" pitchFamily="18" charset="0"/>
              </a:rPr>
              <a:t>với</a:t>
            </a:r>
            <a:r>
              <a:rPr lang="en-US" sz="2000" dirty="0">
                <a:latin typeface="Times New Roman" pitchFamily="18" charset="0"/>
              </a:rPr>
              <a:t> </a:t>
            </a:r>
            <a:r>
              <a:rPr lang="en-US" sz="2000" dirty="0" err="1">
                <a:latin typeface="Times New Roman" pitchFamily="18" charset="0"/>
              </a:rPr>
              <a:t>người</a:t>
            </a:r>
            <a:r>
              <a:rPr lang="en-US" sz="2000" dirty="0">
                <a:latin typeface="Times New Roman" pitchFamily="18" charset="0"/>
              </a:rPr>
              <a:t> </a:t>
            </a:r>
            <a:r>
              <a:rPr lang="en-US" sz="2000" dirty="0" err="1">
                <a:latin typeface="Times New Roman" pitchFamily="18" charset="0"/>
              </a:rPr>
              <a:t>đã</a:t>
            </a:r>
            <a:r>
              <a:rPr lang="en-US" sz="2000" dirty="0">
                <a:latin typeface="Times New Roman" pitchFamily="18" charset="0"/>
              </a:rPr>
              <a:t> </a:t>
            </a:r>
            <a:r>
              <a:rPr lang="en-US" sz="2000" dirty="0" err="1">
                <a:latin typeface="Times New Roman" pitchFamily="18" charset="0"/>
              </a:rPr>
              <a:t>nghiện</a:t>
            </a:r>
            <a:r>
              <a:rPr lang="en-US" sz="2000" dirty="0">
                <a:latin typeface="Times New Roman" pitchFamily="18" charset="0"/>
              </a:rPr>
              <a:t> </a:t>
            </a:r>
            <a:r>
              <a:rPr lang="en-US" sz="2000" dirty="0" err="1">
                <a:latin typeface="Times New Roman" pitchFamily="18" charset="0"/>
              </a:rPr>
              <a:t>nặng</a:t>
            </a:r>
            <a:r>
              <a:rPr lang="en-US" sz="2000" dirty="0">
                <a:latin typeface="Times New Roman" pitchFamily="18" charset="0"/>
              </a:rPr>
              <a:t>, </a:t>
            </a:r>
            <a:r>
              <a:rPr lang="en-US" sz="2000" dirty="0" err="1">
                <a:latin typeface="Times New Roman" pitchFamily="18" charset="0"/>
              </a:rPr>
              <a:t>ngoài</a:t>
            </a:r>
            <a:r>
              <a:rPr lang="en-US" sz="2000" dirty="0">
                <a:latin typeface="Times New Roman" pitchFamily="18" charset="0"/>
              </a:rPr>
              <a:t> </a:t>
            </a:r>
            <a:r>
              <a:rPr lang="en-US" sz="2000" dirty="0" err="1">
                <a:latin typeface="Times New Roman" pitchFamily="18" charset="0"/>
              </a:rPr>
              <a:t>các</a:t>
            </a:r>
            <a:r>
              <a:rPr lang="en-US" sz="2000" dirty="0">
                <a:latin typeface="Times New Roman" pitchFamily="18" charset="0"/>
              </a:rPr>
              <a:t> </a:t>
            </a:r>
            <a:r>
              <a:rPr lang="en-US" sz="2000" dirty="0" err="1">
                <a:latin typeface="Times New Roman" pitchFamily="18" charset="0"/>
              </a:rPr>
              <a:t>dấu</a:t>
            </a:r>
            <a:r>
              <a:rPr lang="en-US" sz="2000" dirty="0">
                <a:latin typeface="Times New Roman" pitchFamily="18" charset="0"/>
              </a:rPr>
              <a:t> </a:t>
            </a:r>
            <a:r>
              <a:rPr lang="en-US" sz="2000" dirty="0" err="1">
                <a:latin typeface="Times New Roman" pitchFamily="18" charset="0"/>
              </a:rPr>
              <a:t>hiệu</a:t>
            </a:r>
            <a:r>
              <a:rPr lang="en-US" sz="2000" dirty="0">
                <a:latin typeface="Times New Roman" pitchFamily="18" charset="0"/>
              </a:rPr>
              <a:t> </a:t>
            </a:r>
            <a:r>
              <a:rPr lang="en-US" sz="2000" dirty="0" err="1">
                <a:latin typeface="Times New Roman" pitchFamily="18" charset="0"/>
              </a:rPr>
              <a:t>trên</a:t>
            </a:r>
            <a:r>
              <a:rPr lang="en-US" sz="2000" dirty="0">
                <a:latin typeface="Times New Roman" pitchFamily="18" charset="0"/>
              </a:rPr>
              <a:t> </a:t>
            </a:r>
            <a:r>
              <a:rPr lang="en-US" sz="2000" dirty="0" err="1">
                <a:latin typeface="Times New Roman" pitchFamily="18" charset="0"/>
              </a:rPr>
              <a:t>còn</a:t>
            </a:r>
            <a:r>
              <a:rPr lang="en-US" sz="2000" dirty="0">
                <a:latin typeface="Times New Roman" pitchFamily="18" charset="0"/>
              </a:rPr>
              <a:t> </a:t>
            </a:r>
          </a:p>
          <a:p>
            <a:pPr marL="495300" indent="-495300">
              <a:lnSpc>
                <a:spcPct val="115000"/>
              </a:lnSpc>
              <a:buFontTx/>
              <a:buNone/>
            </a:pPr>
            <a:r>
              <a:rPr lang="en-US" sz="2000" dirty="0">
                <a:latin typeface="Times New Roman" pitchFamily="18" charset="0"/>
              </a:rPr>
              <a:t>              </a:t>
            </a:r>
            <a:r>
              <a:rPr lang="en-US" sz="2000" dirty="0" err="1">
                <a:latin typeface="Times New Roman" pitchFamily="18" charset="0"/>
              </a:rPr>
              <a:t>biểu</a:t>
            </a:r>
            <a:r>
              <a:rPr lang="en-US" sz="2000" dirty="0">
                <a:latin typeface="Times New Roman" pitchFamily="18" charset="0"/>
              </a:rPr>
              <a:t> </a:t>
            </a:r>
            <a:r>
              <a:rPr lang="en-US" sz="2000" dirty="0" err="1">
                <a:latin typeface="Times New Roman" pitchFamily="18" charset="0"/>
              </a:rPr>
              <a:t>hiện</a:t>
            </a:r>
            <a:r>
              <a:rPr lang="en-US" sz="2000" dirty="0">
                <a:latin typeface="Times New Roman" pitchFamily="18" charset="0"/>
              </a:rPr>
              <a:t>: </a:t>
            </a:r>
            <a:r>
              <a:rPr lang="en-US" sz="2000" dirty="0" err="1">
                <a:latin typeface="Times New Roman" pitchFamily="18" charset="0"/>
              </a:rPr>
              <a:t>sức</a:t>
            </a:r>
            <a:r>
              <a:rPr lang="en-US" sz="2000" dirty="0">
                <a:latin typeface="Times New Roman" pitchFamily="18" charset="0"/>
              </a:rPr>
              <a:t> </a:t>
            </a:r>
            <a:r>
              <a:rPr lang="en-US" sz="2000" dirty="0" err="1">
                <a:latin typeface="Times New Roman" pitchFamily="18" charset="0"/>
              </a:rPr>
              <a:t>khỏe</a:t>
            </a:r>
            <a:r>
              <a:rPr lang="en-US" sz="2000" dirty="0">
                <a:latin typeface="Times New Roman" pitchFamily="18" charset="0"/>
              </a:rPr>
              <a:t> </a:t>
            </a:r>
            <a:r>
              <a:rPr lang="en-US" sz="2000" dirty="0" err="1">
                <a:latin typeface="Times New Roman" pitchFamily="18" charset="0"/>
              </a:rPr>
              <a:t>giảm</a:t>
            </a:r>
            <a:r>
              <a:rPr lang="en-US" sz="2000" dirty="0">
                <a:latin typeface="Times New Roman" pitchFamily="18" charset="0"/>
              </a:rPr>
              <a:t> </a:t>
            </a:r>
            <a:r>
              <a:rPr lang="en-US" sz="2000" dirty="0" err="1">
                <a:latin typeface="Times New Roman" pitchFamily="18" charset="0"/>
              </a:rPr>
              <a:t>sút</a:t>
            </a:r>
            <a:r>
              <a:rPr lang="en-US" sz="2000" dirty="0">
                <a:latin typeface="Times New Roman" pitchFamily="18" charset="0"/>
              </a:rPr>
              <a:t> </a:t>
            </a:r>
            <a:r>
              <a:rPr lang="en-US" sz="2000" dirty="0" err="1">
                <a:latin typeface="Times New Roman" pitchFamily="18" charset="0"/>
              </a:rPr>
              <a:t>rõ</a:t>
            </a:r>
            <a:r>
              <a:rPr lang="en-US" sz="2000" dirty="0">
                <a:latin typeface="Times New Roman" pitchFamily="18" charset="0"/>
              </a:rPr>
              <a:t> </a:t>
            </a:r>
            <a:r>
              <a:rPr lang="en-US" sz="2000" dirty="0" err="1">
                <a:latin typeface="Times New Roman" pitchFamily="18" charset="0"/>
              </a:rPr>
              <a:t>rệt</a:t>
            </a:r>
            <a:r>
              <a:rPr lang="en-US" sz="2000" dirty="0">
                <a:latin typeface="Times New Roman" pitchFamily="18" charset="0"/>
              </a:rPr>
              <a:t>; </a:t>
            </a:r>
            <a:r>
              <a:rPr lang="en-US" sz="2000" dirty="0" err="1">
                <a:latin typeface="Times New Roman" pitchFamily="18" charset="0"/>
              </a:rPr>
              <a:t>thường</a:t>
            </a:r>
            <a:r>
              <a:rPr lang="en-US" sz="2000" dirty="0">
                <a:latin typeface="Times New Roman" pitchFamily="18" charset="0"/>
              </a:rPr>
              <a:t> </a:t>
            </a:r>
            <a:r>
              <a:rPr lang="en-US" sz="2000" dirty="0" err="1">
                <a:latin typeface="Times New Roman" pitchFamily="18" charset="0"/>
              </a:rPr>
              <a:t>xuyên</a:t>
            </a:r>
            <a:r>
              <a:rPr lang="en-US" sz="2000" dirty="0">
                <a:latin typeface="Times New Roman" pitchFamily="18" charset="0"/>
              </a:rPr>
              <a:t> </a:t>
            </a:r>
            <a:r>
              <a:rPr lang="en-US" sz="2000" dirty="0" err="1">
                <a:latin typeface="Times New Roman" pitchFamily="18" charset="0"/>
              </a:rPr>
              <a:t>ngáp</a:t>
            </a:r>
            <a:r>
              <a:rPr lang="en-US" sz="2000" dirty="0">
                <a:latin typeface="Times New Roman" pitchFamily="18" charset="0"/>
              </a:rPr>
              <a:t> </a:t>
            </a:r>
            <a:r>
              <a:rPr lang="en-US" sz="2000" dirty="0" err="1">
                <a:latin typeface="Times New Roman" pitchFamily="18" charset="0"/>
              </a:rPr>
              <a:t>vặt</a:t>
            </a:r>
            <a:r>
              <a:rPr lang="en-US" sz="2000" dirty="0">
                <a:latin typeface="Times New Roman" pitchFamily="18" charset="0"/>
              </a:rPr>
              <a:t>; </a:t>
            </a:r>
          </a:p>
          <a:p>
            <a:pPr marL="495300" indent="-495300">
              <a:lnSpc>
                <a:spcPct val="115000"/>
              </a:lnSpc>
              <a:buFontTx/>
              <a:buNone/>
            </a:pPr>
            <a:r>
              <a:rPr lang="en-US" sz="2000" dirty="0">
                <a:latin typeface="Times New Roman" pitchFamily="18" charset="0"/>
              </a:rPr>
              <a:t>              </a:t>
            </a:r>
            <a:r>
              <a:rPr lang="en-US" sz="2000" dirty="0" err="1">
                <a:latin typeface="Times New Roman" pitchFamily="18" charset="0"/>
              </a:rPr>
              <a:t>mắt</a:t>
            </a:r>
            <a:r>
              <a:rPr lang="en-US" sz="2000" dirty="0">
                <a:latin typeface="Times New Roman" pitchFamily="18" charset="0"/>
              </a:rPr>
              <a:t> </a:t>
            </a:r>
            <a:r>
              <a:rPr lang="en-US" sz="2000" dirty="0" err="1">
                <a:latin typeface="Times New Roman" pitchFamily="18" charset="0"/>
              </a:rPr>
              <a:t>lờ</a:t>
            </a:r>
            <a:r>
              <a:rPr lang="en-US" sz="2000" dirty="0">
                <a:latin typeface="Times New Roman" pitchFamily="18" charset="0"/>
              </a:rPr>
              <a:t> </a:t>
            </a:r>
            <a:r>
              <a:rPr lang="en-US" sz="2000" dirty="0" err="1">
                <a:latin typeface="Times New Roman" pitchFamily="18" charset="0"/>
              </a:rPr>
              <a:t>đờ</a:t>
            </a:r>
            <a:r>
              <a:rPr lang="en-US" sz="2000" dirty="0">
                <a:latin typeface="Times New Roman" pitchFamily="18" charset="0"/>
              </a:rPr>
              <a:t>, </a:t>
            </a:r>
            <a:r>
              <a:rPr lang="en-US" sz="2000" dirty="0" err="1">
                <a:latin typeface="Times New Roman" pitchFamily="18" charset="0"/>
              </a:rPr>
              <a:t>da</a:t>
            </a:r>
            <a:r>
              <a:rPr lang="en-US" sz="2000" dirty="0">
                <a:latin typeface="Times New Roman" pitchFamily="18" charset="0"/>
              </a:rPr>
              <a:t> </a:t>
            </a:r>
            <a:r>
              <a:rPr lang="en-US" sz="2000" dirty="0" err="1">
                <a:latin typeface="Times New Roman" pitchFamily="18" charset="0"/>
              </a:rPr>
              <a:t>tái</a:t>
            </a:r>
            <a:r>
              <a:rPr lang="en-US" sz="2000" dirty="0">
                <a:latin typeface="Times New Roman" pitchFamily="18" charset="0"/>
              </a:rPr>
              <a:t>, </a:t>
            </a:r>
            <a:r>
              <a:rPr lang="en-US" sz="2000" dirty="0" err="1">
                <a:latin typeface="Times New Roman" pitchFamily="18" charset="0"/>
              </a:rPr>
              <a:t>môi</a:t>
            </a:r>
            <a:r>
              <a:rPr lang="en-US" sz="2000" dirty="0">
                <a:latin typeface="Times New Roman" pitchFamily="18" charset="0"/>
              </a:rPr>
              <a:t> </a:t>
            </a:r>
            <a:r>
              <a:rPr lang="en-US" sz="2000" dirty="0" err="1">
                <a:latin typeface="Times New Roman" pitchFamily="18" charset="0"/>
              </a:rPr>
              <a:t>thâm</a:t>
            </a:r>
            <a:r>
              <a:rPr lang="en-US" sz="2000" dirty="0">
                <a:latin typeface="Times New Roman" pitchFamily="18" charset="0"/>
              </a:rPr>
              <a:t>, </a:t>
            </a:r>
            <a:r>
              <a:rPr lang="en-US" sz="2000" dirty="0" err="1">
                <a:latin typeface="Times New Roman" pitchFamily="18" charset="0"/>
              </a:rPr>
              <a:t>cơ</a:t>
            </a:r>
            <a:r>
              <a:rPr lang="en-US" sz="2000" dirty="0">
                <a:latin typeface="Times New Roman" pitchFamily="18" charset="0"/>
              </a:rPr>
              <a:t> </a:t>
            </a:r>
            <a:r>
              <a:rPr lang="en-US" sz="2000" dirty="0" err="1">
                <a:latin typeface="Times New Roman" pitchFamily="18" charset="0"/>
              </a:rPr>
              <a:t>thể</a:t>
            </a:r>
            <a:r>
              <a:rPr lang="en-US" sz="2000" dirty="0">
                <a:latin typeface="Times New Roman" pitchFamily="18" charset="0"/>
              </a:rPr>
              <a:t> </a:t>
            </a:r>
            <a:r>
              <a:rPr lang="en-US" sz="2000" dirty="0" err="1">
                <a:latin typeface="Times New Roman" pitchFamily="18" charset="0"/>
              </a:rPr>
              <a:t>hôi</a:t>
            </a:r>
            <a:r>
              <a:rPr lang="en-US" sz="2000" dirty="0">
                <a:latin typeface="Times New Roman" pitchFamily="18" charset="0"/>
              </a:rPr>
              <a:t> </a:t>
            </a:r>
            <a:r>
              <a:rPr lang="en-US" sz="2000" dirty="0" err="1">
                <a:latin typeface="Times New Roman" pitchFamily="18" charset="0"/>
              </a:rPr>
              <a:t>hám</a:t>
            </a:r>
            <a:r>
              <a:rPr lang="en-US" sz="2000" dirty="0">
                <a:latin typeface="Times New Roman" pitchFamily="18" charset="0"/>
              </a:rPr>
              <a:t>, </a:t>
            </a:r>
            <a:r>
              <a:rPr lang="en-US" sz="2000" dirty="0" err="1">
                <a:latin typeface="Times New Roman" pitchFamily="18" charset="0"/>
              </a:rPr>
              <a:t>ít</a:t>
            </a:r>
            <a:r>
              <a:rPr lang="en-US" sz="2000" dirty="0">
                <a:latin typeface="Times New Roman" pitchFamily="18" charset="0"/>
              </a:rPr>
              <a:t> </a:t>
            </a:r>
            <a:r>
              <a:rPr lang="en-US" sz="2000" dirty="0" err="1">
                <a:latin typeface="Times New Roman" pitchFamily="18" charset="0"/>
              </a:rPr>
              <a:t>tắm</a:t>
            </a:r>
            <a:r>
              <a:rPr lang="en-US" sz="2000" dirty="0">
                <a:latin typeface="Times New Roman" pitchFamily="18" charset="0"/>
              </a:rPr>
              <a:t> </a:t>
            </a:r>
            <a:r>
              <a:rPr lang="en-US" sz="2000" dirty="0" err="1">
                <a:latin typeface="Times New Roman" pitchFamily="18" charset="0"/>
              </a:rPr>
              <a:t>giặt</a:t>
            </a:r>
            <a:r>
              <a:rPr lang="en-US" sz="2000" dirty="0">
                <a:latin typeface="Times New Roman" pitchFamily="18" charset="0"/>
              </a:rPr>
              <a:t>, </a:t>
            </a:r>
            <a:r>
              <a:rPr lang="en-US" sz="2000" dirty="0" err="1">
                <a:latin typeface="Times New Roman" pitchFamily="18" charset="0"/>
              </a:rPr>
              <a:t>ăn</a:t>
            </a:r>
            <a:r>
              <a:rPr lang="en-US" sz="2000" dirty="0">
                <a:latin typeface="Times New Roman" pitchFamily="18" charset="0"/>
              </a:rPr>
              <a:t> </a:t>
            </a:r>
          </a:p>
          <a:p>
            <a:pPr marL="495300" indent="-495300">
              <a:lnSpc>
                <a:spcPct val="115000"/>
              </a:lnSpc>
              <a:buFontTx/>
              <a:buNone/>
            </a:pPr>
            <a:r>
              <a:rPr lang="en-US" sz="2000" dirty="0">
                <a:latin typeface="Times New Roman" pitchFamily="18" charset="0"/>
              </a:rPr>
              <a:t>             </a:t>
            </a:r>
            <a:r>
              <a:rPr lang="en-US" sz="2000" dirty="0" err="1">
                <a:latin typeface="Times New Roman" pitchFamily="18" charset="0"/>
              </a:rPr>
              <a:t>mặc</a:t>
            </a:r>
            <a:r>
              <a:rPr lang="en-US" sz="2000" dirty="0">
                <a:latin typeface="Times New Roman" pitchFamily="18" charset="0"/>
              </a:rPr>
              <a:t> </a:t>
            </a:r>
            <a:r>
              <a:rPr lang="en-US" sz="2000" dirty="0" err="1">
                <a:latin typeface="Times New Roman" pitchFamily="18" charset="0"/>
              </a:rPr>
              <a:t>luộm</a:t>
            </a:r>
            <a:r>
              <a:rPr lang="en-US" sz="2000" dirty="0">
                <a:latin typeface="Times New Roman" pitchFamily="18" charset="0"/>
              </a:rPr>
              <a:t> </a:t>
            </a:r>
            <a:r>
              <a:rPr lang="en-US" sz="2000" dirty="0" err="1">
                <a:latin typeface="Times New Roman" pitchFamily="18" charset="0"/>
              </a:rPr>
              <a:t>thuộm</a:t>
            </a:r>
            <a:r>
              <a:rPr lang="en-US" sz="2000" dirty="0">
                <a:latin typeface="Times New Roman" pitchFamily="18" charset="0"/>
              </a:rPr>
              <a:t>.</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1" name="Rectangle 3"/>
          <p:cNvSpPr>
            <a:spLocks noGrp="1" noChangeArrowheads="1"/>
          </p:cNvSpPr>
          <p:nvPr>
            <p:ph type="body" idx="1"/>
          </p:nvPr>
        </p:nvSpPr>
        <p:spPr>
          <a:xfrm>
            <a:off x="792163" y="304800"/>
            <a:ext cx="6938962" cy="4495800"/>
          </a:xfrm>
        </p:spPr>
        <p:txBody>
          <a:bodyPr/>
          <a:lstStyle/>
          <a:p>
            <a:pPr algn="just">
              <a:buFontTx/>
              <a:buNone/>
            </a:pPr>
            <a:r>
              <a:rPr lang="en-US" sz="2000" b="1" dirty="0">
                <a:latin typeface="Times New Roman" pitchFamily="18" charset="0"/>
              </a:rPr>
              <a:t>IV. TÁC HẠI CỦA MA TÚY:</a:t>
            </a:r>
            <a:endParaRPr lang="en-US" sz="2000" dirty="0">
              <a:latin typeface="Times New Roman" pitchFamily="18" charset="0"/>
            </a:endParaRPr>
          </a:p>
          <a:p>
            <a:pPr algn="just">
              <a:buFontTx/>
              <a:buNone/>
            </a:pPr>
            <a:r>
              <a:rPr lang="en-US" sz="2000" dirty="0">
                <a:latin typeface="Times New Roman" pitchFamily="18" charset="0"/>
              </a:rPr>
              <a:t>	- Ma </a:t>
            </a:r>
            <a:r>
              <a:rPr lang="en-US" sz="2000" dirty="0" err="1">
                <a:latin typeface="Times New Roman" pitchFamily="18" charset="0"/>
              </a:rPr>
              <a:t>túy</a:t>
            </a:r>
            <a:r>
              <a:rPr lang="en-US" sz="2000" dirty="0">
                <a:latin typeface="Times New Roman" pitchFamily="18" charset="0"/>
              </a:rPr>
              <a:t> </a:t>
            </a:r>
            <a:r>
              <a:rPr lang="en-US" sz="2000" dirty="0" err="1">
                <a:latin typeface="Times New Roman" pitchFamily="18" charset="0"/>
              </a:rPr>
              <a:t>có</a:t>
            </a:r>
            <a:r>
              <a:rPr lang="en-US" sz="2000" dirty="0">
                <a:latin typeface="Times New Roman" pitchFamily="18" charset="0"/>
              </a:rPr>
              <a:t> </a:t>
            </a:r>
            <a:r>
              <a:rPr lang="en-US" sz="2000" dirty="0" err="1">
                <a:latin typeface="Times New Roman" pitchFamily="18" charset="0"/>
              </a:rPr>
              <a:t>những</a:t>
            </a:r>
            <a:r>
              <a:rPr lang="en-US" sz="2000" dirty="0">
                <a:latin typeface="Times New Roman" pitchFamily="18" charset="0"/>
              </a:rPr>
              <a:t> </a:t>
            </a:r>
            <a:r>
              <a:rPr lang="en-US" sz="2000" dirty="0" err="1">
                <a:latin typeface="Times New Roman" pitchFamily="18" charset="0"/>
              </a:rPr>
              <a:t>tác</a:t>
            </a:r>
            <a:r>
              <a:rPr lang="en-US" sz="2000" dirty="0">
                <a:latin typeface="Times New Roman" pitchFamily="18" charset="0"/>
              </a:rPr>
              <a:t> </a:t>
            </a:r>
            <a:r>
              <a:rPr lang="en-US" sz="2000" dirty="0" err="1">
                <a:latin typeface="Times New Roman" pitchFamily="18" charset="0"/>
              </a:rPr>
              <a:t>hại</a:t>
            </a:r>
            <a:r>
              <a:rPr lang="en-US" sz="2000" dirty="0">
                <a:latin typeface="Times New Roman" pitchFamily="18" charset="0"/>
              </a:rPr>
              <a:t> </a:t>
            </a:r>
            <a:r>
              <a:rPr lang="en-US" sz="2000" dirty="0" err="1">
                <a:latin typeface="Times New Roman" pitchFamily="18" charset="0"/>
              </a:rPr>
              <a:t>vô</a:t>
            </a:r>
            <a:r>
              <a:rPr lang="en-US" sz="2000" dirty="0">
                <a:latin typeface="Times New Roman" pitchFamily="18" charset="0"/>
              </a:rPr>
              <a:t> </a:t>
            </a:r>
            <a:r>
              <a:rPr lang="en-US" sz="2000" dirty="0" err="1">
                <a:latin typeface="Times New Roman" pitchFamily="18" charset="0"/>
              </a:rPr>
              <a:t>cùng</a:t>
            </a:r>
            <a:r>
              <a:rPr lang="en-US" sz="2000" dirty="0">
                <a:latin typeface="Times New Roman" pitchFamily="18" charset="0"/>
              </a:rPr>
              <a:t> to </a:t>
            </a:r>
            <a:r>
              <a:rPr lang="en-US" sz="2000" dirty="0" err="1">
                <a:latin typeface="Times New Roman" pitchFamily="18" charset="0"/>
              </a:rPr>
              <a:t>lớn</a:t>
            </a:r>
            <a:r>
              <a:rPr lang="en-US" sz="2000" dirty="0">
                <a:latin typeface="Times New Roman" pitchFamily="18" charset="0"/>
              </a:rPr>
              <a:t> </a:t>
            </a:r>
            <a:r>
              <a:rPr lang="en-US" sz="2000" dirty="0" err="1">
                <a:latin typeface="Times New Roman" pitchFamily="18" charset="0"/>
              </a:rPr>
              <a:t>cho</a:t>
            </a:r>
            <a:r>
              <a:rPr lang="en-US" sz="2000" dirty="0">
                <a:latin typeface="Times New Roman" pitchFamily="18" charset="0"/>
              </a:rPr>
              <a:t> </a:t>
            </a:r>
            <a:r>
              <a:rPr lang="en-US" sz="2000" dirty="0" err="1">
                <a:latin typeface="Times New Roman" pitchFamily="18" charset="0"/>
              </a:rPr>
              <a:t>cá</a:t>
            </a:r>
            <a:r>
              <a:rPr lang="en-US" sz="2000" dirty="0">
                <a:latin typeface="Times New Roman" pitchFamily="18" charset="0"/>
              </a:rPr>
              <a:t> </a:t>
            </a:r>
            <a:r>
              <a:rPr lang="en-US" sz="2000" dirty="0" err="1">
                <a:latin typeface="Times New Roman" pitchFamily="18" charset="0"/>
              </a:rPr>
              <a:t>nhân</a:t>
            </a:r>
            <a:r>
              <a:rPr lang="en-US" sz="2000" dirty="0">
                <a:latin typeface="Times New Roman" pitchFamily="18" charset="0"/>
              </a:rPr>
              <a:t> </a:t>
            </a:r>
            <a:r>
              <a:rPr lang="en-US" sz="2000" dirty="0" err="1">
                <a:latin typeface="Times New Roman" pitchFamily="18" charset="0"/>
              </a:rPr>
              <a:t>người</a:t>
            </a:r>
            <a:r>
              <a:rPr lang="en-US" sz="2000" dirty="0">
                <a:latin typeface="Times New Roman" pitchFamily="18" charset="0"/>
              </a:rPr>
              <a:t> </a:t>
            </a:r>
          </a:p>
          <a:p>
            <a:pPr algn="just">
              <a:buFontTx/>
              <a:buNone/>
            </a:pPr>
            <a:r>
              <a:rPr lang="en-US" sz="2000" dirty="0">
                <a:latin typeface="Times New Roman" pitchFamily="18" charset="0"/>
              </a:rPr>
              <a:t>       </a:t>
            </a:r>
            <a:r>
              <a:rPr lang="en-US" sz="2000" dirty="0" err="1">
                <a:latin typeface="Times New Roman" pitchFamily="18" charset="0"/>
              </a:rPr>
              <a:t>nghiện</a:t>
            </a:r>
            <a:r>
              <a:rPr lang="en-US" sz="2000" dirty="0">
                <a:latin typeface="Times New Roman" pitchFamily="18" charset="0"/>
              </a:rPr>
              <a:t>, </a:t>
            </a:r>
            <a:r>
              <a:rPr lang="en-US" sz="2000" dirty="0" err="1">
                <a:latin typeface="Times New Roman" pitchFamily="18" charset="0"/>
              </a:rPr>
              <a:t>gia</a:t>
            </a:r>
            <a:r>
              <a:rPr lang="en-US" sz="2000" dirty="0">
                <a:latin typeface="Times New Roman" pitchFamily="18" charset="0"/>
              </a:rPr>
              <a:t> </a:t>
            </a:r>
            <a:r>
              <a:rPr lang="en-US" sz="2000" dirty="0" err="1">
                <a:latin typeface="Times New Roman" pitchFamily="18" charset="0"/>
              </a:rPr>
              <a:t>đình</a:t>
            </a:r>
            <a:r>
              <a:rPr lang="en-US" sz="2000" dirty="0">
                <a:latin typeface="Times New Roman" pitchFamily="18" charset="0"/>
              </a:rPr>
              <a:t> </a:t>
            </a:r>
            <a:r>
              <a:rPr lang="en-US" sz="2000" dirty="0" err="1">
                <a:latin typeface="Times New Roman" pitchFamily="18" charset="0"/>
              </a:rPr>
              <a:t>và</a:t>
            </a:r>
            <a:r>
              <a:rPr lang="en-US" sz="2000" dirty="0">
                <a:latin typeface="Times New Roman" pitchFamily="18" charset="0"/>
              </a:rPr>
              <a:t> </a:t>
            </a:r>
            <a:r>
              <a:rPr lang="en-US" sz="2000" dirty="0" err="1">
                <a:latin typeface="Times New Roman" pitchFamily="18" charset="0"/>
              </a:rPr>
              <a:t>xã</a:t>
            </a:r>
            <a:r>
              <a:rPr lang="en-US" sz="2000" dirty="0">
                <a:latin typeface="Times New Roman" pitchFamily="18" charset="0"/>
              </a:rPr>
              <a:t> </a:t>
            </a:r>
            <a:r>
              <a:rPr lang="en-US" sz="2000" dirty="0" err="1">
                <a:latin typeface="Times New Roman" pitchFamily="18" charset="0"/>
              </a:rPr>
              <a:t>hội</a:t>
            </a:r>
            <a:r>
              <a:rPr lang="en-US" sz="2000" dirty="0">
                <a:latin typeface="Times New Roman" pitchFamily="18" charset="0"/>
              </a:rPr>
              <a:t>.</a:t>
            </a:r>
          </a:p>
          <a:p>
            <a:pPr algn="just">
              <a:buFontTx/>
              <a:buNone/>
            </a:pPr>
            <a:r>
              <a:rPr lang="en-US" sz="2000" dirty="0">
                <a:latin typeface="Times New Roman" pitchFamily="18" charset="0"/>
              </a:rPr>
              <a:t>	</a:t>
            </a:r>
            <a:r>
              <a:rPr lang="en-US" sz="2000" i="1" dirty="0">
                <a:latin typeface="Times New Roman" pitchFamily="18" charset="0"/>
              </a:rPr>
              <a:t>1. </a:t>
            </a:r>
            <a:r>
              <a:rPr lang="en-US" sz="2000" i="1" dirty="0" err="1">
                <a:latin typeface="Times New Roman" pitchFamily="18" charset="0"/>
              </a:rPr>
              <a:t>Đối</a:t>
            </a:r>
            <a:r>
              <a:rPr lang="en-US" sz="2000" i="1" dirty="0">
                <a:latin typeface="Times New Roman" pitchFamily="18" charset="0"/>
              </a:rPr>
              <a:t> </a:t>
            </a:r>
            <a:r>
              <a:rPr lang="en-US" sz="2000" i="1" dirty="0" err="1">
                <a:latin typeface="Times New Roman" pitchFamily="18" charset="0"/>
              </a:rPr>
              <a:t>với</a:t>
            </a:r>
            <a:r>
              <a:rPr lang="en-US" sz="2000" i="1" dirty="0">
                <a:latin typeface="Times New Roman" pitchFamily="18" charset="0"/>
              </a:rPr>
              <a:t> </a:t>
            </a:r>
            <a:r>
              <a:rPr lang="en-US" sz="2000" i="1" dirty="0" err="1">
                <a:latin typeface="Times New Roman" pitchFamily="18" charset="0"/>
              </a:rPr>
              <a:t>cá</a:t>
            </a:r>
            <a:r>
              <a:rPr lang="en-US" sz="2000" i="1" dirty="0">
                <a:latin typeface="Times New Roman" pitchFamily="18" charset="0"/>
              </a:rPr>
              <a:t> </a:t>
            </a:r>
            <a:r>
              <a:rPr lang="en-US" sz="2000" i="1" dirty="0" err="1">
                <a:latin typeface="Times New Roman" pitchFamily="18" charset="0"/>
              </a:rPr>
              <a:t>nhân</a:t>
            </a:r>
            <a:r>
              <a:rPr lang="en-US" sz="2000" i="1" dirty="0">
                <a:latin typeface="Times New Roman" pitchFamily="18" charset="0"/>
              </a:rPr>
              <a:t> </a:t>
            </a:r>
            <a:r>
              <a:rPr lang="en-US" sz="2000" i="1" dirty="0" err="1">
                <a:latin typeface="Times New Roman" pitchFamily="18" charset="0"/>
              </a:rPr>
              <a:t>người</a:t>
            </a:r>
            <a:r>
              <a:rPr lang="en-US" sz="2000" i="1" dirty="0">
                <a:latin typeface="Times New Roman" pitchFamily="18" charset="0"/>
              </a:rPr>
              <a:t> </a:t>
            </a:r>
            <a:r>
              <a:rPr lang="en-US" sz="2000" i="1" dirty="0" err="1">
                <a:latin typeface="Times New Roman" pitchFamily="18" charset="0"/>
              </a:rPr>
              <a:t>nghiện</a:t>
            </a:r>
            <a:r>
              <a:rPr lang="en-US" sz="2000" i="1" dirty="0">
                <a:latin typeface="Times New Roman" pitchFamily="18" charset="0"/>
              </a:rPr>
              <a:t>:</a:t>
            </a:r>
          </a:p>
          <a:p>
            <a:pPr algn="just">
              <a:buFontTx/>
              <a:buNone/>
            </a:pPr>
            <a:r>
              <a:rPr lang="en-US" sz="2000" dirty="0">
                <a:latin typeface="Times New Roman" pitchFamily="18" charset="0"/>
              </a:rPr>
              <a:t>	     - Ma </a:t>
            </a:r>
            <a:r>
              <a:rPr lang="en-US" sz="2000" dirty="0" err="1">
                <a:latin typeface="Times New Roman" pitchFamily="18" charset="0"/>
              </a:rPr>
              <a:t>túy</a:t>
            </a:r>
            <a:r>
              <a:rPr lang="en-US" sz="2000" dirty="0">
                <a:latin typeface="Times New Roman" pitchFamily="18" charset="0"/>
              </a:rPr>
              <a:t> </a:t>
            </a:r>
            <a:r>
              <a:rPr lang="en-US" sz="2000" dirty="0" err="1">
                <a:latin typeface="Times New Roman" pitchFamily="18" charset="0"/>
              </a:rPr>
              <a:t>dạng</a:t>
            </a:r>
            <a:r>
              <a:rPr lang="en-US" sz="2000" dirty="0">
                <a:latin typeface="Times New Roman" pitchFamily="18" charset="0"/>
              </a:rPr>
              <a:t> </a:t>
            </a:r>
            <a:r>
              <a:rPr lang="en-US" sz="2000" dirty="0" err="1">
                <a:latin typeface="Times New Roman" pitchFamily="18" charset="0"/>
              </a:rPr>
              <a:t>hít</a:t>
            </a:r>
            <a:r>
              <a:rPr lang="en-US" sz="2000" dirty="0">
                <a:latin typeface="Times New Roman" pitchFamily="18" charset="0"/>
              </a:rPr>
              <a:t> </a:t>
            </a:r>
            <a:r>
              <a:rPr lang="en-US" sz="2000" dirty="0" err="1">
                <a:latin typeface="Times New Roman" pitchFamily="18" charset="0"/>
              </a:rPr>
              <a:t>gây</a:t>
            </a:r>
            <a:r>
              <a:rPr lang="en-US" sz="2000" dirty="0">
                <a:latin typeface="Times New Roman" pitchFamily="18" charset="0"/>
              </a:rPr>
              <a:t> </a:t>
            </a:r>
            <a:r>
              <a:rPr lang="en-US" sz="2000" dirty="0" err="1">
                <a:latin typeface="Times New Roman" pitchFamily="18" charset="0"/>
              </a:rPr>
              <a:t>viêm</a:t>
            </a:r>
            <a:r>
              <a:rPr lang="en-US" sz="2000" dirty="0">
                <a:latin typeface="Times New Roman" pitchFamily="18" charset="0"/>
              </a:rPr>
              <a:t> </a:t>
            </a:r>
            <a:r>
              <a:rPr lang="en-US" sz="2000" dirty="0" err="1">
                <a:latin typeface="Times New Roman" pitchFamily="18" charset="0"/>
              </a:rPr>
              <a:t>mạc</a:t>
            </a:r>
            <a:r>
              <a:rPr lang="en-US" sz="2000" dirty="0">
                <a:latin typeface="Times New Roman" pitchFamily="18" charset="0"/>
              </a:rPr>
              <a:t> </a:t>
            </a:r>
            <a:r>
              <a:rPr lang="en-US" sz="2000" dirty="0" err="1">
                <a:latin typeface="Times New Roman" pitchFamily="18" charset="0"/>
              </a:rPr>
              <a:t>vùng</a:t>
            </a:r>
            <a:r>
              <a:rPr lang="en-US" sz="2000" dirty="0">
                <a:latin typeface="Times New Roman" pitchFamily="18" charset="0"/>
              </a:rPr>
              <a:t> </a:t>
            </a:r>
            <a:r>
              <a:rPr lang="en-US" sz="2000" dirty="0" err="1">
                <a:latin typeface="Times New Roman" pitchFamily="18" charset="0"/>
              </a:rPr>
              <a:t>mũi</a:t>
            </a:r>
            <a:r>
              <a:rPr lang="en-US" sz="2000" dirty="0">
                <a:latin typeface="Times New Roman" pitchFamily="18" charset="0"/>
              </a:rPr>
              <a:t>.</a:t>
            </a:r>
          </a:p>
          <a:p>
            <a:pPr algn="just">
              <a:buFontTx/>
              <a:buNone/>
            </a:pPr>
            <a:r>
              <a:rPr lang="en-US" sz="2000" dirty="0">
                <a:latin typeface="Times New Roman" pitchFamily="18" charset="0"/>
              </a:rPr>
              <a:t>	     - Ma </a:t>
            </a:r>
            <a:r>
              <a:rPr lang="en-US" sz="2000" dirty="0" err="1">
                <a:latin typeface="Times New Roman" pitchFamily="18" charset="0"/>
              </a:rPr>
              <a:t>túy</a:t>
            </a:r>
            <a:r>
              <a:rPr lang="en-US" sz="2000" dirty="0">
                <a:latin typeface="Times New Roman" pitchFamily="18" charset="0"/>
              </a:rPr>
              <a:t> </a:t>
            </a:r>
            <a:r>
              <a:rPr lang="en-US" sz="2000" dirty="0" err="1">
                <a:latin typeface="Times New Roman" pitchFamily="18" charset="0"/>
              </a:rPr>
              <a:t>dạng</a:t>
            </a:r>
            <a:r>
              <a:rPr lang="en-US" sz="2000" dirty="0">
                <a:latin typeface="Times New Roman" pitchFamily="18" charset="0"/>
              </a:rPr>
              <a:t> </a:t>
            </a:r>
            <a:r>
              <a:rPr lang="en-US" sz="2000" dirty="0" err="1">
                <a:latin typeface="Times New Roman" pitchFamily="18" charset="0"/>
              </a:rPr>
              <a:t>hút</a:t>
            </a:r>
            <a:r>
              <a:rPr lang="en-US" sz="2000" dirty="0">
                <a:latin typeface="Times New Roman" pitchFamily="18" charset="0"/>
              </a:rPr>
              <a:t> </a:t>
            </a:r>
            <a:r>
              <a:rPr lang="en-US" sz="2000" dirty="0" err="1">
                <a:latin typeface="Times New Roman" pitchFamily="18" charset="0"/>
              </a:rPr>
              <a:t>làm</a:t>
            </a:r>
            <a:r>
              <a:rPr lang="en-US" sz="2000" dirty="0">
                <a:latin typeface="Times New Roman" pitchFamily="18" charset="0"/>
              </a:rPr>
              <a:t> </a:t>
            </a:r>
            <a:r>
              <a:rPr lang="en-US" sz="2000" dirty="0" err="1">
                <a:latin typeface="Times New Roman" pitchFamily="18" charset="0"/>
              </a:rPr>
              <a:t>tổn</a:t>
            </a:r>
            <a:r>
              <a:rPr lang="en-US" sz="2000" dirty="0">
                <a:latin typeface="Times New Roman" pitchFamily="18" charset="0"/>
              </a:rPr>
              <a:t> </a:t>
            </a:r>
            <a:r>
              <a:rPr lang="en-US" sz="2000" dirty="0" err="1">
                <a:latin typeface="Times New Roman" pitchFamily="18" charset="0"/>
              </a:rPr>
              <a:t>thương</a:t>
            </a:r>
            <a:r>
              <a:rPr lang="en-US" sz="2000" dirty="0">
                <a:latin typeface="Times New Roman" pitchFamily="18" charset="0"/>
              </a:rPr>
              <a:t> </a:t>
            </a:r>
            <a:r>
              <a:rPr lang="en-US" sz="2000" dirty="0" err="1">
                <a:latin typeface="Times New Roman" pitchFamily="18" charset="0"/>
              </a:rPr>
              <a:t>đường</a:t>
            </a:r>
            <a:r>
              <a:rPr lang="en-US" sz="2000" dirty="0">
                <a:latin typeface="Times New Roman" pitchFamily="18" charset="0"/>
              </a:rPr>
              <a:t> </a:t>
            </a:r>
            <a:r>
              <a:rPr lang="en-US" sz="2000" dirty="0" err="1">
                <a:latin typeface="Times New Roman" pitchFamily="18" charset="0"/>
              </a:rPr>
              <a:t>hô</a:t>
            </a:r>
            <a:r>
              <a:rPr lang="en-US" sz="2000" dirty="0">
                <a:latin typeface="Times New Roman" pitchFamily="18" charset="0"/>
              </a:rPr>
              <a:t> </a:t>
            </a:r>
            <a:r>
              <a:rPr lang="en-US" sz="2000" dirty="0" err="1">
                <a:latin typeface="Times New Roman" pitchFamily="18" charset="0"/>
              </a:rPr>
              <a:t>hấp</a:t>
            </a:r>
            <a:r>
              <a:rPr lang="en-US" sz="2000" dirty="0">
                <a:latin typeface="Times New Roman" pitchFamily="18" charset="0"/>
              </a:rPr>
              <a:t>, </a:t>
            </a:r>
            <a:r>
              <a:rPr lang="en-US" sz="2000" dirty="0" err="1">
                <a:latin typeface="Times New Roman" pitchFamily="18" charset="0"/>
              </a:rPr>
              <a:t>làm</a:t>
            </a:r>
            <a:r>
              <a:rPr lang="en-US" sz="2000" dirty="0">
                <a:latin typeface="Times New Roman" pitchFamily="18" charset="0"/>
              </a:rPr>
              <a:t> </a:t>
            </a:r>
            <a:r>
              <a:rPr lang="en-US" sz="2000" dirty="0" err="1">
                <a:latin typeface="Times New Roman" pitchFamily="18" charset="0"/>
              </a:rPr>
              <a:t>phổi</a:t>
            </a:r>
            <a:r>
              <a:rPr lang="en-US" sz="2000" dirty="0">
                <a:latin typeface="Times New Roman" pitchFamily="18" charset="0"/>
              </a:rPr>
              <a:t> </a:t>
            </a:r>
          </a:p>
          <a:p>
            <a:pPr algn="just">
              <a:buFontTx/>
              <a:buNone/>
            </a:pPr>
            <a:r>
              <a:rPr lang="en-US" sz="2000" dirty="0">
                <a:latin typeface="Times New Roman" pitchFamily="18" charset="0"/>
              </a:rPr>
              <a:t>            </a:t>
            </a:r>
            <a:r>
              <a:rPr lang="en-US" sz="2000" dirty="0" err="1">
                <a:latin typeface="Times New Roman" pitchFamily="18" charset="0"/>
              </a:rPr>
              <a:t>suy</a:t>
            </a:r>
            <a:r>
              <a:rPr lang="en-US" sz="2000" dirty="0">
                <a:latin typeface="Times New Roman" pitchFamily="18" charset="0"/>
              </a:rPr>
              <a:t> </a:t>
            </a:r>
            <a:r>
              <a:rPr lang="en-US" sz="2000" dirty="0" err="1">
                <a:latin typeface="Times New Roman" pitchFamily="18" charset="0"/>
              </a:rPr>
              <a:t>yếu</a:t>
            </a:r>
            <a:r>
              <a:rPr lang="en-US" sz="2000" dirty="0">
                <a:latin typeface="Times New Roman" pitchFamily="18" charset="0"/>
              </a:rPr>
              <a:t>.</a:t>
            </a:r>
          </a:p>
          <a:p>
            <a:pPr algn="just">
              <a:buFontTx/>
              <a:buNone/>
            </a:pPr>
            <a:r>
              <a:rPr lang="en-US" sz="2000" dirty="0">
                <a:latin typeface="Times New Roman" pitchFamily="18" charset="0"/>
              </a:rPr>
              <a:t>	     - Ma </a:t>
            </a:r>
            <a:r>
              <a:rPr lang="en-US" sz="2000" dirty="0" err="1">
                <a:latin typeface="Times New Roman" pitchFamily="18" charset="0"/>
              </a:rPr>
              <a:t>túy</a:t>
            </a:r>
            <a:r>
              <a:rPr lang="en-US" sz="2000" dirty="0">
                <a:latin typeface="Times New Roman" pitchFamily="18" charset="0"/>
              </a:rPr>
              <a:t> </a:t>
            </a:r>
            <a:r>
              <a:rPr lang="en-US" sz="2000" dirty="0" err="1">
                <a:latin typeface="Times New Roman" pitchFamily="18" charset="0"/>
              </a:rPr>
              <a:t>dạng</a:t>
            </a:r>
            <a:r>
              <a:rPr lang="en-US" sz="2000" dirty="0">
                <a:latin typeface="Times New Roman" pitchFamily="18" charset="0"/>
              </a:rPr>
              <a:t> </a:t>
            </a:r>
            <a:r>
              <a:rPr lang="en-US" sz="2000" dirty="0" err="1">
                <a:latin typeface="Times New Roman" pitchFamily="18" charset="0"/>
              </a:rPr>
              <a:t>chích</a:t>
            </a:r>
            <a:r>
              <a:rPr lang="en-US" sz="2000" dirty="0">
                <a:latin typeface="Times New Roman" pitchFamily="18" charset="0"/>
              </a:rPr>
              <a:t> </a:t>
            </a:r>
            <a:r>
              <a:rPr lang="en-US" sz="2000" dirty="0" err="1">
                <a:latin typeface="Times New Roman" pitchFamily="18" charset="0"/>
              </a:rPr>
              <a:t>dễ</a:t>
            </a:r>
            <a:r>
              <a:rPr lang="en-US" sz="2000" dirty="0">
                <a:latin typeface="Times New Roman" pitchFamily="18" charset="0"/>
              </a:rPr>
              <a:t> </a:t>
            </a:r>
            <a:r>
              <a:rPr lang="en-US" sz="2000" dirty="0" err="1">
                <a:latin typeface="Times New Roman" pitchFamily="18" charset="0"/>
              </a:rPr>
              <a:t>lây</a:t>
            </a:r>
            <a:r>
              <a:rPr lang="en-US" sz="2000" dirty="0">
                <a:latin typeface="Times New Roman" pitchFamily="18" charset="0"/>
              </a:rPr>
              <a:t> </a:t>
            </a:r>
            <a:r>
              <a:rPr lang="en-US" sz="2000" dirty="0" err="1">
                <a:latin typeface="Times New Roman" pitchFamily="18" charset="0"/>
              </a:rPr>
              <a:t>các</a:t>
            </a:r>
            <a:r>
              <a:rPr lang="en-US" sz="2000" dirty="0">
                <a:latin typeface="Times New Roman" pitchFamily="18" charset="0"/>
              </a:rPr>
              <a:t> </a:t>
            </a:r>
            <a:r>
              <a:rPr lang="en-US" sz="2000" dirty="0" err="1">
                <a:latin typeface="Times New Roman" pitchFamily="18" charset="0"/>
              </a:rPr>
              <a:t>bệnh</a:t>
            </a:r>
            <a:r>
              <a:rPr lang="en-US" sz="2000" dirty="0">
                <a:latin typeface="Times New Roman" pitchFamily="18" charset="0"/>
              </a:rPr>
              <a:t> </a:t>
            </a:r>
            <a:r>
              <a:rPr lang="en-US" sz="2000" dirty="0" err="1">
                <a:latin typeface="Times New Roman" pitchFamily="18" charset="0"/>
              </a:rPr>
              <a:t>đường</a:t>
            </a:r>
            <a:r>
              <a:rPr lang="en-US" sz="2000" dirty="0">
                <a:latin typeface="Times New Roman" pitchFamily="18" charset="0"/>
              </a:rPr>
              <a:t> </a:t>
            </a:r>
            <a:r>
              <a:rPr lang="en-US" sz="2000" dirty="0" err="1">
                <a:latin typeface="Times New Roman" pitchFamily="18" charset="0"/>
              </a:rPr>
              <a:t>máu</a:t>
            </a:r>
            <a:r>
              <a:rPr lang="en-US" sz="2000" dirty="0">
                <a:latin typeface="Times New Roman" pitchFamily="18" charset="0"/>
              </a:rPr>
              <a:t> </a:t>
            </a:r>
            <a:r>
              <a:rPr lang="en-US" sz="2000" dirty="0" err="1">
                <a:latin typeface="Times New Roman" pitchFamily="18" charset="0"/>
              </a:rPr>
              <a:t>như</a:t>
            </a:r>
            <a:r>
              <a:rPr lang="en-US" sz="2000" dirty="0">
                <a:latin typeface="Times New Roman" pitchFamily="18" charset="0"/>
              </a:rPr>
              <a:t>: </a:t>
            </a:r>
            <a:r>
              <a:rPr lang="en-US" sz="2000" dirty="0" err="1">
                <a:latin typeface="Times New Roman" pitchFamily="18" charset="0"/>
              </a:rPr>
              <a:t>viêm</a:t>
            </a:r>
            <a:r>
              <a:rPr lang="en-US" sz="2000" dirty="0">
                <a:latin typeface="Times New Roman" pitchFamily="18" charset="0"/>
              </a:rPr>
              <a:t> </a:t>
            </a:r>
          </a:p>
          <a:p>
            <a:pPr algn="just">
              <a:buFontTx/>
              <a:buNone/>
            </a:pPr>
            <a:r>
              <a:rPr lang="en-US" sz="2000" dirty="0">
                <a:latin typeface="Times New Roman" pitchFamily="18" charset="0"/>
              </a:rPr>
              <a:t>            </a:t>
            </a:r>
            <a:r>
              <a:rPr lang="en-US" sz="2000" dirty="0" err="1">
                <a:latin typeface="Times New Roman" pitchFamily="18" charset="0"/>
              </a:rPr>
              <a:t>tắc</a:t>
            </a:r>
            <a:r>
              <a:rPr lang="en-US" sz="2000" dirty="0">
                <a:latin typeface="Times New Roman" pitchFamily="18" charset="0"/>
              </a:rPr>
              <a:t> </a:t>
            </a:r>
            <a:r>
              <a:rPr lang="en-US" sz="2000" dirty="0" err="1">
                <a:latin typeface="Times New Roman" pitchFamily="18" charset="0"/>
              </a:rPr>
              <a:t>mạch</a:t>
            </a:r>
            <a:r>
              <a:rPr lang="en-US" sz="2000" dirty="0">
                <a:latin typeface="Times New Roman" pitchFamily="18" charset="0"/>
              </a:rPr>
              <a:t> </a:t>
            </a:r>
            <a:r>
              <a:rPr lang="en-US" sz="2000" dirty="0" err="1">
                <a:latin typeface="Times New Roman" pitchFamily="18" charset="0"/>
              </a:rPr>
              <a:t>máu</a:t>
            </a:r>
            <a:r>
              <a:rPr lang="en-US" sz="2000" dirty="0">
                <a:latin typeface="Times New Roman" pitchFamily="18" charset="0"/>
              </a:rPr>
              <a:t>, </a:t>
            </a:r>
            <a:r>
              <a:rPr lang="en-US" sz="2000" dirty="0" err="1">
                <a:latin typeface="Times New Roman" pitchFamily="18" charset="0"/>
              </a:rPr>
              <a:t>viêm</a:t>
            </a:r>
            <a:r>
              <a:rPr lang="en-US" sz="2000" dirty="0">
                <a:latin typeface="Times New Roman" pitchFamily="18" charset="0"/>
              </a:rPr>
              <a:t> </a:t>
            </a:r>
            <a:r>
              <a:rPr lang="en-US" sz="2000" dirty="0" err="1">
                <a:latin typeface="Times New Roman" pitchFamily="18" charset="0"/>
              </a:rPr>
              <a:t>gan</a:t>
            </a:r>
            <a:r>
              <a:rPr lang="en-US" sz="2000" dirty="0">
                <a:latin typeface="Times New Roman" pitchFamily="18" charset="0"/>
              </a:rPr>
              <a:t> </a:t>
            </a:r>
            <a:r>
              <a:rPr lang="en-US" sz="2000" dirty="0" err="1">
                <a:latin typeface="Times New Roman" pitchFamily="18" charset="0"/>
              </a:rPr>
              <a:t>siêu</a:t>
            </a:r>
            <a:r>
              <a:rPr lang="en-US" sz="2000" dirty="0">
                <a:latin typeface="Times New Roman" pitchFamily="18" charset="0"/>
              </a:rPr>
              <a:t> vi </a:t>
            </a:r>
            <a:r>
              <a:rPr lang="en-US" sz="2000" dirty="0" err="1">
                <a:latin typeface="Times New Roman" pitchFamily="18" charset="0"/>
              </a:rPr>
              <a:t>trùng</a:t>
            </a:r>
            <a:r>
              <a:rPr lang="en-US" sz="2000" dirty="0">
                <a:latin typeface="Times New Roman" pitchFamily="18" charset="0"/>
              </a:rPr>
              <a:t>, HIV/AIDS…</a:t>
            </a:r>
          </a:p>
          <a:p>
            <a:pPr algn="just">
              <a:buFontTx/>
              <a:buNone/>
            </a:pPr>
            <a:r>
              <a:rPr lang="en-US" sz="2000" dirty="0">
                <a:latin typeface="Times New Roman" pitchFamily="18" charset="0"/>
              </a:rPr>
              <a:t>	     - </a:t>
            </a:r>
            <a:r>
              <a:rPr lang="en-US" sz="2000" dirty="0" err="1">
                <a:latin typeface="Times New Roman" pitchFamily="18" charset="0"/>
              </a:rPr>
              <a:t>Dùng</a:t>
            </a:r>
            <a:r>
              <a:rPr lang="en-US" sz="2000" dirty="0">
                <a:latin typeface="Times New Roman" pitchFamily="18" charset="0"/>
              </a:rPr>
              <a:t> ma </a:t>
            </a:r>
            <a:r>
              <a:rPr lang="en-US" sz="2000" dirty="0" err="1">
                <a:latin typeface="Times New Roman" pitchFamily="18" charset="0"/>
              </a:rPr>
              <a:t>túy</a:t>
            </a:r>
            <a:r>
              <a:rPr lang="en-US" sz="2000" dirty="0">
                <a:latin typeface="Times New Roman" pitchFamily="18" charset="0"/>
              </a:rPr>
              <a:t> </a:t>
            </a:r>
            <a:r>
              <a:rPr lang="en-US" sz="2000" dirty="0" err="1">
                <a:latin typeface="Times New Roman" pitchFamily="18" charset="0"/>
              </a:rPr>
              <a:t>quá</a:t>
            </a:r>
            <a:r>
              <a:rPr lang="en-US" sz="2000" dirty="0">
                <a:latin typeface="Times New Roman" pitchFamily="18" charset="0"/>
              </a:rPr>
              <a:t> </a:t>
            </a:r>
            <a:r>
              <a:rPr lang="en-US" sz="2000" dirty="0" err="1">
                <a:latin typeface="Times New Roman" pitchFamily="18" charset="0"/>
              </a:rPr>
              <a:t>liều</a:t>
            </a:r>
            <a:r>
              <a:rPr lang="en-US" sz="2000" dirty="0">
                <a:latin typeface="Times New Roman" pitchFamily="18" charset="0"/>
              </a:rPr>
              <a:t> </a:t>
            </a:r>
            <a:r>
              <a:rPr lang="en-US" sz="2000" dirty="0" err="1">
                <a:latin typeface="Times New Roman" pitchFamily="18" charset="0"/>
              </a:rPr>
              <a:t>gây</a:t>
            </a:r>
            <a:r>
              <a:rPr lang="en-US" sz="2000" dirty="0">
                <a:latin typeface="Times New Roman" pitchFamily="18" charset="0"/>
              </a:rPr>
              <a:t> </a:t>
            </a:r>
            <a:r>
              <a:rPr lang="en-US" sz="2000" dirty="0" err="1">
                <a:latin typeface="Times New Roman" pitchFamily="18" charset="0"/>
              </a:rPr>
              <a:t>sốc</a:t>
            </a:r>
            <a:r>
              <a:rPr lang="en-US" sz="2000" dirty="0">
                <a:latin typeface="Times New Roman" pitchFamily="18" charset="0"/>
              </a:rPr>
              <a:t>, </a:t>
            </a:r>
            <a:r>
              <a:rPr lang="en-US" sz="2000" dirty="0" err="1">
                <a:latin typeface="Times New Roman" pitchFamily="18" charset="0"/>
              </a:rPr>
              <a:t>có</a:t>
            </a:r>
            <a:r>
              <a:rPr lang="en-US" sz="2000" dirty="0">
                <a:latin typeface="Times New Roman" pitchFamily="18" charset="0"/>
              </a:rPr>
              <a:t> </a:t>
            </a:r>
            <a:r>
              <a:rPr lang="en-US" sz="2000" dirty="0" err="1">
                <a:latin typeface="Times New Roman" pitchFamily="18" charset="0"/>
              </a:rPr>
              <a:t>thể</a:t>
            </a:r>
            <a:r>
              <a:rPr lang="en-US" sz="2000" dirty="0">
                <a:latin typeface="Times New Roman" pitchFamily="18" charset="0"/>
              </a:rPr>
              <a:t> </a:t>
            </a:r>
            <a:r>
              <a:rPr lang="en-US" sz="2000" dirty="0" err="1">
                <a:latin typeface="Times New Roman" pitchFamily="18" charset="0"/>
              </a:rPr>
              <a:t>dẫn</a:t>
            </a:r>
            <a:r>
              <a:rPr lang="en-US" sz="2000" dirty="0">
                <a:latin typeface="Times New Roman" pitchFamily="18" charset="0"/>
              </a:rPr>
              <a:t> </a:t>
            </a:r>
            <a:r>
              <a:rPr lang="en-US" sz="2000" dirty="0" err="1">
                <a:latin typeface="Times New Roman" pitchFamily="18" charset="0"/>
              </a:rPr>
              <a:t>đến</a:t>
            </a:r>
            <a:r>
              <a:rPr lang="en-US" sz="2000" dirty="0">
                <a:latin typeface="Times New Roman" pitchFamily="18" charset="0"/>
              </a:rPr>
              <a:t> </a:t>
            </a:r>
            <a:r>
              <a:rPr lang="en-US" sz="2000" dirty="0" err="1">
                <a:latin typeface="Times New Roman" pitchFamily="18" charset="0"/>
              </a:rPr>
              <a:t>chết</a:t>
            </a:r>
            <a:r>
              <a:rPr lang="en-US" sz="2000" dirty="0">
                <a:latin typeface="Times New Roman" pitchFamily="18" charset="0"/>
              </a:rPr>
              <a:t> </a:t>
            </a:r>
            <a:r>
              <a:rPr lang="en-US" sz="2000" dirty="0" err="1">
                <a:latin typeface="Times New Roman" pitchFamily="18" charset="0"/>
              </a:rPr>
              <a:t>người</a:t>
            </a:r>
            <a:r>
              <a:rPr lang="en-US" sz="2000" dirty="0">
                <a:latin typeface="Times New Roman" pitchFamily="18" charset="0"/>
              </a:rPr>
              <a:t>.</a:t>
            </a:r>
          </a:p>
          <a:p>
            <a:pPr algn="just">
              <a:buFontTx/>
              <a:buNone/>
            </a:pPr>
            <a:r>
              <a:rPr lang="en-US" sz="2000" dirty="0">
                <a:latin typeface="Times New Roman" pitchFamily="18" charset="0"/>
              </a:rPr>
              <a:t>	     - </a:t>
            </a:r>
            <a:r>
              <a:rPr lang="en-US" sz="2000" dirty="0" err="1">
                <a:latin typeface="Times New Roman" pitchFamily="18" charset="0"/>
              </a:rPr>
              <a:t>Người</a:t>
            </a:r>
            <a:r>
              <a:rPr lang="en-US" sz="2000" dirty="0">
                <a:latin typeface="Times New Roman" pitchFamily="18" charset="0"/>
              </a:rPr>
              <a:t> </a:t>
            </a:r>
            <a:r>
              <a:rPr lang="en-US" sz="2000" dirty="0" err="1">
                <a:latin typeface="Times New Roman" pitchFamily="18" charset="0"/>
              </a:rPr>
              <a:t>nghiện</a:t>
            </a:r>
            <a:r>
              <a:rPr lang="en-US" sz="2000" dirty="0">
                <a:latin typeface="Times New Roman" pitchFamily="18" charset="0"/>
              </a:rPr>
              <a:t> ma </a:t>
            </a:r>
            <a:r>
              <a:rPr lang="en-US" sz="2000" dirty="0" err="1">
                <a:latin typeface="Times New Roman" pitchFamily="18" charset="0"/>
              </a:rPr>
              <a:t>túy</a:t>
            </a:r>
            <a:r>
              <a:rPr lang="en-US" sz="2000" dirty="0">
                <a:latin typeface="Times New Roman" pitchFamily="18" charset="0"/>
              </a:rPr>
              <a:t> </a:t>
            </a:r>
            <a:r>
              <a:rPr lang="en-US" sz="2000" dirty="0" err="1">
                <a:latin typeface="Times New Roman" pitchFamily="18" charset="0"/>
              </a:rPr>
              <a:t>còn</a:t>
            </a:r>
            <a:r>
              <a:rPr lang="en-US" sz="2000" dirty="0">
                <a:latin typeface="Times New Roman" pitchFamily="18" charset="0"/>
              </a:rPr>
              <a:t> </a:t>
            </a:r>
            <a:r>
              <a:rPr lang="en-US" sz="2000" dirty="0" err="1">
                <a:latin typeface="Times New Roman" pitchFamily="18" charset="0"/>
              </a:rPr>
              <a:t>bị</a:t>
            </a:r>
            <a:r>
              <a:rPr lang="en-US" sz="2000" dirty="0">
                <a:latin typeface="Times New Roman" pitchFamily="18" charset="0"/>
              </a:rPr>
              <a:t> </a:t>
            </a:r>
            <a:r>
              <a:rPr lang="en-US" sz="2000" dirty="0" err="1">
                <a:latin typeface="Times New Roman" pitchFamily="18" charset="0"/>
              </a:rPr>
              <a:t>tổn</a:t>
            </a:r>
            <a:r>
              <a:rPr lang="en-US" sz="2000" dirty="0">
                <a:latin typeface="Times New Roman" pitchFamily="18" charset="0"/>
              </a:rPr>
              <a:t> </a:t>
            </a:r>
            <a:r>
              <a:rPr lang="en-US" sz="2000" dirty="0" err="1">
                <a:latin typeface="Times New Roman" pitchFamily="18" charset="0"/>
              </a:rPr>
              <a:t>thương</a:t>
            </a:r>
            <a:r>
              <a:rPr lang="en-US" sz="2000" dirty="0">
                <a:latin typeface="Times New Roman" pitchFamily="18" charset="0"/>
              </a:rPr>
              <a:t> </a:t>
            </a:r>
            <a:r>
              <a:rPr lang="en-US" sz="2000" dirty="0" err="1">
                <a:latin typeface="Times New Roman" pitchFamily="18" charset="0"/>
              </a:rPr>
              <a:t>về</a:t>
            </a:r>
            <a:r>
              <a:rPr lang="en-US" sz="2000" dirty="0">
                <a:latin typeface="Times New Roman" pitchFamily="18" charset="0"/>
              </a:rPr>
              <a:t> </a:t>
            </a:r>
            <a:r>
              <a:rPr lang="en-US" sz="2000" dirty="0" err="1">
                <a:latin typeface="Times New Roman" pitchFamily="18" charset="0"/>
              </a:rPr>
              <a:t>mặt</a:t>
            </a:r>
            <a:r>
              <a:rPr lang="en-US" sz="2000" dirty="0">
                <a:latin typeface="Times New Roman" pitchFamily="18" charset="0"/>
              </a:rPr>
              <a:t> </a:t>
            </a:r>
            <a:r>
              <a:rPr lang="en-US" sz="2000" dirty="0" err="1">
                <a:latin typeface="Times New Roman" pitchFamily="18" charset="0"/>
              </a:rPr>
              <a:t>tinh</a:t>
            </a:r>
            <a:r>
              <a:rPr lang="en-US" sz="2000" dirty="0">
                <a:latin typeface="Times New Roman" pitchFamily="18" charset="0"/>
              </a:rPr>
              <a:t> </a:t>
            </a:r>
            <a:r>
              <a:rPr lang="en-US" sz="2000" dirty="0" err="1">
                <a:latin typeface="Times New Roman" pitchFamily="18" charset="0"/>
              </a:rPr>
              <a:t>thần</a:t>
            </a:r>
            <a:r>
              <a:rPr lang="en-US" sz="2000" dirty="0">
                <a:latin typeface="Times New Roman" pitchFamily="18" charset="0"/>
              </a:rPr>
              <a:t>, </a:t>
            </a:r>
          </a:p>
          <a:p>
            <a:pPr algn="just">
              <a:buFontTx/>
              <a:buNone/>
            </a:pPr>
            <a:r>
              <a:rPr lang="en-US" sz="2000" dirty="0">
                <a:latin typeface="Times New Roman" pitchFamily="18" charset="0"/>
              </a:rPr>
              <a:t>            </a:t>
            </a:r>
            <a:r>
              <a:rPr lang="en-US" sz="2000" dirty="0" err="1">
                <a:latin typeface="Times New Roman" pitchFamily="18" charset="0"/>
              </a:rPr>
              <a:t>kém</a:t>
            </a:r>
            <a:r>
              <a:rPr lang="en-US" sz="2000" dirty="0">
                <a:latin typeface="Times New Roman" pitchFamily="18" charset="0"/>
              </a:rPr>
              <a:t> </a:t>
            </a:r>
            <a:r>
              <a:rPr lang="en-US" sz="2000" dirty="0" err="1">
                <a:latin typeface="Times New Roman" pitchFamily="18" charset="0"/>
              </a:rPr>
              <a:t>tập</a:t>
            </a:r>
            <a:r>
              <a:rPr lang="en-US" sz="2000" dirty="0">
                <a:latin typeface="Times New Roman" pitchFamily="18" charset="0"/>
              </a:rPr>
              <a:t> </a:t>
            </a:r>
            <a:r>
              <a:rPr lang="en-US" sz="2000" dirty="0" err="1">
                <a:latin typeface="Times New Roman" pitchFamily="18" charset="0"/>
              </a:rPr>
              <a:t>trung,giảm</a:t>
            </a:r>
            <a:r>
              <a:rPr lang="en-US" sz="2000" dirty="0">
                <a:latin typeface="Times New Roman" pitchFamily="18" charset="0"/>
              </a:rPr>
              <a:t> </a:t>
            </a:r>
            <a:r>
              <a:rPr lang="en-US" sz="2000" dirty="0" err="1">
                <a:latin typeface="Times New Roman" pitchFamily="18" charset="0"/>
              </a:rPr>
              <a:t>thị</a:t>
            </a:r>
            <a:r>
              <a:rPr lang="en-US" sz="2000" dirty="0">
                <a:latin typeface="Times New Roman" pitchFamily="18" charset="0"/>
              </a:rPr>
              <a:t> </a:t>
            </a:r>
            <a:r>
              <a:rPr lang="en-US" sz="2000" dirty="0" err="1">
                <a:latin typeface="Times New Roman" pitchFamily="18" charset="0"/>
              </a:rPr>
              <a:t>lực</a:t>
            </a:r>
            <a:r>
              <a:rPr lang="en-US" sz="2000" dirty="0">
                <a:latin typeface="Times New Roman" pitchFamily="18" charset="0"/>
              </a:rPr>
              <a:t>.</a:t>
            </a:r>
          </a:p>
          <a:p>
            <a:pPr algn="just"/>
            <a:endParaRPr lang="en-US" sz="22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Rectangle 4"/>
          <p:cNvSpPr>
            <a:spLocks noGrp="1" noChangeArrowheads="1"/>
          </p:cNvSpPr>
          <p:nvPr>
            <p:ph type="body" idx="1"/>
          </p:nvPr>
        </p:nvSpPr>
        <p:spPr>
          <a:xfrm>
            <a:off x="487363" y="304800"/>
            <a:ext cx="7467600" cy="4495800"/>
          </a:xfrm>
          <a:noFill/>
          <a:ln/>
        </p:spPr>
        <p:txBody>
          <a:bodyPr/>
          <a:lstStyle/>
          <a:p>
            <a:pPr>
              <a:lnSpc>
                <a:spcPct val="110000"/>
              </a:lnSpc>
              <a:spcBef>
                <a:spcPct val="0"/>
              </a:spcBef>
              <a:buFontTx/>
              <a:buNone/>
            </a:pPr>
            <a:r>
              <a:rPr lang="en-US" sz="2000" dirty="0">
                <a:latin typeface="Times New Roman" pitchFamily="18" charset="0"/>
              </a:rPr>
              <a:t>	       - </a:t>
            </a:r>
            <a:r>
              <a:rPr lang="en-US" sz="1800" dirty="0" err="1">
                <a:latin typeface="Times New Roman" pitchFamily="18" charset="0"/>
              </a:rPr>
              <a:t>Thoái</a:t>
            </a:r>
            <a:r>
              <a:rPr lang="en-US" sz="1800" dirty="0">
                <a:latin typeface="Times New Roman" pitchFamily="18" charset="0"/>
              </a:rPr>
              <a:t> </a:t>
            </a:r>
            <a:r>
              <a:rPr lang="en-US" sz="1800" dirty="0" err="1">
                <a:latin typeface="Times New Roman" pitchFamily="18" charset="0"/>
              </a:rPr>
              <a:t>hóa</a:t>
            </a:r>
            <a:r>
              <a:rPr lang="en-US" sz="1800" dirty="0">
                <a:latin typeface="Times New Roman" pitchFamily="18" charset="0"/>
              </a:rPr>
              <a:t> </a:t>
            </a:r>
            <a:r>
              <a:rPr lang="en-US" sz="1800" dirty="0" err="1">
                <a:latin typeface="Times New Roman" pitchFamily="18" charset="0"/>
              </a:rPr>
              <a:t>nhân</a:t>
            </a:r>
            <a:r>
              <a:rPr lang="en-US" sz="1800" dirty="0">
                <a:latin typeface="Times New Roman" pitchFamily="18" charset="0"/>
              </a:rPr>
              <a:t> </a:t>
            </a:r>
            <a:r>
              <a:rPr lang="en-US" sz="1800" dirty="0" err="1">
                <a:latin typeface="Times New Roman" pitchFamily="18" charset="0"/>
              </a:rPr>
              <a:t>cách</a:t>
            </a:r>
            <a:r>
              <a:rPr lang="en-US" sz="1800" dirty="0">
                <a:latin typeface="Times New Roman" pitchFamily="18" charset="0"/>
              </a:rPr>
              <a:t>, </a:t>
            </a:r>
            <a:r>
              <a:rPr lang="en-US" sz="1800" dirty="0" err="1">
                <a:latin typeface="Times New Roman" pitchFamily="18" charset="0"/>
              </a:rPr>
              <a:t>rối</a:t>
            </a:r>
            <a:r>
              <a:rPr lang="en-US" sz="1800" dirty="0">
                <a:latin typeface="Times New Roman" pitchFamily="18" charset="0"/>
              </a:rPr>
              <a:t> </a:t>
            </a:r>
            <a:r>
              <a:rPr lang="en-US" sz="1800" dirty="0" err="1">
                <a:latin typeface="Times New Roman" pitchFamily="18" charset="0"/>
              </a:rPr>
              <a:t>loạn</a:t>
            </a:r>
            <a:r>
              <a:rPr lang="en-US" sz="1800" dirty="0">
                <a:latin typeface="Times New Roman" pitchFamily="18" charset="0"/>
              </a:rPr>
              <a:t> </a:t>
            </a:r>
            <a:r>
              <a:rPr lang="en-US" sz="1800" dirty="0" err="1">
                <a:latin typeface="Times New Roman" pitchFamily="18" charset="0"/>
              </a:rPr>
              <a:t>hành</a:t>
            </a:r>
            <a:r>
              <a:rPr lang="en-US" sz="1800" dirty="0">
                <a:latin typeface="Times New Roman" pitchFamily="18" charset="0"/>
              </a:rPr>
              <a:t> vi, </a:t>
            </a:r>
            <a:r>
              <a:rPr lang="en-US" sz="1800" dirty="0" err="1">
                <a:latin typeface="Times New Roman" pitchFamily="18" charset="0"/>
              </a:rPr>
              <a:t>lối</a:t>
            </a:r>
            <a:r>
              <a:rPr lang="en-US" sz="1800" dirty="0">
                <a:latin typeface="Times New Roman" pitchFamily="18" charset="0"/>
              </a:rPr>
              <a:t> </a:t>
            </a:r>
            <a:r>
              <a:rPr lang="en-US" sz="1800" dirty="0" err="1">
                <a:latin typeface="Times New Roman" pitchFamily="18" charset="0"/>
              </a:rPr>
              <a:t>sống</a:t>
            </a:r>
            <a:r>
              <a:rPr lang="en-US" sz="1800" dirty="0">
                <a:latin typeface="Times New Roman" pitchFamily="18" charset="0"/>
              </a:rPr>
              <a:t> </a:t>
            </a:r>
            <a:r>
              <a:rPr lang="en-US" sz="1800" dirty="0" err="1">
                <a:latin typeface="Times New Roman" pitchFamily="18" charset="0"/>
              </a:rPr>
              <a:t>buông</a:t>
            </a:r>
            <a:r>
              <a:rPr lang="en-US" sz="1800" dirty="0">
                <a:latin typeface="Times New Roman" pitchFamily="18" charset="0"/>
              </a:rPr>
              <a:t> </a:t>
            </a:r>
            <a:r>
              <a:rPr lang="en-US" sz="1800" dirty="0" err="1">
                <a:latin typeface="Times New Roman" pitchFamily="18" charset="0"/>
              </a:rPr>
              <a:t>thả</a:t>
            </a:r>
            <a:r>
              <a:rPr lang="en-US" sz="1800" dirty="0">
                <a:latin typeface="Times New Roman" pitchFamily="18" charset="0"/>
              </a:rPr>
              <a:t>, </a:t>
            </a:r>
            <a:r>
              <a:rPr lang="en-US" sz="1800" dirty="0" err="1">
                <a:latin typeface="Times New Roman" pitchFamily="18" charset="0"/>
              </a:rPr>
              <a:t>dễ</a:t>
            </a:r>
            <a:r>
              <a:rPr lang="en-US" sz="1800" dirty="0">
                <a:latin typeface="Times New Roman" pitchFamily="18" charset="0"/>
              </a:rPr>
              <a:t> vi </a:t>
            </a:r>
            <a:r>
              <a:rPr lang="en-US" sz="1800" dirty="0" err="1">
                <a:latin typeface="Times New Roman" pitchFamily="18" charset="0"/>
              </a:rPr>
              <a:t>phạm</a:t>
            </a:r>
            <a:r>
              <a:rPr lang="en-US" sz="1800" dirty="0">
                <a:latin typeface="Times New Roman" pitchFamily="18" charset="0"/>
              </a:rPr>
              <a:t> </a:t>
            </a:r>
          </a:p>
          <a:p>
            <a:pPr>
              <a:lnSpc>
                <a:spcPct val="110000"/>
              </a:lnSpc>
              <a:spcBef>
                <a:spcPct val="0"/>
              </a:spcBef>
              <a:buFontTx/>
              <a:buNone/>
            </a:pPr>
            <a:r>
              <a:rPr lang="en-US" sz="1800" dirty="0">
                <a:latin typeface="Times New Roman" pitchFamily="18" charset="0"/>
              </a:rPr>
              <a:t>                </a:t>
            </a:r>
            <a:r>
              <a:rPr lang="en-US" sz="1800" dirty="0" err="1">
                <a:latin typeface="Times New Roman" pitchFamily="18" charset="0"/>
              </a:rPr>
              <a:t>pháp</a:t>
            </a:r>
            <a:r>
              <a:rPr lang="en-US" sz="1800" dirty="0">
                <a:latin typeface="Times New Roman" pitchFamily="18" charset="0"/>
              </a:rPr>
              <a:t> </a:t>
            </a:r>
            <a:r>
              <a:rPr lang="en-US" sz="1800" dirty="0" err="1">
                <a:latin typeface="Times New Roman" pitchFamily="18" charset="0"/>
              </a:rPr>
              <a:t>luật</a:t>
            </a:r>
            <a:r>
              <a:rPr lang="en-US" sz="1800" dirty="0">
                <a:latin typeface="Times New Roman" pitchFamily="18" charset="0"/>
              </a:rPr>
              <a:t>.</a:t>
            </a:r>
          </a:p>
          <a:p>
            <a:pPr lvl="1">
              <a:lnSpc>
                <a:spcPct val="110000"/>
              </a:lnSpc>
              <a:spcBef>
                <a:spcPct val="0"/>
              </a:spcBef>
              <a:buFontTx/>
              <a:buNone/>
            </a:pPr>
            <a:r>
              <a:rPr lang="en-US" sz="1800" dirty="0">
                <a:latin typeface="Times New Roman" pitchFamily="18" charset="0"/>
              </a:rPr>
              <a:t>       - </a:t>
            </a:r>
            <a:r>
              <a:rPr lang="en-US" sz="1800" dirty="0" err="1">
                <a:latin typeface="Times New Roman" pitchFamily="18" charset="0"/>
              </a:rPr>
              <a:t>Mất</a:t>
            </a:r>
            <a:r>
              <a:rPr lang="en-US" sz="1800" dirty="0">
                <a:latin typeface="Times New Roman" pitchFamily="18" charset="0"/>
              </a:rPr>
              <a:t> </a:t>
            </a:r>
            <a:r>
              <a:rPr lang="en-US" sz="1800" dirty="0" err="1">
                <a:latin typeface="Times New Roman" pitchFamily="18" charset="0"/>
              </a:rPr>
              <a:t>lòng</a:t>
            </a:r>
            <a:r>
              <a:rPr lang="en-US" sz="1800" dirty="0">
                <a:latin typeface="Times New Roman" pitchFamily="18" charset="0"/>
              </a:rPr>
              <a:t> tin </a:t>
            </a:r>
            <a:r>
              <a:rPr lang="en-US" sz="1800" dirty="0" err="1">
                <a:latin typeface="Times New Roman" pitchFamily="18" charset="0"/>
              </a:rPr>
              <a:t>với</a:t>
            </a:r>
            <a:r>
              <a:rPr lang="en-US" sz="1800" dirty="0">
                <a:latin typeface="Times New Roman" pitchFamily="18" charset="0"/>
              </a:rPr>
              <a:t> </a:t>
            </a:r>
            <a:r>
              <a:rPr lang="en-US" sz="1800" dirty="0" err="1">
                <a:latin typeface="Times New Roman" pitchFamily="18" charset="0"/>
              </a:rPr>
              <a:t>mọi</a:t>
            </a:r>
            <a:r>
              <a:rPr lang="en-US" sz="1800" dirty="0">
                <a:latin typeface="Times New Roman" pitchFamily="18" charset="0"/>
              </a:rPr>
              <a:t> </a:t>
            </a:r>
            <a:r>
              <a:rPr lang="en-US" sz="1800" dirty="0" err="1">
                <a:latin typeface="Times New Roman" pitchFamily="18" charset="0"/>
              </a:rPr>
              <a:t>người</a:t>
            </a:r>
            <a:r>
              <a:rPr lang="en-US" sz="1800" dirty="0">
                <a:latin typeface="Times New Roman" pitchFamily="18" charset="0"/>
              </a:rPr>
              <a:t>, </a:t>
            </a:r>
            <a:r>
              <a:rPr lang="en-US" sz="1800" dirty="0" err="1">
                <a:latin typeface="Times New Roman" pitchFamily="18" charset="0"/>
              </a:rPr>
              <a:t>dễ</a:t>
            </a:r>
            <a:r>
              <a:rPr lang="en-US" sz="1800" dirty="0">
                <a:latin typeface="Times New Roman" pitchFamily="18" charset="0"/>
              </a:rPr>
              <a:t> </a:t>
            </a:r>
            <a:r>
              <a:rPr lang="en-US" sz="1800" dirty="0" err="1">
                <a:latin typeface="Times New Roman" pitchFamily="18" charset="0"/>
              </a:rPr>
              <a:t>bị</a:t>
            </a:r>
            <a:r>
              <a:rPr lang="en-US" sz="1800" dirty="0">
                <a:latin typeface="Times New Roman" pitchFamily="18" charset="0"/>
              </a:rPr>
              <a:t> </a:t>
            </a:r>
            <a:r>
              <a:rPr lang="en-US" sz="1800" dirty="0" err="1">
                <a:latin typeface="Times New Roman" pitchFamily="18" charset="0"/>
              </a:rPr>
              <a:t>người</a:t>
            </a:r>
            <a:r>
              <a:rPr lang="en-US" sz="1800" dirty="0">
                <a:latin typeface="Times New Roman" pitchFamily="18" charset="0"/>
              </a:rPr>
              <a:t> </a:t>
            </a:r>
            <a:r>
              <a:rPr lang="en-US" sz="1800" dirty="0" err="1">
                <a:latin typeface="Times New Roman" pitchFamily="18" charset="0"/>
              </a:rPr>
              <a:t>khác</a:t>
            </a:r>
            <a:r>
              <a:rPr lang="en-US" sz="1800" dirty="0">
                <a:latin typeface="Times New Roman" pitchFamily="18" charset="0"/>
              </a:rPr>
              <a:t> </a:t>
            </a:r>
            <a:r>
              <a:rPr lang="en-US" sz="1800" dirty="0" err="1">
                <a:latin typeface="Times New Roman" pitchFamily="18" charset="0"/>
              </a:rPr>
              <a:t>lợi</a:t>
            </a:r>
            <a:r>
              <a:rPr lang="en-US" sz="1800" dirty="0">
                <a:latin typeface="Times New Roman" pitchFamily="18" charset="0"/>
              </a:rPr>
              <a:t> </a:t>
            </a:r>
            <a:r>
              <a:rPr lang="en-US" sz="1800" dirty="0" err="1">
                <a:latin typeface="Times New Roman" pitchFamily="18" charset="0"/>
              </a:rPr>
              <a:t>dụng</a:t>
            </a:r>
            <a:r>
              <a:rPr lang="en-US" sz="1800" dirty="0">
                <a:latin typeface="Times New Roman" pitchFamily="18" charset="0"/>
              </a:rPr>
              <a:t>, </a:t>
            </a:r>
            <a:r>
              <a:rPr lang="en-US" sz="1800" dirty="0" err="1">
                <a:latin typeface="Times New Roman" pitchFamily="18" charset="0"/>
              </a:rPr>
              <a:t>học</a:t>
            </a:r>
            <a:r>
              <a:rPr lang="en-US" sz="1800" dirty="0">
                <a:latin typeface="Times New Roman" pitchFamily="18" charset="0"/>
              </a:rPr>
              <a:t> </a:t>
            </a:r>
            <a:r>
              <a:rPr lang="en-US" sz="1800" dirty="0" err="1">
                <a:latin typeface="Times New Roman" pitchFamily="18" charset="0"/>
              </a:rPr>
              <a:t>tập</a:t>
            </a:r>
            <a:r>
              <a:rPr lang="en-US" sz="1800" dirty="0">
                <a:latin typeface="Times New Roman" pitchFamily="18" charset="0"/>
              </a:rPr>
              <a:t> </a:t>
            </a:r>
            <a:r>
              <a:rPr lang="en-US" sz="1800" dirty="0" err="1">
                <a:latin typeface="Times New Roman" pitchFamily="18" charset="0"/>
              </a:rPr>
              <a:t>giảm</a:t>
            </a:r>
            <a:endParaRPr lang="en-US" sz="1800" dirty="0">
              <a:latin typeface="Times New Roman" pitchFamily="18" charset="0"/>
            </a:endParaRPr>
          </a:p>
          <a:p>
            <a:pPr lvl="1">
              <a:lnSpc>
                <a:spcPct val="110000"/>
              </a:lnSpc>
              <a:spcBef>
                <a:spcPct val="0"/>
              </a:spcBef>
              <a:buFontTx/>
              <a:buNone/>
            </a:pPr>
            <a:r>
              <a:rPr lang="en-US" sz="1800" dirty="0">
                <a:latin typeface="Times New Roman" pitchFamily="18" charset="0"/>
              </a:rPr>
              <a:t>         </a:t>
            </a:r>
            <a:r>
              <a:rPr lang="en-US" sz="1800" dirty="0" err="1">
                <a:latin typeface="Times New Roman" pitchFamily="18" charset="0"/>
              </a:rPr>
              <a:t>sút</a:t>
            </a:r>
            <a:r>
              <a:rPr lang="en-US" sz="1800" dirty="0">
                <a:latin typeface="Times New Roman" pitchFamily="18" charset="0"/>
              </a:rPr>
              <a:t> </a:t>
            </a:r>
            <a:r>
              <a:rPr lang="en-US" sz="1800" dirty="0" err="1">
                <a:latin typeface="Times New Roman" pitchFamily="18" charset="0"/>
              </a:rPr>
              <a:t>hoặc</a:t>
            </a:r>
            <a:r>
              <a:rPr lang="en-US" sz="1800" dirty="0">
                <a:latin typeface="Times New Roman" pitchFamily="18" charset="0"/>
              </a:rPr>
              <a:t> </a:t>
            </a:r>
            <a:r>
              <a:rPr lang="en-US" sz="1800" dirty="0" err="1">
                <a:latin typeface="Times New Roman" pitchFamily="18" charset="0"/>
              </a:rPr>
              <a:t>bỏ</a:t>
            </a:r>
            <a:r>
              <a:rPr lang="en-US" sz="1800" dirty="0">
                <a:latin typeface="Times New Roman" pitchFamily="18" charset="0"/>
              </a:rPr>
              <a:t> </a:t>
            </a:r>
            <a:r>
              <a:rPr lang="en-US" sz="1800" dirty="0" err="1">
                <a:latin typeface="Times New Roman" pitchFamily="18" charset="0"/>
              </a:rPr>
              <a:t>học</a:t>
            </a:r>
            <a:r>
              <a:rPr lang="en-US" sz="1800" dirty="0">
                <a:latin typeface="Times New Roman" pitchFamily="18" charset="0"/>
              </a:rPr>
              <a:t>, </a:t>
            </a:r>
            <a:r>
              <a:rPr lang="en-US" sz="1800" dirty="0" err="1">
                <a:latin typeface="Times New Roman" pitchFamily="18" charset="0"/>
              </a:rPr>
              <a:t>ảnh</a:t>
            </a:r>
            <a:r>
              <a:rPr lang="en-US" sz="1800" dirty="0">
                <a:latin typeface="Times New Roman" pitchFamily="18" charset="0"/>
              </a:rPr>
              <a:t> </a:t>
            </a:r>
            <a:r>
              <a:rPr lang="en-US" sz="1800" dirty="0" err="1">
                <a:latin typeface="Times New Roman" pitchFamily="18" charset="0"/>
              </a:rPr>
              <a:t>hưởng</a:t>
            </a:r>
            <a:r>
              <a:rPr lang="en-US" sz="1800" dirty="0">
                <a:latin typeface="Times New Roman" pitchFamily="18" charset="0"/>
              </a:rPr>
              <a:t> </a:t>
            </a:r>
            <a:r>
              <a:rPr lang="en-US" sz="1800" dirty="0" err="1">
                <a:latin typeface="Times New Roman" pitchFamily="18" charset="0"/>
              </a:rPr>
              <a:t>đến</a:t>
            </a:r>
            <a:r>
              <a:rPr lang="en-US" sz="1800" dirty="0">
                <a:latin typeface="Times New Roman" pitchFamily="18" charset="0"/>
              </a:rPr>
              <a:t> </a:t>
            </a:r>
            <a:r>
              <a:rPr lang="en-US" sz="1800" dirty="0" err="1">
                <a:latin typeface="Times New Roman" pitchFamily="18" charset="0"/>
              </a:rPr>
              <a:t>tương</a:t>
            </a:r>
            <a:r>
              <a:rPr lang="en-US" sz="1800" dirty="0">
                <a:latin typeface="Times New Roman" pitchFamily="18" charset="0"/>
              </a:rPr>
              <a:t> </a:t>
            </a:r>
            <a:r>
              <a:rPr lang="en-US" sz="1800" dirty="0" err="1">
                <a:latin typeface="Times New Roman" pitchFamily="18" charset="0"/>
              </a:rPr>
              <a:t>lai</a:t>
            </a:r>
            <a:r>
              <a:rPr lang="en-US" sz="1800" dirty="0">
                <a:latin typeface="Times New Roman" pitchFamily="18" charset="0"/>
              </a:rPr>
              <a:t> </a:t>
            </a:r>
            <a:r>
              <a:rPr lang="en-US" sz="1800" dirty="0" err="1">
                <a:latin typeface="Times New Roman" pitchFamily="18" charset="0"/>
              </a:rPr>
              <a:t>tiền</a:t>
            </a:r>
            <a:r>
              <a:rPr lang="en-US" sz="1800" dirty="0">
                <a:latin typeface="Times New Roman" pitchFamily="18" charset="0"/>
              </a:rPr>
              <a:t> </a:t>
            </a:r>
            <a:r>
              <a:rPr lang="en-US" sz="1800" dirty="0" err="1">
                <a:latin typeface="Times New Roman" pitchFamily="18" charset="0"/>
              </a:rPr>
              <a:t>đồ</a:t>
            </a:r>
            <a:r>
              <a:rPr lang="en-US" sz="1800" dirty="0">
                <a:latin typeface="Times New Roman" pitchFamily="18" charset="0"/>
              </a:rPr>
              <a:t>, </a:t>
            </a:r>
            <a:r>
              <a:rPr lang="en-US" sz="1800" dirty="0" err="1">
                <a:latin typeface="Times New Roman" pitchFamily="18" charset="0"/>
              </a:rPr>
              <a:t>nếu</a:t>
            </a:r>
            <a:r>
              <a:rPr lang="en-US" sz="1800" dirty="0">
                <a:latin typeface="Times New Roman" pitchFamily="18" charset="0"/>
              </a:rPr>
              <a:t> </a:t>
            </a:r>
            <a:r>
              <a:rPr lang="en-US" sz="1800" dirty="0" err="1">
                <a:latin typeface="Times New Roman" pitchFamily="18" charset="0"/>
              </a:rPr>
              <a:t>đã</a:t>
            </a:r>
            <a:r>
              <a:rPr lang="en-US" sz="1800" dirty="0">
                <a:latin typeface="Times New Roman" pitchFamily="18" charset="0"/>
              </a:rPr>
              <a:t> </a:t>
            </a:r>
            <a:r>
              <a:rPr lang="en-US" sz="1800" dirty="0" err="1">
                <a:latin typeface="Times New Roman" pitchFamily="18" charset="0"/>
              </a:rPr>
              <a:t>có</a:t>
            </a:r>
            <a:r>
              <a:rPr lang="en-US" sz="1800" dirty="0">
                <a:latin typeface="Times New Roman" pitchFamily="18" charset="0"/>
              </a:rPr>
              <a:t> </a:t>
            </a:r>
            <a:r>
              <a:rPr lang="en-US" sz="1800" dirty="0" err="1">
                <a:latin typeface="Times New Roman" pitchFamily="18" charset="0"/>
              </a:rPr>
              <a:t>việc</a:t>
            </a:r>
            <a:r>
              <a:rPr lang="en-US" sz="1800" dirty="0">
                <a:latin typeface="Times New Roman" pitchFamily="18" charset="0"/>
              </a:rPr>
              <a:t> </a:t>
            </a:r>
            <a:r>
              <a:rPr lang="en-US" sz="1800" dirty="0" err="1">
                <a:latin typeface="Times New Roman" pitchFamily="18" charset="0"/>
              </a:rPr>
              <a:t>làm</a:t>
            </a:r>
            <a:r>
              <a:rPr lang="en-US" sz="1800" dirty="0">
                <a:latin typeface="Times New Roman" pitchFamily="18" charset="0"/>
              </a:rPr>
              <a:t> </a:t>
            </a:r>
          </a:p>
          <a:p>
            <a:pPr lvl="1">
              <a:lnSpc>
                <a:spcPct val="110000"/>
              </a:lnSpc>
              <a:spcBef>
                <a:spcPct val="0"/>
              </a:spcBef>
              <a:buFontTx/>
              <a:buNone/>
            </a:pPr>
            <a:r>
              <a:rPr lang="en-US" sz="1800" dirty="0">
                <a:latin typeface="Times New Roman" pitchFamily="18" charset="0"/>
              </a:rPr>
              <a:t>         </a:t>
            </a:r>
            <a:r>
              <a:rPr lang="en-US" sz="1800" dirty="0" err="1">
                <a:latin typeface="Times New Roman" pitchFamily="18" charset="0"/>
              </a:rPr>
              <a:t>thì</a:t>
            </a:r>
            <a:r>
              <a:rPr lang="en-US" sz="1800" dirty="0">
                <a:latin typeface="Times New Roman" pitchFamily="18" charset="0"/>
              </a:rPr>
              <a:t> </a:t>
            </a:r>
            <a:r>
              <a:rPr lang="en-US" sz="1800" dirty="0" err="1">
                <a:latin typeface="Times New Roman" pitchFamily="18" charset="0"/>
              </a:rPr>
              <a:t>dễ</a:t>
            </a:r>
            <a:r>
              <a:rPr lang="en-US" sz="1800" dirty="0">
                <a:latin typeface="Times New Roman" pitchFamily="18" charset="0"/>
              </a:rPr>
              <a:t> </a:t>
            </a:r>
            <a:r>
              <a:rPr lang="en-US" sz="1800" dirty="0" err="1">
                <a:latin typeface="Times New Roman" pitchFamily="18" charset="0"/>
              </a:rPr>
              <a:t>bị</a:t>
            </a:r>
            <a:r>
              <a:rPr lang="en-US" sz="1800" dirty="0">
                <a:latin typeface="Times New Roman" pitchFamily="18" charset="0"/>
              </a:rPr>
              <a:t> </a:t>
            </a:r>
            <a:r>
              <a:rPr lang="en-US" sz="1800" dirty="0" err="1">
                <a:latin typeface="Times New Roman" pitchFamily="18" charset="0"/>
              </a:rPr>
              <a:t>mất</a:t>
            </a:r>
            <a:r>
              <a:rPr lang="en-US" sz="1800" dirty="0">
                <a:latin typeface="Times New Roman" pitchFamily="18" charset="0"/>
              </a:rPr>
              <a:t> </a:t>
            </a:r>
            <a:r>
              <a:rPr lang="en-US" sz="1800" dirty="0" err="1">
                <a:latin typeface="Times New Roman" pitchFamily="18" charset="0"/>
              </a:rPr>
              <a:t>việc</a:t>
            </a:r>
            <a:r>
              <a:rPr lang="en-US" sz="1800" dirty="0">
                <a:latin typeface="Times New Roman" pitchFamily="18" charset="0"/>
              </a:rPr>
              <a:t> </a:t>
            </a:r>
            <a:r>
              <a:rPr lang="en-US" sz="1800" dirty="0" err="1">
                <a:latin typeface="Times New Roman" pitchFamily="18" charset="0"/>
              </a:rPr>
              <a:t>làm</a:t>
            </a:r>
            <a:r>
              <a:rPr lang="en-US" sz="1800" dirty="0">
                <a:latin typeface="Times New Roman" pitchFamily="18" charset="0"/>
              </a:rPr>
              <a:t>.</a:t>
            </a:r>
          </a:p>
          <a:p>
            <a:pPr lvl="1">
              <a:lnSpc>
                <a:spcPct val="110000"/>
              </a:lnSpc>
              <a:spcBef>
                <a:spcPct val="0"/>
              </a:spcBef>
              <a:buFontTx/>
              <a:buNone/>
            </a:pPr>
            <a:r>
              <a:rPr lang="en-US" sz="1800" dirty="0">
                <a:latin typeface="Times New Roman" pitchFamily="18" charset="0"/>
              </a:rPr>
              <a:t>       - Ma </a:t>
            </a:r>
            <a:r>
              <a:rPr lang="en-US" sz="1800" dirty="0" err="1">
                <a:latin typeface="Times New Roman" pitchFamily="18" charset="0"/>
              </a:rPr>
              <a:t>túy</a:t>
            </a:r>
            <a:r>
              <a:rPr lang="en-US" sz="1800" dirty="0">
                <a:latin typeface="Times New Roman" pitchFamily="18" charset="0"/>
              </a:rPr>
              <a:t> </a:t>
            </a:r>
            <a:r>
              <a:rPr lang="en-US" sz="1800" dirty="0" err="1">
                <a:latin typeface="Times New Roman" pitchFamily="18" charset="0"/>
              </a:rPr>
              <a:t>còn</a:t>
            </a:r>
            <a:r>
              <a:rPr lang="en-US" sz="1800" dirty="0">
                <a:latin typeface="Times New Roman" pitchFamily="18" charset="0"/>
              </a:rPr>
              <a:t> </a:t>
            </a:r>
            <a:r>
              <a:rPr lang="en-US" sz="1800" dirty="0" err="1">
                <a:latin typeface="Times New Roman" pitchFamily="18" charset="0"/>
              </a:rPr>
              <a:t>gây</a:t>
            </a:r>
            <a:r>
              <a:rPr lang="en-US" sz="1800" dirty="0">
                <a:latin typeface="Times New Roman" pitchFamily="18" charset="0"/>
              </a:rPr>
              <a:t> </a:t>
            </a:r>
            <a:r>
              <a:rPr lang="en-US" sz="1800" dirty="0" err="1">
                <a:latin typeface="Times New Roman" pitchFamily="18" charset="0"/>
              </a:rPr>
              <a:t>tác</a:t>
            </a:r>
            <a:r>
              <a:rPr lang="en-US" sz="1800" dirty="0">
                <a:latin typeface="Times New Roman" pitchFamily="18" charset="0"/>
              </a:rPr>
              <a:t> </a:t>
            </a:r>
            <a:r>
              <a:rPr lang="en-US" sz="1800" dirty="0" err="1">
                <a:latin typeface="Times New Roman" pitchFamily="18" charset="0"/>
              </a:rPr>
              <a:t>hại</a:t>
            </a:r>
            <a:r>
              <a:rPr lang="en-US" sz="1800" dirty="0">
                <a:latin typeface="Times New Roman" pitchFamily="18" charset="0"/>
              </a:rPr>
              <a:t> </a:t>
            </a:r>
            <a:r>
              <a:rPr lang="en-US" sz="1800" dirty="0" err="1">
                <a:latin typeface="Times New Roman" pitchFamily="18" charset="0"/>
              </a:rPr>
              <a:t>lâu</a:t>
            </a:r>
            <a:r>
              <a:rPr lang="en-US" sz="1800" dirty="0">
                <a:latin typeface="Times New Roman" pitchFamily="18" charset="0"/>
              </a:rPr>
              <a:t> </a:t>
            </a:r>
            <a:r>
              <a:rPr lang="en-US" sz="1800" dirty="0" err="1">
                <a:latin typeface="Times New Roman" pitchFamily="18" charset="0"/>
              </a:rPr>
              <a:t>dài</a:t>
            </a:r>
            <a:r>
              <a:rPr lang="en-US" sz="1800" dirty="0">
                <a:latin typeface="Times New Roman" pitchFamily="18" charset="0"/>
              </a:rPr>
              <a:t> </a:t>
            </a:r>
            <a:r>
              <a:rPr lang="en-US" sz="1800" dirty="0" err="1">
                <a:latin typeface="Times New Roman" pitchFamily="18" charset="0"/>
              </a:rPr>
              <a:t>cho</a:t>
            </a:r>
            <a:r>
              <a:rPr lang="en-US" sz="1800" dirty="0">
                <a:latin typeface="Times New Roman" pitchFamily="18" charset="0"/>
              </a:rPr>
              <a:t> con </a:t>
            </a:r>
            <a:r>
              <a:rPr lang="en-US" sz="1800" dirty="0" err="1">
                <a:latin typeface="Times New Roman" pitchFamily="18" charset="0"/>
              </a:rPr>
              <a:t>cái</a:t>
            </a:r>
            <a:r>
              <a:rPr lang="en-US" sz="1800" dirty="0">
                <a:latin typeface="Times New Roman" pitchFamily="18" charset="0"/>
              </a:rPr>
              <a:t>, </a:t>
            </a:r>
            <a:r>
              <a:rPr lang="en-US" sz="1800" dirty="0" err="1">
                <a:latin typeface="Times New Roman" pitchFamily="18" charset="0"/>
              </a:rPr>
              <a:t>nòi</a:t>
            </a:r>
            <a:r>
              <a:rPr lang="en-US" sz="1800" dirty="0">
                <a:latin typeface="Times New Roman" pitchFamily="18" charset="0"/>
              </a:rPr>
              <a:t> </a:t>
            </a:r>
            <a:r>
              <a:rPr lang="en-US" sz="1800" dirty="0" err="1">
                <a:latin typeface="Times New Roman" pitchFamily="18" charset="0"/>
              </a:rPr>
              <a:t>giống</a:t>
            </a:r>
            <a:r>
              <a:rPr lang="en-US" sz="1800" dirty="0">
                <a:latin typeface="Times New Roman" pitchFamily="18" charset="0"/>
              </a:rPr>
              <a:t>: </a:t>
            </a:r>
            <a:r>
              <a:rPr lang="en-US" sz="1800" dirty="0" err="1">
                <a:latin typeface="Times New Roman" pitchFamily="18" charset="0"/>
              </a:rPr>
              <a:t>các</a:t>
            </a:r>
            <a:r>
              <a:rPr lang="en-US" sz="1800" dirty="0">
                <a:latin typeface="Times New Roman" pitchFamily="18" charset="0"/>
              </a:rPr>
              <a:t> </a:t>
            </a:r>
            <a:r>
              <a:rPr lang="en-US" sz="1800" dirty="0" err="1">
                <a:latin typeface="Times New Roman" pitchFamily="18" charset="0"/>
              </a:rPr>
              <a:t>chất</a:t>
            </a:r>
            <a:r>
              <a:rPr lang="en-US" sz="1800" dirty="0">
                <a:latin typeface="Times New Roman" pitchFamily="18" charset="0"/>
              </a:rPr>
              <a:t> ma </a:t>
            </a:r>
            <a:r>
              <a:rPr lang="en-US" sz="1800" dirty="0" err="1">
                <a:latin typeface="Times New Roman" pitchFamily="18" charset="0"/>
              </a:rPr>
              <a:t>túy</a:t>
            </a:r>
            <a:r>
              <a:rPr lang="en-US" sz="1800" dirty="0">
                <a:latin typeface="Times New Roman" pitchFamily="18" charset="0"/>
              </a:rPr>
              <a:t> </a:t>
            </a:r>
          </a:p>
          <a:p>
            <a:pPr lvl="1">
              <a:lnSpc>
                <a:spcPct val="110000"/>
              </a:lnSpc>
              <a:spcBef>
                <a:spcPct val="0"/>
              </a:spcBef>
              <a:buFontTx/>
              <a:buNone/>
            </a:pPr>
            <a:r>
              <a:rPr lang="en-US" sz="1800" dirty="0">
                <a:latin typeface="Times New Roman" pitchFamily="18" charset="0"/>
              </a:rPr>
              <a:t>         </a:t>
            </a:r>
            <a:r>
              <a:rPr lang="en-US" sz="1800" dirty="0" err="1">
                <a:latin typeface="Times New Roman" pitchFamily="18" charset="0"/>
              </a:rPr>
              <a:t>ảnh</a:t>
            </a:r>
            <a:r>
              <a:rPr lang="en-US" sz="1800" dirty="0">
                <a:latin typeface="Times New Roman" pitchFamily="18" charset="0"/>
              </a:rPr>
              <a:t> </a:t>
            </a:r>
            <a:r>
              <a:rPr lang="en-US" sz="1800" dirty="0" err="1">
                <a:latin typeface="Times New Roman" pitchFamily="18" charset="0"/>
              </a:rPr>
              <a:t>hưởng</a:t>
            </a:r>
            <a:r>
              <a:rPr lang="en-US" sz="1800" dirty="0">
                <a:latin typeface="Times New Roman" pitchFamily="18" charset="0"/>
              </a:rPr>
              <a:t> </a:t>
            </a:r>
            <a:r>
              <a:rPr lang="en-US" sz="1800" dirty="0" err="1">
                <a:latin typeface="Times New Roman" pitchFamily="18" charset="0"/>
              </a:rPr>
              <a:t>đến</a:t>
            </a:r>
            <a:r>
              <a:rPr lang="en-US" sz="1800" dirty="0">
                <a:latin typeface="Times New Roman" pitchFamily="18" charset="0"/>
              </a:rPr>
              <a:t> </a:t>
            </a:r>
            <a:r>
              <a:rPr lang="en-US" sz="1800" dirty="0" err="1">
                <a:latin typeface="Times New Roman" pitchFamily="18" charset="0"/>
              </a:rPr>
              <a:t>hệ</a:t>
            </a:r>
            <a:r>
              <a:rPr lang="en-US" sz="1800" dirty="0">
                <a:latin typeface="Times New Roman" pitchFamily="18" charset="0"/>
              </a:rPr>
              <a:t> </a:t>
            </a:r>
            <a:r>
              <a:rPr lang="en-US" sz="1800" dirty="0" err="1">
                <a:latin typeface="Times New Roman" pitchFamily="18" charset="0"/>
              </a:rPr>
              <a:t>thống</a:t>
            </a:r>
            <a:r>
              <a:rPr lang="en-US" sz="1800" dirty="0">
                <a:latin typeface="Times New Roman" pitchFamily="18" charset="0"/>
              </a:rPr>
              <a:t> </a:t>
            </a:r>
            <a:r>
              <a:rPr lang="en-US" sz="1800" dirty="0" err="1">
                <a:latin typeface="Times New Roman" pitchFamily="18" charset="0"/>
              </a:rPr>
              <a:t>hor</a:t>
            </a:r>
            <a:r>
              <a:rPr lang="en-US" sz="1800" dirty="0">
                <a:latin typeface="Times New Roman" pitchFamily="18" charset="0"/>
              </a:rPr>
              <a:t> </a:t>
            </a:r>
            <a:r>
              <a:rPr lang="en-US" sz="1800" dirty="0" err="1">
                <a:latin typeface="Times New Roman" pitchFamily="18" charset="0"/>
              </a:rPr>
              <a:t>mon</a:t>
            </a:r>
            <a:r>
              <a:rPr lang="en-US" sz="1800" dirty="0">
                <a:latin typeface="Times New Roman" pitchFamily="18" charset="0"/>
              </a:rPr>
              <a:t> </a:t>
            </a:r>
            <a:r>
              <a:rPr lang="en-US" sz="1800" dirty="0" err="1">
                <a:latin typeface="Times New Roman" pitchFamily="18" charset="0"/>
              </a:rPr>
              <a:t>sinh</a:t>
            </a:r>
            <a:r>
              <a:rPr lang="en-US" sz="1800" dirty="0">
                <a:latin typeface="Times New Roman" pitchFamily="18" charset="0"/>
              </a:rPr>
              <a:t> </a:t>
            </a:r>
            <a:r>
              <a:rPr lang="en-US" sz="1800" dirty="0" err="1">
                <a:latin typeface="Times New Roman" pitchFamily="18" charset="0"/>
              </a:rPr>
              <a:t>sản</a:t>
            </a:r>
            <a:r>
              <a:rPr lang="en-US" sz="1800" dirty="0">
                <a:latin typeface="Times New Roman" pitchFamily="18" charset="0"/>
              </a:rPr>
              <a:t>, </a:t>
            </a:r>
            <a:r>
              <a:rPr lang="en-US" sz="1800" dirty="0" err="1">
                <a:latin typeface="Times New Roman" pitchFamily="18" charset="0"/>
              </a:rPr>
              <a:t>làm</a:t>
            </a:r>
            <a:r>
              <a:rPr lang="en-US" sz="1800" dirty="0">
                <a:latin typeface="Times New Roman" pitchFamily="18" charset="0"/>
              </a:rPr>
              <a:t> </a:t>
            </a:r>
            <a:r>
              <a:rPr lang="en-US" sz="1800" dirty="0" err="1">
                <a:latin typeface="Times New Roman" pitchFamily="18" charset="0"/>
              </a:rPr>
              <a:t>giảm</a:t>
            </a:r>
            <a:r>
              <a:rPr lang="en-US" sz="1800" dirty="0">
                <a:latin typeface="Times New Roman" pitchFamily="18" charset="0"/>
              </a:rPr>
              <a:t> </a:t>
            </a:r>
            <a:r>
              <a:rPr lang="en-US" sz="1800" dirty="0" err="1">
                <a:latin typeface="Times New Roman" pitchFamily="18" charset="0"/>
              </a:rPr>
              <a:t>khả</a:t>
            </a:r>
            <a:r>
              <a:rPr lang="en-US" sz="1800" dirty="0">
                <a:latin typeface="Times New Roman" pitchFamily="18" charset="0"/>
              </a:rPr>
              <a:t> </a:t>
            </a:r>
            <a:r>
              <a:rPr lang="en-US" sz="1800" dirty="0" err="1">
                <a:latin typeface="Times New Roman" pitchFamily="18" charset="0"/>
              </a:rPr>
              <a:t>năng</a:t>
            </a:r>
            <a:r>
              <a:rPr lang="en-US" sz="1800" dirty="0">
                <a:latin typeface="Times New Roman" pitchFamily="18" charset="0"/>
              </a:rPr>
              <a:t> </a:t>
            </a:r>
            <a:r>
              <a:rPr lang="en-US" sz="1800" dirty="0" err="1">
                <a:latin typeface="Times New Roman" pitchFamily="18" charset="0"/>
              </a:rPr>
              <a:t>sinh</a:t>
            </a:r>
            <a:r>
              <a:rPr lang="en-US" sz="1800" dirty="0">
                <a:latin typeface="Times New Roman" pitchFamily="18" charset="0"/>
              </a:rPr>
              <a:t> </a:t>
            </a:r>
          </a:p>
          <a:p>
            <a:pPr lvl="1">
              <a:lnSpc>
                <a:spcPct val="110000"/>
              </a:lnSpc>
              <a:spcBef>
                <a:spcPct val="0"/>
              </a:spcBef>
              <a:buFontTx/>
              <a:buNone/>
            </a:pPr>
            <a:r>
              <a:rPr lang="en-US" sz="1800" dirty="0">
                <a:latin typeface="Times New Roman" pitchFamily="18" charset="0"/>
              </a:rPr>
              <a:t>         </a:t>
            </a:r>
            <a:r>
              <a:rPr lang="en-US" sz="1800" dirty="0" err="1">
                <a:latin typeface="Times New Roman" pitchFamily="18" charset="0"/>
              </a:rPr>
              <a:t>hoạt</a:t>
            </a:r>
            <a:r>
              <a:rPr lang="en-US" sz="1800" dirty="0">
                <a:latin typeface="Times New Roman" pitchFamily="18" charset="0"/>
              </a:rPr>
              <a:t> </a:t>
            </a:r>
            <a:r>
              <a:rPr lang="en-US" sz="1800" dirty="0" err="1">
                <a:latin typeface="Times New Roman" pitchFamily="18" charset="0"/>
              </a:rPr>
              <a:t>tình</a:t>
            </a:r>
            <a:r>
              <a:rPr lang="en-US" sz="1800" dirty="0">
                <a:latin typeface="Times New Roman" pitchFamily="18" charset="0"/>
              </a:rPr>
              <a:t> </a:t>
            </a:r>
            <a:r>
              <a:rPr lang="en-US" sz="1800" dirty="0" err="1">
                <a:latin typeface="Times New Roman" pitchFamily="18" charset="0"/>
              </a:rPr>
              <a:t>dục</a:t>
            </a:r>
            <a:r>
              <a:rPr lang="en-US" sz="1800" dirty="0">
                <a:latin typeface="Times New Roman" pitchFamily="18" charset="0"/>
              </a:rPr>
              <a:t>, </a:t>
            </a:r>
            <a:r>
              <a:rPr lang="en-US" sz="1800" dirty="0" err="1">
                <a:latin typeface="Times New Roman" pitchFamily="18" charset="0"/>
              </a:rPr>
              <a:t>ảnh</a:t>
            </a:r>
            <a:r>
              <a:rPr lang="en-US" sz="1800" dirty="0">
                <a:latin typeface="Times New Roman" pitchFamily="18" charset="0"/>
              </a:rPr>
              <a:t> </a:t>
            </a:r>
            <a:r>
              <a:rPr lang="en-US" sz="1800" dirty="0" err="1">
                <a:latin typeface="Times New Roman" pitchFamily="18" charset="0"/>
              </a:rPr>
              <a:t>hưởng</a:t>
            </a:r>
            <a:r>
              <a:rPr lang="en-US" sz="1800" dirty="0">
                <a:latin typeface="Times New Roman" pitchFamily="18" charset="0"/>
              </a:rPr>
              <a:t> </a:t>
            </a:r>
            <a:r>
              <a:rPr lang="en-US" sz="1800" dirty="0" err="1">
                <a:latin typeface="Times New Roman" pitchFamily="18" charset="0"/>
              </a:rPr>
              <a:t>đến</a:t>
            </a:r>
            <a:r>
              <a:rPr lang="en-US" sz="1800" dirty="0">
                <a:latin typeface="Times New Roman" pitchFamily="18" charset="0"/>
              </a:rPr>
              <a:t> </a:t>
            </a:r>
            <a:r>
              <a:rPr lang="en-US" sz="1800" dirty="0" err="1">
                <a:latin typeface="Times New Roman" pitchFamily="18" charset="0"/>
              </a:rPr>
              <a:t>quá</a:t>
            </a:r>
            <a:r>
              <a:rPr lang="en-US" sz="1800" dirty="0">
                <a:latin typeface="Times New Roman" pitchFamily="18" charset="0"/>
              </a:rPr>
              <a:t> </a:t>
            </a:r>
            <a:r>
              <a:rPr lang="en-US" sz="1800" dirty="0" err="1">
                <a:latin typeface="Times New Roman" pitchFamily="18" charset="0"/>
              </a:rPr>
              <a:t>trình</a:t>
            </a:r>
            <a:r>
              <a:rPr lang="en-US" sz="1800" dirty="0">
                <a:latin typeface="Times New Roman" pitchFamily="18" charset="0"/>
              </a:rPr>
              <a:t> </a:t>
            </a:r>
            <a:r>
              <a:rPr lang="en-US" sz="1800" dirty="0" err="1">
                <a:latin typeface="Times New Roman" pitchFamily="18" charset="0"/>
              </a:rPr>
              <a:t>phân</a:t>
            </a:r>
            <a:r>
              <a:rPr lang="en-US" sz="1800" dirty="0">
                <a:latin typeface="Times New Roman" pitchFamily="18" charset="0"/>
              </a:rPr>
              <a:t> </a:t>
            </a:r>
            <a:r>
              <a:rPr lang="en-US" sz="1800" dirty="0" err="1">
                <a:latin typeface="Times New Roman" pitchFamily="18" charset="0"/>
              </a:rPr>
              <a:t>bào</a:t>
            </a:r>
            <a:r>
              <a:rPr lang="en-US" sz="1800" dirty="0">
                <a:latin typeface="Times New Roman" pitchFamily="18" charset="0"/>
              </a:rPr>
              <a:t> </a:t>
            </a:r>
            <a:r>
              <a:rPr lang="en-US" sz="1800" dirty="0" err="1">
                <a:latin typeface="Times New Roman" pitchFamily="18" charset="0"/>
              </a:rPr>
              <a:t>hình</a:t>
            </a:r>
            <a:r>
              <a:rPr lang="en-US" sz="1800" dirty="0">
                <a:latin typeface="Times New Roman" pitchFamily="18" charset="0"/>
              </a:rPr>
              <a:t> </a:t>
            </a:r>
            <a:r>
              <a:rPr lang="en-US" sz="1800" dirty="0" err="1">
                <a:latin typeface="Times New Roman" pitchFamily="18" charset="0"/>
              </a:rPr>
              <a:t>thành</a:t>
            </a:r>
            <a:r>
              <a:rPr lang="en-US" sz="1800" dirty="0">
                <a:latin typeface="Times New Roman" pitchFamily="18" charset="0"/>
              </a:rPr>
              <a:t> </a:t>
            </a:r>
            <a:r>
              <a:rPr lang="en-US" sz="1800" dirty="0" err="1">
                <a:latin typeface="Times New Roman" pitchFamily="18" charset="0"/>
              </a:rPr>
              <a:t>các</a:t>
            </a:r>
            <a:r>
              <a:rPr lang="en-US" sz="1800" dirty="0">
                <a:latin typeface="Times New Roman" pitchFamily="18" charset="0"/>
              </a:rPr>
              <a:t> </a:t>
            </a:r>
            <a:r>
              <a:rPr lang="en-US" sz="1800" dirty="0" err="1">
                <a:latin typeface="Times New Roman" pitchFamily="18" charset="0"/>
              </a:rPr>
              <a:t>giao</a:t>
            </a:r>
            <a:r>
              <a:rPr lang="en-US" sz="1800" dirty="0">
                <a:latin typeface="Times New Roman" pitchFamily="18" charset="0"/>
              </a:rPr>
              <a:t>    </a:t>
            </a:r>
          </a:p>
          <a:p>
            <a:pPr lvl="1">
              <a:lnSpc>
                <a:spcPct val="110000"/>
              </a:lnSpc>
              <a:spcBef>
                <a:spcPct val="0"/>
              </a:spcBef>
              <a:buFontTx/>
              <a:buNone/>
            </a:pPr>
            <a:r>
              <a:rPr lang="en-US" sz="1800" dirty="0">
                <a:latin typeface="Times New Roman" pitchFamily="18" charset="0"/>
              </a:rPr>
              <a:t>         </a:t>
            </a:r>
            <a:r>
              <a:rPr lang="en-US" sz="1800" dirty="0" err="1">
                <a:latin typeface="Times New Roman" pitchFamily="18" charset="0"/>
              </a:rPr>
              <a:t>tử</a:t>
            </a:r>
            <a:r>
              <a:rPr lang="en-US" sz="1800" dirty="0">
                <a:latin typeface="Times New Roman" pitchFamily="18" charset="0"/>
              </a:rPr>
              <a:t>, </a:t>
            </a:r>
            <a:r>
              <a:rPr lang="en-US" sz="1800" dirty="0" err="1">
                <a:latin typeface="Times New Roman" pitchFamily="18" charset="0"/>
              </a:rPr>
              <a:t>tạo</a:t>
            </a:r>
            <a:r>
              <a:rPr lang="en-US" sz="1800" dirty="0">
                <a:latin typeface="Times New Roman" pitchFamily="18" charset="0"/>
              </a:rPr>
              <a:t> </a:t>
            </a:r>
            <a:r>
              <a:rPr lang="en-US" sz="1800" dirty="0" err="1">
                <a:latin typeface="Times New Roman" pitchFamily="18" charset="0"/>
              </a:rPr>
              <a:t>cơ</a:t>
            </a:r>
            <a:r>
              <a:rPr lang="en-US" sz="1800" dirty="0">
                <a:latin typeface="Times New Roman" pitchFamily="18" charset="0"/>
              </a:rPr>
              <a:t> </a:t>
            </a:r>
            <a:r>
              <a:rPr lang="en-US" sz="1800" dirty="0" err="1">
                <a:latin typeface="Times New Roman" pitchFamily="18" charset="0"/>
              </a:rPr>
              <a:t>hội</a:t>
            </a:r>
            <a:r>
              <a:rPr lang="en-US" sz="1800" dirty="0">
                <a:latin typeface="Times New Roman" pitchFamily="18" charset="0"/>
              </a:rPr>
              <a:t> </a:t>
            </a:r>
            <a:r>
              <a:rPr lang="en-US" sz="1800" dirty="0" err="1">
                <a:latin typeface="Times New Roman" pitchFamily="18" charset="0"/>
              </a:rPr>
              <a:t>cho</a:t>
            </a:r>
            <a:r>
              <a:rPr lang="en-US" sz="1800" dirty="0">
                <a:latin typeface="Times New Roman" pitchFamily="18" charset="0"/>
              </a:rPr>
              <a:t> </a:t>
            </a:r>
            <a:r>
              <a:rPr lang="en-US" sz="1800" dirty="0" err="1">
                <a:latin typeface="Times New Roman" pitchFamily="18" charset="0"/>
              </a:rPr>
              <a:t>các</a:t>
            </a:r>
            <a:r>
              <a:rPr lang="en-US" sz="1800" dirty="0">
                <a:latin typeface="Times New Roman" pitchFamily="18" charset="0"/>
              </a:rPr>
              <a:t> </a:t>
            </a:r>
            <a:r>
              <a:rPr lang="en-US" sz="1800" dirty="0" err="1">
                <a:latin typeface="Times New Roman" pitchFamily="18" charset="0"/>
              </a:rPr>
              <a:t>gien</a:t>
            </a:r>
            <a:r>
              <a:rPr lang="en-US" sz="1800" dirty="0">
                <a:latin typeface="Times New Roman" pitchFamily="18" charset="0"/>
              </a:rPr>
              <a:t> </a:t>
            </a:r>
            <a:r>
              <a:rPr lang="en-US" sz="1800" dirty="0" err="1">
                <a:latin typeface="Times New Roman" pitchFamily="18" charset="0"/>
              </a:rPr>
              <a:t>có</a:t>
            </a:r>
            <a:r>
              <a:rPr lang="en-US" sz="1800" dirty="0">
                <a:latin typeface="Times New Roman" pitchFamily="18" charset="0"/>
              </a:rPr>
              <a:t> </a:t>
            </a:r>
            <a:r>
              <a:rPr lang="en-US" sz="1800" dirty="0" err="1">
                <a:latin typeface="Times New Roman" pitchFamily="18" charset="0"/>
              </a:rPr>
              <a:t>điều</a:t>
            </a:r>
            <a:r>
              <a:rPr lang="en-US" sz="1800" dirty="0">
                <a:latin typeface="Times New Roman" pitchFamily="18" charset="0"/>
              </a:rPr>
              <a:t> </a:t>
            </a:r>
            <a:r>
              <a:rPr lang="en-US" sz="1800" dirty="0" err="1">
                <a:latin typeface="Times New Roman" pitchFamily="18" charset="0"/>
              </a:rPr>
              <a:t>kiện</a:t>
            </a:r>
            <a:r>
              <a:rPr lang="en-US" sz="1800" dirty="0">
                <a:latin typeface="Times New Roman" pitchFamily="18" charset="0"/>
              </a:rPr>
              <a:t> </a:t>
            </a:r>
            <a:r>
              <a:rPr lang="en-US" sz="1800" dirty="0" err="1">
                <a:latin typeface="Times New Roman" pitchFamily="18" charset="0"/>
              </a:rPr>
              <a:t>hoạt</a:t>
            </a:r>
            <a:r>
              <a:rPr lang="en-US" sz="1800" dirty="0">
                <a:latin typeface="Times New Roman" pitchFamily="18" charset="0"/>
              </a:rPr>
              <a:t> </a:t>
            </a:r>
            <a:r>
              <a:rPr lang="en-US" sz="1800" dirty="0" err="1">
                <a:latin typeface="Times New Roman" pitchFamily="18" charset="0"/>
              </a:rPr>
              <a:t>hóa</a:t>
            </a:r>
            <a:r>
              <a:rPr lang="en-US" sz="1800" dirty="0">
                <a:latin typeface="Times New Roman" pitchFamily="18" charset="0"/>
              </a:rPr>
              <a:t>, </a:t>
            </a:r>
            <a:r>
              <a:rPr lang="en-US" sz="1800" dirty="0" err="1">
                <a:latin typeface="Times New Roman" pitchFamily="18" charset="0"/>
              </a:rPr>
              <a:t>dẫn</a:t>
            </a:r>
            <a:r>
              <a:rPr lang="en-US" sz="1800" dirty="0">
                <a:latin typeface="Times New Roman" pitchFamily="18" charset="0"/>
              </a:rPr>
              <a:t> </a:t>
            </a:r>
            <a:r>
              <a:rPr lang="en-US" sz="1800" dirty="0" err="1">
                <a:latin typeface="Times New Roman" pitchFamily="18" charset="0"/>
              </a:rPr>
              <a:t>đến</a:t>
            </a:r>
            <a:r>
              <a:rPr lang="en-US" sz="1800" dirty="0">
                <a:latin typeface="Times New Roman" pitchFamily="18" charset="0"/>
              </a:rPr>
              <a:t> </a:t>
            </a:r>
            <a:r>
              <a:rPr lang="en-US" sz="1800" dirty="0" err="1">
                <a:latin typeface="Times New Roman" pitchFamily="18" charset="0"/>
              </a:rPr>
              <a:t>suy</a:t>
            </a:r>
            <a:r>
              <a:rPr lang="en-US" sz="1800" dirty="0">
                <a:latin typeface="Times New Roman" pitchFamily="18" charset="0"/>
              </a:rPr>
              <a:t> </a:t>
            </a:r>
            <a:r>
              <a:rPr lang="en-US" sz="1800" dirty="0" err="1">
                <a:latin typeface="Times New Roman" pitchFamily="18" charset="0"/>
              </a:rPr>
              <a:t>yếu</a:t>
            </a:r>
            <a:r>
              <a:rPr lang="en-US" sz="1800" dirty="0">
                <a:latin typeface="Times New Roman" pitchFamily="18" charset="0"/>
              </a:rPr>
              <a:t> </a:t>
            </a:r>
            <a:r>
              <a:rPr lang="en-US" sz="1800" dirty="0" err="1">
                <a:latin typeface="Times New Roman" pitchFamily="18" charset="0"/>
              </a:rPr>
              <a:t>nòi</a:t>
            </a:r>
            <a:r>
              <a:rPr lang="en-US" sz="1800" dirty="0">
                <a:latin typeface="Times New Roman" pitchFamily="18" charset="0"/>
              </a:rPr>
              <a:t> </a:t>
            </a:r>
          </a:p>
          <a:p>
            <a:pPr lvl="1">
              <a:lnSpc>
                <a:spcPct val="110000"/>
              </a:lnSpc>
              <a:spcBef>
                <a:spcPct val="0"/>
              </a:spcBef>
              <a:buFontTx/>
              <a:buNone/>
            </a:pPr>
            <a:r>
              <a:rPr lang="en-US" sz="1800" dirty="0">
                <a:latin typeface="Times New Roman" pitchFamily="18" charset="0"/>
              </a:rPr>
              <a:t>         </a:t>
            </a:r>
            <a:r>
              <a:rPr lang="en-US" sz="1800" dirty="0" err="1">
                <a:latin typeface="Times New Roman" pitchFamily="18" charset="0"/>
              </a:rPr>
              <a:t>giống</a:t>
            </a:r>
            <a:r>
              <a:rPr lang="en-US" sz="1800" dirty="0">
                <a:latin typeface="Times New Roman" pitchFamily="18" charset="0"/>
              </a:rPr>
              <a:t>.	</a:t>
            </a:r>
          </a:p>
          <a:p>
            <a:pPr lvl="1">
              <a:lnSpc>
                <a:spcPct val="110000"/>
              </a:lnSpc>
              <a:spcBef>
                <a:spcPct val="0"/>
              </a:spcBef>
              <a:buFontTx/>
              <a:buNone/>
            </a:pPr>
            <a:r>
              <a:rPr lang="en-US" sz="1800" dirty="0">
                <a:latin typeface="Times New Roman" pitchFamily="18" charset="0"/>
              </a:rPr>
              <a:t>	</a:t>
            </a:r>
            <a:r>
              <a:rPr lang="en-US" sz="1800" i="1" dirty="0">
                <a:latin typeface="Times New Roman" pitchFamily="18" charset="0"/>
              </a:rPr>
              <a:t>2. </a:t>
            </a:r>
            <a:r>
              <a:rPr lang="en-US" sz="1800" i="1" dirty="0" err="1">
                <a:latin typeface="Times New Roman" pitchFamily="18" charset="0"/>
              </a:rPr>
              <a:t>Ảnh</a:t>
            </a:r>
            <a:r>
              <a:rPr lang="en-US" sz="1800" i="1" dirty="0">
                <a:latin typeface="Times New Roman" pitchFamily="18" charset="0"/>
              </a:rPr>
              <a:t> </a:t>
            </a:r>
            <a:r>
              <a:rPr lang="en-US" sz="1800" i="1" dirty="0" err="1">
                <a:latin typeface="Times New Roman" pitchFamily="18" charset="0"/>
              </a:rPr>
              <a:t>hưởng</a:t>
            </a:r>
            <a:r>
              <a:rPr lang="en-US" sz="1800" i="1" dirty="0">
                <a:latin typeface="Times New Roman" pitchFamily="18" charset="0"/>
              </a:rPr>
              <a:t> </a:t>
            </a:r>
            <a:r>
              <a:rPr lang="en-US" sz="1800" i="1" dirty="0" err="1">
                <a:latin typeface="Times New Roman" pitchFamily="18" charset="0"/>
              </a:rPr>
              <a:t>đến</a:t>
            </a:r>
            <a:r>
              <a:rPr lang="en-US" sz="1800" i="1" dirty="0">
                <a:latin typeface="Times New Roman" pitchFamily="18" charset="0"/>
              </a:rPr>
              <a:t> </a:t>
            </a:r>
            <a:r>
              <a:rPr lang="en-US" sz="1800" i="1" dirty="0" err="1">
                <a:latin typeface="Times New Roman" pitchFamily="18" charset="0"/>
              </a:rPr>
              <a:t>gia</a:t>
            </a:r>
            <a:r>
              <a:rPr lang="en-US" sz="1800" i="1" dirty="0">
                <a:latin typeface="Times New Roman" pitchFamily="18" charset="0"/>
              </a:rPr>
              <a:t> </a:t>
            </a:r>
            <a:r>
              <a:rPr lang="en-US" sz="1800" i="1" dirty="0" err="1">
                <a:latin typeface="Times New Roman" pitchFamily="18" charset="0"/>
              </a:rPr>
              <a:t>đình</a:t>
            </a:r>
            <a:r>
              <a:rPr lang="en-US" sz="1800" i="1" dirty="0">
                <a:latin typeface="Times New Roman" pitchFamily="18" charset="0"/>
              </a:rPr>
              <a:t> </a:t>
            </a:r>
            <a:r>
              <a:rPr lang="en-US" sz="1800" i="1" dirty="0" err="1">
                <a:latin typeface="Times New Roman" pitchFamily="18" charset="0"/>
              </a:rPr>
              <a:t>và</a:t>
            </a:r>
            <a:r>
              <a:rPr lang="en-US" sz="1800" i="1" dirty="0">
                <a:latin typeface="Times New Roman" pitchFamily="18" charset="0"/>
              </a:rPr>
              <a:t> </a:t>
            </a:r>
            <a:r>
              <a:rPr lang="en-US" sz="1800" i="1" dirty="0" err="1">
                <a:latin typeface="Times New Roman" pitchFamily="18" charset="0"/>
              </a:rPr>
              <a:t>người</a:t>
            </a:r>
            <a:r>
              <a:rPr lang="en-US" sz="1800" i="1" dirty="0">
                <a:latin typeface="Times New Roman" pitchFamily="18" charset="0"/>
              </a:rPr>
              <a:t> </a:t>
            </a:r>
            <a:r>
              <a:rPr lang="en-US" sz="1800" i="1" dirty="0" err="1">
                <a:latin typeface="Times New Roman" pitchFamily="18" charset="0"/>
              </a:rPr>
              <a:t>thân</a:t>
            </a:r>
            <a:r>
              <a:rPr lang="en-US" sz="1800" i="1" dirty="0">
                <a:latin typeface="Times New Roman" pitchFamily="18" charset="0"/>
              </a:rPr>
              <a:t>:</a:t>
            </a:r>
          </a:p>
          <a:p>
            <a:pPr>
              <a:lnSpc>
                <a:spcPct val="110000"/>
              </a:lnSpc>
              <a:buFontTx/>
              <a:buNone/>
            </a:pPr>
            <a:r>
              <a:rPr lang="en-US" sz="1600" dirty="0">
                <a:latin typeface="Times New Roman" pitchFamily="18" charset="0"/>
              </a:rPr>
              <a:t>		</a:t>
            </a:r>
            <a:r>
              <a:rPr lang="en-US" sz="1800" dirty="0">
                <a:latin typeface="Times New Roman" pitchFamily="18" charset="0"/>
              </a:rPr>
              <a:t>- </a:t>
            </a:r>
            <a:r>
              <a:rPr lang="en-US" sz="1800" dirty="0" err="1">
                <a:latin typeface="Times New Roman" pitchFamily="18" charset="0"/>
              </a:rPr>
              <a:t>Buồn</a:t>
            </a:r>
            <a:r>
              <a:rPr lang="en-US" sz="1800" dirty="0">
                <a:latin typeface="Times New Roman" pitchFamily="18" charset="0"/>
              </a:rPr>
              <a:t> </a:t>
            </a:r>
            <a:r>
              <a:rPr lang="en-US" sz="1800" dirty="0" err="1">
                <a:latin typeface="Times New Roman" pitchFamily="18" charset="0"/>
              </a:rPr>
              <a:t>đau</a:t>
            </a:r>
            <a:r>
              <a:rPr lang="en-US" sz="1800" dirty="0">
                <a:latin typeface="Times New Roman" pitchFamily="18" charset="0"/>
              </a:rPr>
              <a:t> </a:t>
            </a:r>
            <a:r>
              <a:rPr lang="en-US" sz="1800" dirty="0" err="1">
                <a:latin typeface="Times New Roman" pitchFamily="18" charset="0"/>
              </a:rPr>
              <a:t>vì</a:t>
            </a:r>
            <a:r>
              <a:rPr lang="en-US" sz="1800" dirty="0">
                <a:latin typeface="Times New Roman" pitchFamily="18" charset="0"/>
              </a:rPr>
              <a:t> </a:t>
            </a:r>
            <a:r>
              <a:rPr lang="en-US" sz="1800" dirty="0" err="1">
                <a:latin typeface="Times New Roman" pitchFamily="18" charset="0"/>
              </a:rPr>
              <a:t>trong</a:t>
            </a:r>
            <a:r>
              <a:rPr lang="en-US" sz="1800" dirty="0">
                <a:latin typeface="Times New Roman" pitchFamily="18" charset="0"/>
              </a:rPr>
              <a:t> </a:t>
            </a:r>
            <a:r>
              <a:rPr lang="en-US" sz="1800" dirty="0" err="1">
                <a:latin typeface="Times New Roman" pitchFamily="18" charset="0"/>
              </a:rPr>
              <a:t>gia</a:t>
            </a:r>
            <a:r>
              <a:rPr lang="en-US" sz="1800" dirty="0">
                <a:latin typeface="Times New Roman" pitchFamily="18" charset="0"/>
              </a:rPr>
              <a:t> </a:t>
            </a:r>
            <a:r>
              <a:rPr lang="en-US" sz="1800" dirty="0" err="1">
                <a:latin typeface="Times New Roman" pitchFamily="18" charset="0"/>
              </a:rPr>
              <a:t>đình</a:t>
            </a:r>
            <a:r>
              <a:rPr lang="en-US" sz="1800" dirty="0">
                <a:latin typeface="Times New Roman" pitchFamily="18" charset="0"/>
              </a:rPr>
              <a:t> </a:t>
            </a:r>
            <a:r>
              <a:rPr lang="en-US" sz="1800" dirty="0" err="1">
                <a:latin typeface="Times New Roman" pitchFamily="18" charset="0"/>
              </a:rPr>
              <a:t>có</a:t>
            </a:r>
            <a:r>
              <a:rPr lang="en-US" sz="1800" dirty="0">
                <a:latin typeface="Times New Roman" pitchFamily="18" charset="0"/>
              </a:rPr>
              <a:t> </a:t>
            </a:r>
            <a:r>
              <a:rPr lang="en-US" sz="1800" dirty="0" err="1">
                <a:latin typeface="Times New Roman" pitchFamily="18" charset="0"/>
              </a:rPr>
              <a:t>người</a:t>
            </a:r>
            <a:r>
              <a:rPr lang="en-US" sz="1800" dirty="0">
                <a:latin typeface="Times New Roman" pitchFamily="18" charset="0"/>
              </a:rPr>
              <a:t> </a:t>
            </a:r>
            <a:r>
              <a:rPr lang="en-US" sz="1800" dirty="0" err="1">
                <a:latin typeface="Times New Roman" pitchFamily="18" charset="0"/>
              </a:rPr>
              <a:t>nghiện</a:t>
            </a:r>
            <a:r>
              <a:rPr lang="en-US" sz="1800" dirty="0">
                <a:latin typeface="Times New Roman" pitchFamily="18" charset="0"/>
              </a:rPr>
              <a:t> </a:t>
            </a:r>
            <a:r>
              <a:rPr lang="en-US" sz="1800" dirty="0" err="1">
                <a:latin typeface="Times New Roman" pitchFamily="18" charset="0"/>
              </a:rPr>
              <a:t>sẽ</a:t>
            </a:r>
            <a:r>
              <a:rPr lang="en-US" sz="1800" dirty="0">
                <a:latin typeface="Times New Roman" pitchFamily="18" charset="0"/>
              </a:rPr>
              <a:t> </a:t>
            </a:r>
            <a:r>
              <a:rPr lang="en-US" sz="1800" dirty="0" err="1">
                <a:latin typeface="Times New Roman" pitchFamily="18" charset="0"/>
              </a:rPr>
              <a:t>dẫn</a:t>
            </a:r>
            <a:r>
              <a:rPr lang="en-US" sz="1800" dirty="0">
                <a:latin typeface="Times New Roman" pitchFamily="18" charset="0"/>
              </a:rPr>
              <a:t> </a:t>
            </a:r>
            <a:r>
              <a:rPr lang="en-US" sz="1800" dirty="0" err="1">
                <a:latin typeface="Times New Roman" pitchFamily="18" charset="0"/>
              </a:rPr>
              <a:t>đến</a:t>
            </a:r>
            <a:r>
              <a:rPr lang="en-US" sz="1800" dirty="0">
                <a:latin typeface="Times New Roman" pitchFamily="18" charset="0"/>
              </a:rPr>
              <a:t> </a:t>
            </a:r>
            <a:r>
              <a:rPr lang="en-US" sz="1800" dirty="0" err="1">
                <a:latin typeface="Times New Roman" pitchFamily="18" charset="0"/>
              </a:rPr>
              <a:t>làm</a:t>
            </a:r>
            <a:r>
              <a:rPr lang="en-US" sz="1800" dirty="0">
                <a:latin typeface="Times New Roman" pitchFamily="18" charset="0"/>
              </a:rPr>
              <a:t> </a:t>
            </a:r>
            <a:r>
              <a:rPr lang="en-US" sz="1800" dirty="0" err="1">
                <a:latin typeface="Times New Roman" pitchFamily="18" charset="0"/>
              </a:rPr>
              <a:t>ăn</a:t>
            </a:r>
            <a:r>
              <a:rPr lang="en-US" sz="1800" dirty="0">
                <a:latin typeface="Times New Roman" pitchFamily="18" charset="0"/>
              </a:rPr>
              <a:t>  </a:t>
            </a:r>
            <a:r>
              <a:rPr lang="en-US" sz="1800" dirty="0" err="1">
                <a:latin typeface="Times New Roman" pitchFamily="18" charset="0"/>
              </a:rPr>
              <a:t>của</a:t>
            </a:r>
            <a:r>
              <a:rPr lang="en-US" sz="1800" dirty="0">
                <a:latin typeface="Times New Roman" pitchFamily="18" charset="0"/>
              </a:rPr>
              <a:t> </a:t>
            </a:r>
          </a:p>
          <a:p>
            <a:pPr>
              <a:lnSpc>
                <a:spcPct val="110000"/>
              </a:lnSpc>
              <a:buFontTx/>
              <a:buNone/>
            </a:pPr>
            <a:r>
              <a:rPr lang="en-US" sz="1800" dirty="0">
                <a:latin typeface="Times New Roman" pitchFamily="18" charset="0"/>
              </a:rPr>
              <a:t>                </a:t>
            </a:r>
            <a:r>
              <a:rPr lang="en-US" sz="1800" dirty="0" err="1">
                <a:latin typeface="Times New Roman" pitchFamily="18" charset="0"/>
              </a:rPr>
              <a:t>gia</a:t>
            </a:r>
            <a:r>
              <a:rPr lang="en-US" sz="1800" dirty="0">
                <a:latin typeface="Times New Roman" pitchFamily="18" charset="0"/>
              </a:rPr>
              <a:t> </a:t>
            </a:r>
            <a:r>
              <a:rPr lang="en-US" sz="1800" dirty="0" err="1">
                <a:latin typeface="Times New Roman" pitchFamily="18" charset="0"/>
              </a:rPr>
              <a:t>đình</a:t>
            </a:r>
            <a:r>
              <a:rPr lang="en-US" sz="1800" dirty="0">
                <a:latin typeface="Times New Roman" pitchFamily="18" charset="0"/>
              </a:rPr>
              <a:t> </a:t>
            </a:r>
            <a:r>
              <a:rPr lang="en-US" sz="1800" dirty="0" err="1">
                <a:latin typeface="Times New Roman" pitchFamily="18" charset="0"/>
              </a:rPr>
              <a:t>bị</a:t>
            </a:r>
            <a:r>
              <a:rPr lang="en-US" sz="1800" dirty="0">
                <a:latin typeface="Times New Roman" pitchFamily="18" charset="0"/>
              </a:rPr>
              <a:t>  </a:t>
            </a:r>
            <a:r>
              <a:rPr lang="en-US" sz="1800" dirty="0" err="1">
                <a:latin typeface="Times New Roman" pitchFamily="18" charset="0"/>
              </a:rPr>
              <a:t>ảnh</a:t>
            </a:r>
            <a:r>
              <a:rPr lang="en-US" sz="1800" dirty="0">
                <a:latin typeface="Times New Roman" pitchFamily="18" charset="0"/>
              </a:rPr>
              <a:t> </a:t>
            </a:r>
            <a:r>
              <a:rPr lang="en-US" sz="1800" dirty="0" err="1">
                <a:latin typeface="Times New Roman" pitchFamily="18" charset="0"/>
              </a:rPr>
              <a:t>hưởng</a:t>
            </a:r>
            <a:r>
              <a:rPr lang="en-US" sz="1800" dirty="0">
                <a:latin typeface="Times New Roman" pitchFamily="18" charset="0"/>
              </a:rPr>
              <a:t>.</a:t>
            </a:r>
          </a:p>
          <a:p>
            <a:pPr lvl="1">
              <a:lnSpc>
                <a:spcPct val="105000"/>
              </a:lnSpc>
              <a:spcBef>
                <a:spcPct val="0"/>
              </a:spcBef>
              <a:buFontTx/>
              <a:buNone/>
            </a:pPr>
            <a:endParaRPr lang="en-US" sz="1800" dirty="0">
              <a:latin typeface="Times New Roman" pitchFamily="18" charset="0"/>
            </a:endParaRPr>
          </a:p>
          <a:p>
            <a:pPr lvl="1">
              <a:lnSpc>
                <a:spcPct val="105000"/>
              </a:lnSpc>
              <a:spcBef>
                <a:spcPct val="0"/>
              </a:spcBef>
              <a:buFontTx/>
              <a:buNone/>
            </a:pPr>
            <a:r>
              <a:rPr lang="en-US" sz="1800" dirty="0">
                <a:latin typeface="Times New Roman" pitchFamily="18" charset="0"/>
              </a:rPr>
              <a:t>	</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3"/>
          <p:cNvSpPr>
            <a:spLocks noGrp="1" noChangeArrowheads="1"/>
          </p:cNvSpPr>
          <p:nvPr>
            <p:ph type="body" idx="1"/>
          </p:nvPr>
        </p:nvSpPr>
        <p:spPr>
          <a:xfrm>
            <a:off x="792163" y="152400"/>
            <a:ext cx="6938962" cy="4724400"/>
          </a:xfrm>
        </p:spPr>
        <p:txBody>
          <a:bodyPr/>
          <a:lstStyle/>
          <a:p>
            <a:pPr>
              <a:spcBef>
                <a:spcPct val="10000"/>
              </a:spcBef>
              <a:buFontTx/>
              <a:buNone/>
            </a:pPr>
            <a:r>
              <a:rPr lang="en-US" sz="1800" dirty="0">
                <a:latin typeface="Times New Roman" pitchFamily="18" charset="0"/>
              </a:rPr>
              <a:t>	    - </a:t>
            </a:r>
            <a:r>
              <a:rPr lang="en-US" sz="1800" dirty="0" err="1">
                <a:latin typeface="Times New Roman" pitchFamily="18" charset="0"/>
              </a:rPr>
              <a:t>Mất</a:t>
            </a:r>
            <a:r>
              <a:rPr lang="en-US" sz="1800" dirty="0">
                <a:latin typeface="Times New Roman" pitchFamily="18" charset="0"/>
              </a:rPr>
              <a:t> </a:t>
            </a:r>
            <a:r>
              <a:rPr lang="en-US" sz="1800" dirty="0" err="1">
                <a:latin typeface="Times New Roman" pitchFamily="18" charset="0"/>
              </a:rPr>
              <a:t>mát</a:t>
            </a:r>
            <a:r>
              <a:rPr lang="en-US" sz="1800" dirty="0">
                <a:latin typeface="Times New Roman" pitchFamily="18" charset="0"/>
              </a:rPr>
              <a:t> </a:t>
            </a:r>
            <a:r>
              <a:rPr lang="en-US" sz="1800" dirty="0" err="1">
                <a:latin typeface="Times New Roman" pitchFamily="18" charset="0"/>
              </a:rPr>
              <a:t>nhiều</a:t>
            </a:r>
            <a:r>
              <a:rPr lang="en-US" sz="1800" dirty="0">
                <a:latin typeface="Times New Roman" pitchFamily="18" charset="0"/>
              </a:rPr>
              <a:t> </a:t>
            </a:r>
            <a:r>
              <a:rPr lang="en-US" sz="1800" dirty="0" err="1">
                <a:latin typeface="Times New Roman" pitchFamily="18" charset="0"/>
              </a:rPr>
              <a:t>tiền</a:t>
            </a:r>
            <a:r>
              <a:rPr lang="en-US" sz="1800" dirty="0">
                <a:latin typeface="Times New Roman" pitchFamily="18" charset="0"/>
              </a:rPr>
              <a:t> </a:t>
            </a:r>
            <a:r>
              <a:rPr lang="en-US" sz="1800" dirty="0" err="1">
                <a:latin typeface="Times New Roman" pitchFamily="18" charset="0"/>
              </a:rPr>
              <a:t>của</a:t>
            </a:r>
            <a:r>
              <a:rPr lang="en-US" sz="1800" dirty="0">
                <a:latin typeface="Times New Roman" pitchFamily="18" charset="0"/>
              </a:rPr>
              <a:t> </a:t>
            </a:r>
            <a:r>
              <a:rPr lang="en-US" sz="1800" dirty="0" err="1">
                <a:latin typeface="Times New Roman" pitchFamily="18" charset="0"/>
              </a:rPr>
              <a:t>vì</a:t>
            </a:r>
            <a:r>
              <a:rPr lang="en-US" sz="1800" dirty="0">
                <a:latin typeface="Times New Roman" pitchFamily="18" charset="0"/>
              </a:rPr>
              <a:t> </a:t>
            </a:r>
            <a:r>
              <a:rPr lang="en-US" sz="1800" dirty="0" err="1">
                <a:latin typeface="Times New Roman" pitchFamily="18" charset="0"/>
              </a:rPr>
              <a:t>người</a:t>
            </a:r>
            <a:r>
              <a:rPr lang="en-US" sz="1800" dirty="0">
                <a:latin typeface="Times New Roman" pitchFamily="18" charset="0"/>
              </a:rPr>
              <a:t> </a:t>
            </a:r>
            <a:r>
              <a:rPr lang="en-US" sz="1800" dirty="0" err="1">
                <a:latin typeface="Times New Roman" pitchFamily="18" charset="0"/>
              </a:rPr>
              <a:t>nghiện</a:t>
            </a:r>
            <a:r>
              <a:rPr lang="en-US" sz="1800" dirty="0">
                <a:latin typeface="Times New Roman" pitchFamily="18" charset="0"/>
              </a:rPr>
              <a:t> </a:t>
            </a:r>
            <a:r>
              <a:rPr lang="en-US" sz="1800" dirty="0" err="1">
                <a:latin typeface="Times New Roman" pitchFamily="18" charset="0"/>
              </a:rPr>
              <a:t>phá</a:t>
            </a:r>
            <a:r>
              <a:rPr lang="en-US" sz="1800" dirty="0">
                <a:latin typeface="Times New Roman" pitchFamily="18" charset="0"/>
              </a:rPr>
              <a:t> </a:t>
            </a:r>
            <a:r>
              <a:rPr lang="en-US" sz="1800" dirty="0" err="1">
                <a:latin typeface="Times New Roman" pitchFamily="18" charset="0"/>
              </a:rPr>
              <a:t>hoại</a:t>
            </a:r>
            <a:r>
              <a:rPr lang="en-US" sz="1800" dirty="0">
                <a:latin typeface="Times New Roman" pitchFamily="18" charset="0"/>
              </a:rPr>
              <a:t> </a:t>
            </a:r>
            <a:r>
              <a:rPr lang="en-US" sz="1800" dirty="0" err="1">
                <a:latin typeface="Times New Roman" pitchFamily="18" charset="0"/>
              </a:rPr>
              <a:t>để</a:t>
            </a:r>
            <a:r>
              <a:rPr lang="en-US" sz="1800" dirty="0">
                <a:latin typeface="Times New Roman" pitchFamily="18" charset="0"/>
              </a:rPr>
              <a:t> </a:t>
            </a:r>
            <a:r>
              <a:rPr lang="en-US" sz="1800" dirty="0" err="1">
                <a:latin typeface="Times New Roman" pitchFamily="18" charset="0"/>
              </a:rPr>
              <a:t>dùng</a:t>
            </a:r>
            <a:r>
              <a:rPr lang="en-US" sz="1800" dirty="0">
                <a:latin typeface="Times New Roman" pitchFamily="18" charset="0"/>
              </a:rPr>
              <a:t> </a:t>
            </a:r>
          </a:p>
          <a:p>
            <a:pPr>
              <a:spcBef>
                <a:spcPct val="10000"/>
              </a:spcBef>
              <a:buFontTx/>
              <a:buNone/>
            </a:pPr>
            <a:r>
              <a:rPr lang="en-US" sz="1800" dirty="0">
                <a:latin typeface="Times New Roman" pitchFamily="18" charset="0"/>
              </a:rPr>
              <a:t>           </a:t>
            </a:r>
            <a:r>
              <a:rPr lang="en-US" sz="1800" dirty="0" err="1">
                <a:latin typeface="Times New Roman" pitchFamily="18" charset="0"/>
              </a:rPr>
              <a:t>tiền</a:t>
            </a:r>
            <a:r>
              <a:rPr lang="en-US" sz="1800" dirty="0">
                <a:latin typeface="Times New Roman" pitchFamily="18" charset="0"/>
              </a:rPr>
              <a:t> </a:t>
            </a:r>
            <a:r>
              <a:rPr lang="en-US" sz="1800" dirty="0" err="1">
                <a:latin typeface="Times New Roman" pitchFamily="18" charset="0"/>
              </a:rPr>
              <a:t>mua</a:t>
            </a:r>
            <a:r>
              <a:rPr lang="en-US" sz="1800" dirty="0">
                <a:latin typeface="Times New Roman" pitchFamily="18" charset="0"/>
              </a:rPr>
              <a:t> </a:t>
            </a:r>
            <a:r>
              <a:rPr lang="en-US" sz="1800" dirty="0" err="1">
                <a:latin typeface="Times New Roman" pitchFamily="18" charset="0"/>
              </a:rPr>
              <a:t>thuốc</a:t>
            </a:r>
            <a:r>
              <a:rPr lang="en-US" sz="1800" dirty="0">
                <a:latin typeface="Times New Roman" pitchFamily="18" charset="0"/>
              </a:rPr>
              <a:t>.</a:t>
            </a:r>
          </a:p>
          <a:p>
            <a:pPr>
              <a:spcBef>
                <a:spcPct val="10000"/>
              </a:spcBef>
              <a:buFontTx/>
              <a:buNone/>
            </a:pPr>
            <a:r>
              <a:rPr lang="en-US" sz="1800" dirty="0">
                <a:latin typeface="Times New Roman" pitchFamily="18" charset="0"/>
              </a:rPr>
              <a:t>	    - Tan </a:t>
            </a:r>
            <a:r>
              <a:rPr lang="en-US" sz="1800" dirty="0" err="1">
                <a:latin typeface="Times New Roman" pitchFamily="18" charset="0"/>
              </a:rPr>
              <a:t>vỡ</a:t>
            </a:r>
            <a:r>
              <a:rPr lang="en-US" sz="1800" dirty="0">
                <a:latin typeface="Times New Roman" pitchFamily="18" charset="0"/>
              </a:rPr>
              <a:t> </a:t>
            </a:r>
            <a:r>
              <a:rPr lang="en-US" sz="1800" dirty="0" err="1">
                <a:latin typeface="Times New Roman" pitchFamily="18" charset="0"/>
              </a:rPr>
              <a:t>hạnh</a:t>
            </a:r>
            <a:r>
              <a:rPr lang="en-US" sz="1800" dirty="0">
                <a:latin typeface="Times New Roman" pitchFamily="18" charset="0"/>
              </a:rPr>
              <a:t> </a:t>
            </a:r>
            <a:r>
              <a:rPr lang="en-US" sz="1800" dirty="0" err="1">
                <a:latin typeface="Times New Roman" pitchFamily="18" charset="0"/>
              </a:rPr>
              <a:t>phúc</a:t>
            </a:r>
            <a:r>
              <a:rPr lang="en-US" sz="1800" dirty="0">
                <a:latin typeface="Times New Roman" pitchFamily="18" charset="0"/>
              </a:rPr>
              <a:t> </a:t>
            </a:r>
            <a:r>
              <a:rPr lang="en-US" sz="1800" dirty="0" err="1">
                <a:latin typeface="Times New Roman" pitchFamily="18" charset="0"/>
              </a:rPr>
              <a:t>gia</a:t>
            </a:r>
            <a:r>
              <a:rPr lang="en-US" sz="1800" dirty="0">
                <a:latin typeface="Times New Roman" pitchFamily="18" charset="0"/>
              </a:rPr>
              <a:t> </a:t>
            </a:r>
            <a:r>
              <a:rPr lang="en-US" sz="1800" dirty="0" err="1">
                <a:latin typeface="Times New Roman" pitchFamily="18" charset="0"/>
              </a:rPr>
              <a:t>đình</a:t>
            </a:r>
            <a:r>
              <a:rPr lang="en-US" sz="1800" dirty="0">
                <a:latin typeface="Times New Roman" pitchFamily="18" charset="0"/>
              </a:rPr>
              <a:t>.</a:t>
            </a:r>
          </a:p>
          <a:p>
            <a:pPr>
              <a:spcBef>
                <a:spcPct val="10000"/>
              </a:spcBef>
              <a:buFontTx/>
              <a:buNone/>
            </a:pPr>
            <a:r>
              <a:rPr lang="en-US" sz="1800" dirty="0">
                <a:latin typeface="Times New Roman" pitchFamily="18" charset="0"/>
              </a:rPr>
              <a:t>	    - </a:t>
            </a:r>
            <a:r>
              <a:rPr lang="en-US" sz="1800" dirty="0" err="1">
                <a:latin typeface="Times New Roman" pitchFamily="18" charset="0"/>
              </a:rPr>
              <a:t>Mang</a:t>
            </a:r>
            <a:r>
              <a:rPr lang="en-US" sz="1800" dirty="0">
                <a:latin typeface="Times New Roman" pitchFamily="18" charset="0"/>
              </a:rPr>
              <a:t> tai </a:t>
            </a:r>
            <a:r>
              <a:rPr lang="en-US" sz="1800" dirty="0" err="1">
                <a:latin typeface="Times New Roman" pitchFamily="18" charset="0"/>
              </a:rPr>
              <a:t>tiếng</a:t>
            </a:r>
            <a:r>
              <a:rPr lang="en-US" sz="1800" dirty="0">
                <a:latin typeface="Times New Roman" pitchFamily="18" charset="0"/>
              </a:rPr>
              <a:t> </a:t>
            </a:r>
            <a:r>
              <a:rPr lang="en-US" sz="1800" dirty="0" err="1">
                <a:latin typeface="Times New Roman" pitchFamily="18" charset="0"/>
              </a:rPr>
              <a:t>xấu</a:t>
            </a:r>
            <a:r>
              <a:rPr lang="en-US" sz="1800" dirty="0">
                <a:latin typeface="Times New Roman" pitchFamily="18" charset="0"/>
              </a:rPr>
              <a:t> </a:t>
            </a:r>
            <a:r>
              <a:rPr lang="en-US" sz="1800" dirty="0" err="1">
                <a:latin typeface="Times New Roman" pitchFamily="18" charset="0"/>
              </a:rPr>
              <a:t>với</a:t>
            </a:r>
            <a:r>
              <a:rPr lang="en-US" sz="1800" dirty="0">
                <a:latin typeface="Times New Roman" pitchFamily="18" charset="0"/>
              </a:rPr>
              <a:t> </a:t>
            </a:r>
            <a:r>
              <a:rPr lang="en-US" sz="1800" dirty="0" err="1">
                <a:latin typeface="Times New Roman" pitchFamily="18" charset="0"/>
              </a:rPr>
              <a:t>hàng</a:t>
            </a:r>
            <a:r>
              <a:rPr lang="en-US" sz="1800" dirty="0">
                <a:latin typeface="Times New Roman" pitchFamily="18" charset="0"/>
              </a:rPr>
              <a:t> </a:t>
            </a:r>
            <a:r>
              <a:rPr lang="en-US" sz="1800" dirty="0" err="1">
                <a:latin typeface="Times New Roman" pitchFamily="18" charset="0"/>
              </a:rPr>
              <a:t>xóm</a:t>
            </a:r>
            <a:r>
              <a:rPr lang="en-US" sz="1800" dirty="0">
                <a:latin typeface="Times New Roman" pitchFamily="18" charset="0"/>
              </a:rPr>
              <a:t> </a:t>
            </a:r>
            <a:r>
              <a:rPr lang="en-US" sz="1800" dirty="0" err="1">
                <a:latin typeface="Times New Roman" pitchFamily="18" charset="0"/>
              </a:rPr>
              <a:t>láng</a:t>
            </a:r>
            <a:r>
              <a:rPr lang="en-US" sz="1800" dirty="0">
                <a:latin typeface="Times New Roman" pitchFamily="18" charset="0"/>
              </a:rPr>
              <a:t> </a:t>
            </a:r>
            <a:r>
              <a:rPr lang="en-US" sz="1800" dirty="0" err="1">
                <a:latin typeface="Times New Roman" pitchFamily="18" charset="0"/>
              </a:rPr>
              <a:t>giềng</a:t>
            </a:r>
            <a:r>
              <a:rPr lang="en-US" sz="1800" dirty="0">
                <a:latin typeface="Times New Roman" pitchFamily="18" charset="0"/>
              </a:rPr>
              <a:t> </a:t>
            </a:r>
            <a:r>
              <a:rPr lang="en-US" sz="1800" dirty="0" err="1">
                <a:latin typeface="Times New Roman" pitchFamily="18" charset="0"/>
              </a:rPr>
              <a:t>vì</a:t>
            </a:r>
            <a:r>
              <a:rPr lang="en-US" sz="1800" dirty="0">
                <a:latin typeface="Times New Roman" pitchFamily="18" charset="0"/>
              </a:rPr>
              <a:t> </a:t>
            </a:r>
            <a:r>
              <a:rPr lang="en-US" sz="1800" dirty="0" err="1">
                <a:latin typeface="Times New Roman" pitchFamily="18" charset="0"/>
              </a:rPr>
              <a:t>trong</a:t>
            </a:r>
            <a:r>
              <a:rPr lang="en-US" sz="1800" dirty="0">
                <a:latin typeface="Times New Roman" pitchFamily="18" charset="0"/>
              </a:rPr>
              <a:t> </a:t>
            </a:r>
            <a:r>
              <a:rPr lang="en-US" sz="1800" dirty="0" err="1">
                <a:latin typeface="Times New Roman" pitchFamily="18" charset="0"/>
              </a:rPr>
              <a:t>gia</a:t>
            </a:r>
            <a:r>
              <a:rPr lang="en-US" sz="1800" dirty="0">
                <a:latin typeface="Times New Roman" pitchFamily="18" charset="0"/>
              </a:rPr>
              <a:t> </a:t>
            </a:r>
          </a:p>
          <a:p>
            <a:pPr>
              <a:spcBef>
                <a:spcPct val="10000"/>
              </a:spcBef>
              <a:buFontTx/>
              <a:buNone/>
            </a:pPr>
            <a:r>
              <a:rPr lang="en-US" sz="1800" dirty="0">
                <a:latin typeface="Times New Roman" pitchFamily="18" charset="0"/>
              </a:rPr>
              <a:t>           </a:t>
            </a:r>
            <a:r>
              <a:rPr lang="en-US" sz="1800" dirty="0" err="1">
                <a:latin typeface="Times New Roman" pitchFamily="18" charset="0"/>
              </a:rPr>
              <a:t>đình</a:t>
            </a:r>
            <a:r>
              <a:rPr lang="en-US" sz="1800" dirty="0">
                <a:latin typeface="Times New Roman" pitchFamily="18" charset="0"/>
              </a:rPr>
              <a:t> </a:t>
            </a:r>
            <a:r>
              <a:rPr lang="en-US" sz="1800" dirty="0" err="1">
                <a:latin typeface="Times New Roman" pitchFamily="18" charset="0"/>
              </a:rPr>
              <a:t>có</a:t>
            </a:r>
            <a:r>
              <a:rPr lang="en-US" sz="1800" dirty="0">
                <a:latin typeface="Times New Roman" pitchFamily="18" charset="0"/>
              </a:rPr>
              <a:t> </a:t>
            </a:r>
            <a:r>
              <a:rPr lang="en-US" sz="1800" dirty="0" err="1">
                <a:latin typeface="Times New Roman" pitchFamily="18" charset="0"/>
              </a:rPr>
              <a:t>người</a:t>
            </a:r>
            <a:r>
              <a:rPr lang="en-US" sz="1800" dirty="0">
                <a:latin typeface="Times New Roman" pitchFamily="18" charset="0"/>
              </a:rPr>
              <a:t> </a:t>
            </a:r>
            <a:r>
              <a:rPr lang="en-US" sz="1800" dirty="0" err="1">
                <a:latin typeface="Times New Roman" pitchFamily="18" charset="0"/>
              </a:rPr>
              <a:t>nghiện</a:t>
            </a:r>
            <a:r>
              <a:rPr lang="en-US" sz="1800" dirty="0">
                <a:latin typeface="Times New Roman" pitchFamily="18" charset="0"/>
              </a:rPr>
              <a:t>.</a:t>
            </a:r>
          </a:p>
          <a:p>
            <a:pPr>
              <a:spcBef>
                <a:spcPct val="10000"/>
              </a:spcBef>
              <a:buFontTx/>
              <a:buNone/>
            </a:pPr>
            <a:r>
              <a:rPr lang="en-US" sz="1800" dirty="0">
                <a:latin typeface="Times New Roman" pitchFamily="18" charset="0"/>
              </a:rPr>
              <a:t>	    - </a:t>
            </a:r>
            <a:r>
              <a:rPr lang="en-US" sz="1800" dirty="0" err="1">
                <a:latin typeface="Times New Roman" pitchFamily="18" charset="0"/>
              </a:rPr>
              <a:t>Tốn</a:t>
            </a:r>
            <a:r>
              <a:rPr lang="en-US" sz="1800" dirty="0">
                <a:latin typeface="Times New Roman" pitchFamily="18" charset="0"/>
              </a:rPr>
              <a:t> </a:t>
            </a:r>
            <a:r>
              <a:rPr lang="en-US" sz="1800" dirty="0" err="1">
                <a:latin typeface="Times New Roman" pitchFamily="18" charset="0"/>
              </a:rPr>
              <a:t>tiền</a:t>
            </a:r>
            <a:r>
              <a:rPr lang="en-US" sz="1800" dirty="0">
                <a:latin typeface="Times New Roman" pitchFamily="18" charset="0"/>
              </a:rPr>
              <a:t> </a:t>
            </a:r>
            <a:r>
              <a:rPr lang="en-US" sz="1800" dirty="0" err="1">
                <a:latin typeface="Times New Roman" pitchFamily="18" charset="0"/>
              </a:rPr>
              <a:t>bồi</a:t>
            </a:r>
            <a:r>
              <a:rPr lang="en-US" sz="1800" dirty="0">
                <a:latin typeface="Times New Roman" pitchFamily="18" charset="0"/>
              </a:rPr>
              <a:t> </a:t>
            </a:r>
            <a:r>
              <a:rPr lang="en-US" sz="1800" dirty="0" err="1">
                <a:latin typeface="Times New Roman" pitchFamily="18" charset="0"/>
              </a:rPr>
              <a:t>thường</a:t>
            </a:r>
            <a:r>
              <a:rPr lang="en-US" sz="1800" dirty="0">
                <a:latin typeface="Times New Roman" pitchFamily="18" charset="0"/>
              </a:rPr>
              <a:t> </a:t>
            </a:r>
            <a:r>
              <a:rPr lang="en-US" sz="1800" dirty="0" err="1">
                <a:latin typeface="Times New Roman" pitchFamily="18" charset="0"/>
              </a:rPr>
              <a:t>cho</a:t>
            </a:r>
            <a:r>
              <a:rPr lang="en-US" sz="1800" dirty="0">
                <a:latin typeface="Times New Roman" pitchFamily="18" charset="0"/>
              </a:rPr>
              <a:t> </a:t>
            </a:r>
            <a:r>
              <a:rPr lang="en-US" sz="1800" dirty="0" err="1">
                <a:latin typeface="Times New Roman" pitchFamily="18" charset="0"/>
              </a:rPr>
              <a:t>nạn</a:t>
            </a:r>
            <a:r>
              <a:rPr lang="en-US" sz="1800" dirty="0">
                <a:latin typeface="Times New Roman" pitchFamily="18" charset="0"/>
              </a:rPr>
              <a:t> </a:t>
            </a:r>
            <a:r>
              <a:rPr lang="en-US" sz="1800" dirty="0" err="1">
                <a:latin typeface="Times New Roman" pitchFamily="18" charset="0"/>
              </a:rPr>
              <a:t>nhân</a:t>
            </a:r>
            <a:r>
              <a:rPr lang="en-US" sz="1800" dirty="0">
                <a:latin typeface="Times New Roman" pitchFamily="18" charset="0"/>
              </a:rPr>
              <a:t> </a:t>
            </a:r>
            <a:r>
              <a:rPr lang="en-US" sz="1800" dirty="0" err="1">
                <a:latin typeface="Times New Roman" pitchFamily="18" charset="0"/>
              </a:rPr>
              <a:t>của</a:t>
            </a:r>
            <a:r>
              <a:rPr lang="en-US" sz="1800" dirty="0">
                <a:latin typeface="Times New Roman" pitchFamily="18" charset="0"/>
              </a:rPr>
              <a:t> </a:t>
            </a:r>
            <a:r>
              <a:rPr lang="en-US" sz="1800" dirty="0" err="1">
                <a:latin typeface="Times New Roman" pitchFamily="18" charset="0"/>
              </a:rPr>
              <a:t>người</a:t>
            </a:r>
            <a:r>
              <a:rPr lang="en-US" sz="1800" dirty="0">
                <a:latin typeface="Times New Roman" pitchFamily="18" charset="0"/>
              </a:rPr>
              <a:t> </a:t>
            </a:r>
            <a:r>
              <a:rPr lang="en-US" sz="1800" dirty="0" err="1">
                <a:latin typeface="Times New Roman" pitchFamily="18" charset="0"/>
              </a:rPr>
              <a:t>nghiện</a:t>
            </a:r>
            <a:r>
              <a:rPr lang="en-US" sz="1800" dirty="0">
                <a:latin typeface="Times New Roman" pitchFamily="18" charset="0"/>
              </a:rPr>
              <a:t> do </a:t>
            </a:r>
          </a:p>
          <a:p>
            <a:pPr>
              <a:spcBef>
                <a:spcPct val="10000"/>
              </a:spcBef>
              <a:buFontTx/>
              <a:buNone/>
            </a:pPr>
            <a:r>
              <a:rPr lang="en-US" sz="1800" dirty="0">
                <a:latin typeface="Times New Roman" pitchFamily="18" charset="0"/>
              </a:rPr>
              <a:t>           </a:t>
            </a:r>
            <a:r>
              <a:rPr lang="en-US" sz="1800" dirty="0" err="1">
                <a:latin typeface="Times New Roman" pitchFamily="18" charset="0"/>
              </a:rPr>
              <a:t>quậy</a:t>
            </a:r>
            <a:r>
              <a:rPr lang="en-US" sz="1800" dirty="0">
                <a:latin typeface="Times New Roman" pitchFamily="18" charset="0"/>
              </a:rPr>
              <a:t> </a:t>
            </a:r>
            <a:r>
              <a:rPr lang="en-US" sz="1800" dirty="0" err="1">
                <a:latin typeface="Times New Roman" pitchFamily="18" charset="0"/>
              </a:rPr>
              <a:t>phá</a:t>
            </a:r>
            <a:r>
              <a:rPr lang="en-US" sz="1800" dirty="0">
                <a:latin typeface="Times New Roman" pitchFamily="18" charset="0"/>
              </a:rPr>
              <a:t>, </a:t>
            </a:r>
            <a:r>
              <a:rPr lang="en-US" sz="1800" dirty="0" err="1">
                <a:latin typeface="Times New Roman" pitchFamily="18" charset="0"/>
              </a:rPr>
              <a:t>đánh</a:t>
            </a:r>
            <a:r>
              <a:rPr lang="en-US" sz="1800" dirty="0">
                <a:latin typeface="Times New Roman" pitchFamily="18" charset="0"/>
              </a:rPr>
              <a:t> </a:t>
            </a:r>
            <a:r>
              <a:rPr lang="en-US" sz="1800" dirty="0" err="1">
                <a:latin typeface="Times New Roman" pitchFamily="18" charset="0"/>
              </a:rPr>
              <a:t>nhau</a:t>
            </a:r>
            <a:r>
              <a:rPr lang="en-US" sz="1800" dirty="0">
                <a:latin typeface="Times New Roman" pitchFamily="18" charset="0"/>
              </a:rPr>
              <a:t> </a:t>
            </a:r>
            <a:r>
              <a:rPr lang="en-US" sz="1800" dirty="0" err="1">
                <a:latin typeface="Times New Roman" pitchFamily="18" charset="0"/>
              </a:rPr>
              <a:t>với</a:t>
            </a:r>
            <a:r>
              <a:rPr lang="en-US" sz="1800" dirty="0">
                <a:latin typeface="Times New Roman" pitchFamily="18" charset="0"/>
              </a:rPr>
              <a:t> </a:t>
            </a:r>
            <a:r>
              <a:rPr lang="en-US" sz="1800" dirty="0" err="1">
                <a:latin typeface="Times New Roman" pitchFamily="18" charset="0"/>
              </a:rPr>
              <a:t>họ</a:t>
            </a:r>
            <a:r>
              <a:rPr lang="en-US" sz="1800" dirty="0">
                <a:latin typeface="Times New Roman" pitchFamily="18" charset="0"/>
              </a:rPr>
              <a:t> </a:t>
            </a:r>
            <a:r>
              <a:rPr lang="en-US" sz="1800" dirty="0" err="1">
                <a:latin typeface="Times New Roman" pitchFamily="18" charset="0"/>
              </a:rPr>
              <a:t>gây</a:t>
            </a:r>
            <a:r>
              <a:rPr lang="en-US" sz="1800" dirty="0">
                <a:latin typeface="Times New Roman" pitchFamily="18" charset="0"/>
              </a:rPr>
              <a:t> </a:t>
            </a:r>
            <a:r>
              <a:rPr lang="en-US" sz="1800" dirty="0" err="1">
                <a:latin typeface="Times New Roman" pitchFamily="18" charset="0"/>
              </a:rPr>
              <a:t>thương</a:t>
            </a:r>
            <a:r>
              <a:rPr lang="en-US" sz="1800" dirty="0">
                <a:latin typeface="Times New Roman" pitchFamily="18" charset="0"/>
              </a:rPr>
              <a:t> </a:t>
            </a:r>
            <a:r>
              <a:rPr lang="en-US" sz="1800" dirty="0" err="1">
                <a:latin typeface="Times New Roman" pitchFamily="18" charset="0"/>
              </a:rPr>
              <a:t>tích</a:t>
            </a:r>
            <a:r>
              <a:rPr lang="en-US" sz="1800" dirty="0">
                <a:latin typeface="Times New Roman" pitchFamily="18" charset="0"/>
              </a:rPr>
              <a:t>.</a:t>
            </a:r>
          </a:p>
          <a:p>
            <a:pPr>
              <a:spcBef>
                <a:spcPct val="10000"/>
              </a:spcBef>
              <a:buFontTx/>
              <a:buNone/>
            </a:pPr>
            <a:r>
              <a:rPr lang="en-US" sz="1800" i="1" dirty="0">
                <a:latin typeface="Times New Roman" pitchFamily="18" charset="0"/>
              </a:rPr>
              <a:t>	3. </a:t>
            </a:r>
            <a:r>
              <a:rPr lang="en-US" sz="1800" i="1" dirty="0" err="1">
                <a:latin typeface="Times New Roman" pitchFamily="18" charset="0"/>
              </a:rPr>
              <a:t>Đối</a:t>
            </a:r>
            <a:r>
              <a:rPr lang="en-US" sz="1800" i="1" dirty="0">
                <a:latin typeface="Times New Roman" pitchFamily="18" charset="0"/>
              </a:rPr>
              <a:t> </a:t>
            </a:r>
            <a:r>
              <a:rPr lang="en-US" sz="1800" i="1" dirty="0" err="1">
                <a:latin typeface="Times New Roman" pitchFamily="18" charset="0"/>
              </a:rPr>
              <a:t>với</a:t>
            </a:r>
            <a:r>
              <a:rPr lang="en-US" sz="1800" i="1" dirty="0">
                <a:latin typeface="Times New Roman" pitchFamily="18" charset="0"/>
              </a:rPr>
              <a:t> </a:t>
            </a:r>
            <a:r>
              <a:rPr lang="en-US" sz="1800" i="1" dirty="0" err="1">
                <a:latin typeface="Times New Roman" pitchFamily="18" charset="0"/>
              </a:rPr>
              <a:t>xã</a:t>
            </a:r>
            <a:r>
              <a:rPr lang="en-US" sz="1800" i="1" dirty="0">
                <a:latin typeface="Times New Roman" pitchFamily="18" charset="0"/>
              </a:rPr>
              <a:t> </a:t>
            </a:r>
            <a:r>
              <a:rPr lang="en-US" sz="1800" i="1" dirty="0" err="1">
                <a:latin typeface="Times New Roman" pitchFamily="18" charset="0"/>
              </a:rPr>
              <a:t>hội</a:t>
            </a:r>
            <a:r>
              <a:rPr lang="en-US" sz="1800" i="1" dirty="0">
                <a:latin typeface="Times New Roman" pitchFamily="18" charset="0"/>
              </a:rPr>
              <a:t>:</a:t>
            </a:r>
          </a:p>
          <a:p>
            <a:pPr>
              <a:spcBef>
                <a:spcPct val="10000"/>
              </a:spcBef>
              <a:buFontTx/>
              <a:buNone/>
            </a:pPr>
            <a:r>
              <a:rPr lang="en-US" sz="1800" dirty="0">
                <a:latin typeface="Times New Roman" pitchFamily="18" charset="0"/>
              </a:rPr>
              <a:t>	    - </a:t>
            </a:r>
            <a:r>
              <a:rPr lang="en-US" sz="1800" dirty="0" err="1">
                <a:latin typeface="Times New Roman" pitchFamily="18" charset="0"/>
              </a:rPr>
              <a:t>Nghiện</a:t>
            </a:r>
            <a:r>
              <a:rPr lang="en-US" sz="1800" dirty="0">
                <a:latin typeface="Times New Roman" pitchFamily="18" charset="0"/>
              </a:rPr>
              <a:t> </a:t>
            </a:r>
            <a:r>
              <a:rPr lang="en-US" sz="1800" dirty="0" err="1">
                <a:latin typeface="Times New Roman" pitchFamily="18" charset="0"/>
              </a:rPr>
              <a:t>ngập</a:t>
            </a:r>
            <a:r>
              <a:rPr lang="en-US" sz="1800" dirty="0">
                <a:latin typeface="Times New Roman" pitchFamily="18" charset="0"/>
              </a:rPr>
              <a:t> </a:t>
            </a:r>
            <a:r>
              <a:rPr lang="en-US" sz="1800" dirty="0" err="1">
                <a:latin typeface="Times New Roman" pitchFamily="18" charset="0"/>
              </a:rPr>
              <a:t>là</a:t>
            </a:r>
            <a:r>
              <a:rPr lang="en-US" sz="1800" dirty="0">
                <a:latin typeface="Times New Roman" pitchFamily="18" charset="0"/>
              </a:rPr>
              <a:t> </a:t>
            </a:r>
            <a:r>
              <a:rPr lang="en-US" sz="1800" dirty="0" err="1">
                <a:latin typeface="Times New Roman" pitchFamily="18" charset="0"/>
              </a:rPr>
              <a:t>đầu</a:t>
            </a:r>
            <a:r>
              <a:rPr lang="en-US" sz="1800" dirty="0">
                <a:latin typeface="Times New Roman" pitchFamily="18" charset="0"/>
              </a:rPr>
              <a:t> </a:t>
            </a:r>
            <a:r>
              <a:rPr lang="en-US" sz="1800" dirty="0" err="1">
                <a:latin typeface="Times New Roman" pitchFamily="18" charset="0"/>
              </a:rPr>
              <a:t>mối</a:t>
            </a:r>
            <a:r>
              <a:rPr lang="en-US" sz="1800" dirty="0">
                <a:latin typeface="Times New Roman" pitchFamily="18" charset="0"/>
              </a:rPr>
              <a:t> </a:t>
            </a:r>
            <a:r>
              <a:rPr lang="en-US" sz="1800" dirty="0" err="1">
                <a:latin typeface="Times New Roman" pitchFamily="18" charset="0"/>
              </a:rPr>
              <a:t>dẫn</a:t>
            </a:r>
            <a:r>
              <a:rPr lang="en-US" sz="1800" dirty="0">
                <a:latin typeface="Times New Roman" pitchFamily="18" charset="0"/>
              </a:rPr>
              <a:t> </a:t>
            </a:r>
            <a:r>
              <a:rPr lang="en-US" sz="1800" dirty="0" err="1">
                <a:latin typeface="Times New Roman" pitchFamily="18" charset="0"/>
              </a:rPr>
              <a:t>đến</a:t>
            </a:r>
            <a:r>
              <a:rPr lang="en-US" sz="1800" dirty="0">
                <a:latin typeface="Times New Roman" pitchFamily="18" charset="0"/>
              </a:rPr>
              <a:t> </a:t>
            </a:r>
            <a:r>
              <a:rPr lang="en-US" sz="1800" dirty="0" err="1">
                <a:latin typeface="Times New Roman" pitchFamily="18" charset="0"/>
              </a:rPr>
              <a:t>tệ</a:t>
            </a:r>
            <a:r>
              <a:rPr lang="en-US" sz="1800" dirty="0">
                <a:latin typeface="Times New Roman" pitchFamily="18" charset="0"/>
              </a:rPr>
              <a:t> </a:t>
            </a:r>
            <a:r>
              <a:rPr lang="en-US" sz="1800" dirty="0" err="1">
                <a:latin typeface="Times New Roman" pitchFamily="18" charset="0"/>
              </a:rPr>
              <a:t>nạn</a:t>
            </a:r>
            <a:r>
              <a:rPr lang="en-US" sz="1800" dirty="0">
                <a:latin typeface="Times New Roman" pitchFamily="18" charset="0"/>
              </a:rPr>
              <a:t> </a:t>
            </a:r>
            <a:r>
              <a:rPr lang="en-US" sz="1800" dirty="0" err="1">
                <a:latin typeface="Times New Roman" pitchFamily="18" charset="0"/>
              </a:rPr>
              <a:t>xã</a:t>
            </a:r>
            <a:r>
              <a:rPr lang="en-US" sz="1800" dirty="0">
                <a:latin typeface="Times New Roman" pitchFamily="18" charset="0"/>
              </a:rPr>
              <a:t> </a:t>
            </a:r>
            <a:r>
              <a:rPr lang="en-US" sz="1800" dirty="0" err="1">
                <a:latin typeface="Times New Roman" pitchFamily="18" charset="0"/>
              </a:rPr>
              <a:t>hội</a:t>
            </a:r>
            <a:r>
              <a:rPr lang="en-US" sz="1800" dirty="0">
                <a:latin typeface="Times New Roman" pitchFamily="18" charset="0"/>
              </a:rPr>
              <a:t>. </a:t>
            </a:r>
            <a:r>
              <a:rPr lang="en-US" sz="1800" dirty="0" err="1">
                <a:latin typeface="Times New Roman" pitchFamily="18" charset="0"/>
              </a:rPr>
              <a:t>Để</a:t>
            </a:r>
            <a:r>
              <a:rPr lang="en-US" sz="1800" dirty="0">
                <a:latin typeface="Times New Roman" pitchFamily="18" charset="0"/>
              </a:rPr>
              <a:t> </a:t>
            </a:r>
            <a:r>
              <a:rPr lang="en-US" sz="1800" dirty="0" err="1">
                <a:latin typeface="Times New Roman" pitchFamily="18" charset="0"/>
              </a:rPr>
              <a:t>có</a:t>
            </a:r>
            <a:r>
              <a:rPr lang="en-US" sz="1800" dirty="0">
                <a:latin typeface="Times New Roman" pitchFamily="18" charset="0"/>
              </a:rPr>
              <a:t> </a:t>
            </a:r>
            <a:r>
              <a:rPr lang="en-US" sz="1800" dirty="0" err="1">
                <a:latin typeface="Times New Roman" pitchFamily="18" charset="0"/>
              </a:rPr>
              <a:t>tiền</a:t>
            </a:r>
            <a:r>
              <a:rPr lang="en-US" sz="1800" dirty="0">
                <a:latin typeface="Times New Roman" pitchFamily="18" charset="0"/>
              </a:rPr>
              <a:t> </a:t>
            </a:r>
          </a:p>
          <a:p>
            <a:pPr>
              <a:spcBef>
                <a:spcPct val="10000"/>
              </a:spcBef>
              <a:buFontTx/>
              <a:buNone/>
            </a:pPr>
            <a:r>
              <a:rPr lang="en-US" sz="1800" dirty="0">
                <a:latin typeface="Times New Roman" pitchFamily="18" charset="0"/>
              </a:rPr>
              <a:t>	      </a:t>
            </a:r>
            <a:r>
              <a:rPr lang="en-US" sz="1800" dirty="0" err="1">
                <a:latin typeface="Times New Roman" pitchFamily="18" charset="0"/>
              </a:rPr>
              <a:t>mua</a:t>
            </a:r>
            <a:r>
              <a:rPr lang="en-US" sz="1800" dirty="0">
                <a:latin typeface="Times New Roman" pitchFamily="18" charset="0"/>
              </a:rPr>
              <a:t> </a:t>
            </a:r>
            <a:r>
              <a:rPr lang="en-US" sz="1800" dirty="0" err="1">
                <a:latin typeface="Times New Roman" pitchFamily="18" charset="0"/>
              </a:rPr>
              <a:t>thuốc</a:t>
            </a:r>
            <a:r>
              <a:rPr lang="en-US" sz="1800" dirty="0">
                <a:latin typeface="Times New Roman" pitchFamily="18" charset="0"/>
              </a:rPr>
              <a:t>, </a:t>
            </a:r>
            <a:r>
              <a:rPr lang="en-US" sz="1800" dirty="0" err="1">
                <a:latin typeface="Times New Roman" pitchFamily="18" charset="0"/>
              </a:rPr>
              <a:t>người</a:t>
            </a:r>
            <a:r>
              <a:rPr lang="en-US" sz="1800" dirty="0">
                <a:latin typeface="Times New Roman" pitchFamily="18" charset="0"/>
              </a:rPr>
              <a:t> </a:t>
            </a:r>
            <a:r>
              <a:rPr lang="en-US" sz="1800" dirty="0" err="1">
                <a:latin typeface="Times New Roman" pitchFamily="18" charset="0"/>
              </a:rPr>
              <a:t>nghiện</a:t>
            </a:r>
            <a:r>
              <a:rPr lang="en-US" sz="1800" dirty="0">
                <a:latin typeface="Times New Roman" pitchFamily="18" charset="0"/>
              </a:rPr>
              <a:t> </a:t>
            </a:r>
            <a:r>
              <a:rPr lang="en-US" sz="1800" dirty="0" err="1">
                <a:latin typeface="Times New Roman" pitchFamily="18" charset="0"/>
              </a:rPr>
              <a:t>không</a:t>
            </a:r>
            <a:r>
              <a:rPr lang="en-US" sz="1800" dirty="0">
                <a:latin typeface="Times New Roman" pitchFamily="18" charset="0"/>
              </a:rPr>
              <a:t> </a:t>
            </a:r>
            <a:r>
              <a:rPr lang="en-US" sz="1800" dirty="0" err="1">
                <a:latin typeface="Times New Roman" pitchFamily="18" charset="0"/>
              </a:rPr>
              <a:t>từ</a:t>
            </a:r>
            <a:r>
              <a:rPr lang="en-US" sz="1800" dirty="0">
                <a:latin typeface="Times New Roman" pitchFamily="18" charset="0"/>
              </a:rPr>
              <a:t> </a:t>
            </a:r>
            <a:r>
              <a:rPr lang="en-US" sz="1800" dirty="0" err="1">
                <a:latin typeface="Times New Roman" pitchFamily="18" charset="0"/>
              </a:rPr>
              <a:t>một</a:t>
            </a:r>
            <a:r>
              <a:rPr lang="en-US" sz="1800" dirty="0">
                <a:latin typeface="Times New Roman" pitchFamily="18" charset="0"/>
              </a:rPr>
              <a:t> </a:t>
            </a:r>
            <a:r>
              <a:rPr lang="en-US" sz="1800" dirty="0" err="1">
                <a:latin typeface="Times New Roman" pitchFamily="18" charset="0"/>
              </a:rPr>
              <a:t>hành</a:t>
            </a:r>
            <a:r>
              <a:rPr lang="en-US" sz="1800" dirty="0">
                <a:latin typeface="Times New Roman" pitchFamily="18" charset="0"/>
              </a:rPr>
              <a:t> vi </a:t>
            </a:r>
            <a:r>
              <a:rPr lang="en-US" sz="1800" dirty="0" err="1">
                <a:latin typeface="Times New Roman" pitchFamily="18" charset="0"/>
              </a:rPr>
              <a:t>nào</a:t>
            </a:r>
            <a:r>
              <a:rPr lang="en-US" sz="1800" dirty="0">
                <a:latin typeface="Times New Roman" pitchFamily="18" charset="0"/>
              </a:rPr>
              <a:t> </a:t>
            </a:r>
            <a:r>
              <a:rPr lang="en-US" sz="1800" dirty="0" err="1">
                <a:latin typeface="Times New Roman" pitchFamily="18" charset="0"/>
              </a:rPr>
              <a:t>họ</a:t>
            </a:r>
            <a:r>
              <a:rPr lang="en-US" sz="1800" dirty="0">
                <a:latin typeface="Times New Roman" pitchFamily="18" charset="0"/>
              </a:rPr>
              <a:t> </a:t>
            </a:r>
            <a:r>
              <a:rPr lang="en-US" sz="1800" dirty="0" err="1">
                <a:latin typeface="Times New Roman" pitchFamily="18" charset="0"/>
              </a:rPr>
              <a:t>sẵn</a:t>
            </a:r>
            <a:r>
              <a:rPr lang="en-US" sz="1800" dirty="0">
                <a:latin typeface="Times New Roman" pitchFamily="18" charset="0"/>
              </a:rPr>
              <a:t>    </a:t>
            </a:r>
          </a:p>
          <a:p>
            <a:pPr>
              <a:spcBef>
                <a:spcPct val="10000"/>
              </a:spcBef>
              <a:buFontTx/>
              <a:buNone/>
            </a:pPr>
            <a:r>
              <a:rPr lang="en-US" sz="1800" dirty="0">
                <a:latin typeface="Times New Roman" pitchFamily="18" charset="0"/>
              </a:rPr>
              <a:t>	      </a:t>
            </a:r>
            <a:r>
              <a:rPr lang="en-US" sz="1800" dirty="0" err="1">
                <a:latin typeface="Times New Roman" pitchFamily="18" charset="0"/>
              </a:rPr>
              <a:t>sàng</a:t>
            </a:r>
            <a:r>
              <a:rPr lang="en-US" sz="1800" dirty="0">
                <a:latin typeface="Times New Roman" pitchFamily="18" charset="0"/>
              </a:rPr>
              <a:t> </a:t>
            </a:r>
            <a:r>
              <a:rPr lang="en-US" sz="1800" dirty="0" err="1">
                <a:latin typeface="Times New Roman" pitchFamily="18" charset="0"/>
              </a:rPr>
              <a:t>nảy</a:t>
            </a:r>
            <a:r>
              <a:rPr lang="en-US" sz="1800" dirty="0">
                <a:latin typeface="Times New Roman" pitchFamily="18" charset="0"/>
              </a:rPr>
              <a:t> </a:t>
            </a:r>
            <a:r>
              <a:rPr lang="en-US" sz="1800" dirty="0" err="1">
                <a:latin typeface="Times New Roman" pitchFamily="18" charset="0"/>
              </a:rPr>
              <a:t>sinh</a:t>
            </a:r>
            <a:r>
              <a:rPr lang="en-US" sz="1800" dirty="0">
                <a:latin typeface="Times New Roman" pitchFamily="18" charset="0"/>
              </a:rPr>
              <a:t> </a:t>
            </a:r>
            <a:r>
              <a:rPr lang="en-US" sz="1800" dirty="0" err="1">
                <a:latin typeface="Times New Roman" pitchFamily="18" charset="0"/>
              </a:rPr>
              <a:t>ăn</a:t>
            </a:r>
            <a:r>
              <a:rPr lang="en-US" sz="1800" dirty="0">
                <a:latin typeface="Times New Roman" pitchFamily="18" charset="0"/>
              </a:rPr>
              <a:t> </a:t>
            </a:r>
            <a:r>
              <a:rPr lang="en-US" sz="1800" dirty="0" err="1">
                <a:latin typeface="Times New Roman" pitchFamily="18" charset="0"/>
              </a:rPr>
              <a:t>trộm</a:t>
            </a:r>
            <a:r>
              <a:rPr lang="en-US" sz="1800" dirty="0">
                <a:latin typeface="Times New Roman" pitchFamily="18" charset="0"/>
              </a:rPr>
              <a:t> </a:t>
            </a:r>
            <a:r>
              <a:rPr lang="en-US" sz="1800" dirty="0" err="1">
                <a:latin typeface="Times New Roman" pitchFamily="18" charset="0"/>
              </a:rPr>
              <a:t>cắp</a:t>
            </a:r>
            <a:r>
              <a:rPr lang="en-US" sz="1800" dirty="0">
                <a:latin typeface="Times New Roman" pitchFamily="18" charset="0"/>
              </a:rPr>
              <a:t>, </a:t>
            </a:r>
            <a:r>
              <a:rPr lang="en-US" sz="1800" dirty="0" err="1">
                <a:latin typeface="Times New Roman" pitchFamily="18" charset="0"/>
              </a:rPr>
              <a:t>cướp</a:t>
            </a:r>
            <a:r>
              <a:rPr lang="en-US" sz="1800" dirty="0">
                <a:latin typeface="Times New Roman" pitchFamily="18" charset="0"/>
              </a:rPr>
              <a:t> </a:t>
            </a:r>
            <a:r>
              <a:rPr lang="en-US" sz="1800" dirty="0" err="1">
                <a:latin typeface="Times New Roman" pitchFamily="18" charset="0"/>
              </a:rPr>
              <a:t>giật</a:t>
            </a:r>
            <a:r>
              <a:rPr lang="en-US" sz="1800" dirty="0">
                <a:latin typeface="Times New Roman" pitchFamily="18" charset="0"/>
              </a:rPr>
              <a:t> </a:t>
            </a:r>
            <a:r>
              <a:rPr lang="en-US" sz="1800" dirty="0" err="1">
                <a:latin typeface="Times New Roman" pitchFamily="18" charset="0"/>
              </a:rPr>
              <a:t>tài</a:t>
            </a:r>
            <a:r>
              <a:rPr lang="en-US" sz="1800" dirty="0">
                <a:latin typeface="Times New Roman" pitchFamily="18" charset="0"/>
              </a:rPr>
              <a:t> </a:t>
            </a:r>
            <a:r>
              <a:rPr lang="en-US" sz="1800" dirty="0" err="1">
                <a:latin typeface="Times New Roman" pitchFamily="18" charset="0"/>
              </a:rPr>
              <a:t>sản</a:t>
            </a:r>
            <a:r>
              <a:rPr lang="en-US" sz="1800" dirty="0">
                <a:latin typeface="Times New Roman" pitchFamily="18" charset="0"/>
              </a:rPr>
              <a:t> </a:t>
            </a:r>
            <a:r>
              <a:rPr lang="en-US" sz="1800" dirty="0" err="1">
                <a:latin typeface="Times New Roman" pitchFamily="18" charset="0"/>
              </a:rPr>
              <a:t>thậm</a:t>
            </a:r>
            <a:r>
              <a:rPr lang="en-US" sz="1800" dirty="0">
                <a:latin typeface="Times New Roman" pitchFamily="18" charset="0"/>
              </a:rPr>
              <a:t> </a:t>
            </a:r>
            <a:r>
              <a:rPr lang="en-US" sz="1800" dirty="0" err="1">
                <a:latin typeface="Times New Roman" pitchFamily="18" charset="0"/>
              </a:rPr>
              <a:t>chí</a:t>
            </a:r>
            <a:r>
              <a:rPr lang="en-US" sz="1800" dirty="0">
                <a:latin typeface="Times New Roman" pitchFamily="18" charset="0"/>
              </a:rPr>
              <a:t> </a:t>
            </a:r>
            <a:r>
              <a:rPr lang="en-US" sz="1800" dirty="0" err="1">
                <a:latin typeface="Times New Roman" pitchFamily="18" charset="0"/>
              </a:rPr>
              <a:t>giết</a:t>
            </a:r>
            <a:r>
              <a:rPr lang="en-US" sz="1800" dirty="0">
                <a:latin typeface="Times New Roman" pitchFamily="18" charset="0"/>
              </a:rPr>
              <a:t> </a:t>
            </a:r>
          </a:p>
          <a:p>
            <a:pPr>
              <a:spcBef>
                <a:spcPct val="10000"/>
              </a:spcBef>
              <a:buFontTx/>
              <a:buNone/>
            </a:pPr>
            <a:r>
              <a:rPr lang="en-US" sz="1800" dirty="0">
                <a:latin typeface="Times New Roman" pitchFamily="18" charset="0"/>
              </a:rPr>
              <a:t>           </a:t>
            </a:r>
            <a:r>
              <a:rPr lang="en-US" sz="1800" dirty="0" err="1">
                <a:latin typeface="Times New Roman" pitchFamily="18" charset="0"/>
              </a:rPr>
              <a:t>người</a:t>
            </a:r>
            <a:r>
              <a:rPr lang="en-US" sz="1800" dirty="0">
                <a:latin typeface="Times New Roman" pitchFamily="18" charset="0"/>
              </a:rPr>
              <a:t> </a:t>
            </a:r>
            <a:r>
              <a:rPr lang="en-US" sz="1800" dirty="0" err="1">
                <a:latin typeface="Times New Roman" pitchFamily="18" charset="0"/>
              </a:rPr>
              <a:t>họ</a:t>
            </a:r>
            <a:r>
              <a:rPr lang="en-US" sz="1800" dirty="0">
                <a:latin typeface="Times New Roman" pitchFamily="18" charset="0"/>
              </a:rPr>
              <a:t> </a:t>
            </a:r>
            <a:r>
              <a:rPr lang="en-US" sz="1800" dirty="0" err="1">
                <a:latin typeface="Times New Roman" pitchFamily="18" charset="0"/>
              </a:rPr>
              <a:t>cũng</a:t>
            </a:r>
            <a:r>
              <a:rPr lang="en-US" sz="1800" dirty="0">
                <a:latin typeface="Times New Roman" pitchFamily="18" charset="0"/>
              </a:rPr>
              <a:t> </a:t>
            </a:r>
            <a:r>
              <a:rPr lang="en-US" sz="1800" dirty="0" err="1">
                <a:latin typeface="Times New Roman" pitchFamily="18" charset="0"/>
              </a:rPr>
              <a:t>giám</a:t>
            </a:r>
            <a:r>
              <a:rPr lang="en-US" sz="1800" dirty="0">
                <a:latin typeface="Times New Roman" pitchFamily="18" charset="0"/>
              </a:rPr>
              <a:t> </a:t>
            </a:r>
            <a:r>
              <a:rPr lang="en-US" sz="1800" dirty="0" err="1">
                <a:latin typeface="Times New Roman" pitchFamily="18" charset="0"/>
              </a:rPr>
              <a:t>làm</a:t>
            </a:r>
            <a:r>
              <a:rPr lang="en-US" sz="1800" dirty="0">
                <a:latin typeface="Times New Roman" pitchFamily="18" charset="0"/>
              </a:rPr>
              <a:t>.</a:t>
            </a:r>
          </a:p>
          <a:p>
            <a:pPr>
              <a:spcBef>
                <a:spcPct val="10000"/>
              </a:spcBef>
              <a:buFontTx/>
              <a:buNone/>
            </a:pPr>
            <a:r>
              <a:rPr lang="en-US" sz="1800" dirty="0">
                <a:latin typeface="Times New Roman" pitchFamily="18" charset="0"/>
              </a:rPr>
              <a:t>	    - </a:t>
            </a:r>
            <a:r>
              <a:rPr lang="en-US" sz="1800" dirty="0" err="1">
                <a:latin typeface="Times New Roman" pitchFamily="18" charset="0"/>
              </a:rPr>
              <a:t>Người</a:t>
            </a:r>
            <a:r>
              <a:rPr lang="en-US" sz="1800" dirty="0">
                <a:latin typeface="Times New Roman" pitchFamily="18" charset="0"/>
              </a:rPr>
              <a:t> </a:t>
            </a:r>
            <a:r>
              <a:rPr lang="en-US" sz="1800" dirty="0" err="1">
                <a:latin typeface="Times New Roman" pitchFamily="18" charset="0"/>
              </a:rPr>
              <a:t>nghiện</a:t>
            </a:r>
            <a:r>
              <a:rPr lang="en-US" sz="1800" dirty="0">
                <a:latin typeface="Times New Roman" pitchFamily="18" charset="0"/>
              </a:rPr>
              <a:t> </a:t>
            </a:r>
            <a:r>
              <a:rPr lang="en-US" sz="1800" dirty="0" err="1">
                <a:latin typeface="Times New Roman" pitchFamily="18" charset="0"/>
              </a:rPr>
              <a:t>luôn</a:t>
            </a:r>
            <a:r>
              <a:rPr lang="en-US" sz="1800" dirty="0">
                <a:latin typeface="Times New Roman" pitchFamily="18" charset="0"/>
              </a:rPr>
              <a:t> </a:t>
            </a:r>
            <a:r>
              <a:rPr lang="en-US" sz="1800" dirty="0" err="1">
                <a:latin typeface="Times New Roman" pitchFamily="18" charset="0"/>
              </a:rPr>
              <a:t>có</a:t>
            </a:r>
            <a:r>
              <a:rPr lang="en-US" sz="1800" dirty="0">
                <a:latin typeface="Times New Roman" pitchFamily="18" charset="0"/>
              </a:rPr>
              <a:t> </a:t>
            </a:r>
            <a:r>
              <a:rPr lang="en-US" sz="1800" dirty="0" err="1">
                <a:latin typeface="Times New Roman" pitchFamily="18" charset="0"/>
              </a:rPr>
              <a:t>hành</a:t>
            </a:r>
            <a:r>
              <a:rPr lang="en-US" sz="1800" dirty="0">
                <a:latin typeface="Times New Roman" pitchFamily="18" charset="0"/>
              </a:rPr>
              <a:t> vi hung </a:t>
            </a:r>
            <a:r>
              <a:rPr lang="en-US" sz="1800" dirty="0" err="1">
                <a:latin typeface="Times New Roman" pitchFamily="18" charset="0"/>
              </a:rPr>
              <a:t>hãn</a:t>
            </a:r>
            <a:r>
              <a:rPr lang="en-US" sz="1800" dirty="0">
                <a:latin typeface="Times New Roman" pitchFamily="18" charset="0"/>
              </a:rPr>
              <a:t>, </a:t>
            </a:r>
            <a:r>
              <a:rPr lang="en-US" sz="1800" dirty="0" err="1">
                <a:latin typeface="Times New Roman" pitchFamily="18" charset="0"/>
              </a:rPr>
              <a:t>quậy</a:t>
            </a:r>
            <a:r>
              <a:rPr lang="en-US" sz="1800" dirty="0">
                <a:latin typeface="Times New Roman" pitchFamily="18" charset="0"/>
              </a:rPr>
              <a:t> </a:t>
            </a:r>
            <a:r>
              <a:rPr lang="en-US" sz="1800" dirty="0" err="1">
                <a:latin typeface="Times New Roman" pitchFamily="18" charset="0"/>
              </a:rPr>
              <a:t>phá</a:t>
            </a:r>
            <a:r>
              <a:rPr lang="en-US" sz="1800" dirty="0">
                <a:latin typeface="Times New Roman" pitchFamily="18" charset="0"/>
              </a:rPr>
              <a:t> </a:t>
            </a:r>
            <a:r>
              <a:rPr lang="en-US" sz="1800" dirty="0" err="1">
                <a:latin typeface="Times New Roman" pitchFamily="18" charset="0"/>
              </a:rPr>
              <a:t>gây</a:t>
            </a:r>
            <a:r>
              <a:rPr lang="en-US" sz="1800" dirty="0">
                <a:latin typeface="Times New Roman" pitchFamily="18" charset="0"/>
              </a:rPr>
              <a:t> </a:t>
            </a:r>
            <a:r>
              <a:rPr lang="en-US" sz="1800" dirty="0" err="1">
                <a:latin typeface="Times New Roman" pitchFamily="18" charset="0"/>
              </a:rPr>
              <a:t>mất</a:t>
            </a:r>
            <a:r>
              <a:rPr lang="en-US" sz="1800" dirty="0">
                <a:latin typeface="Times New Roman" pitchFamily="18" charset="0"/>
              </a:rPr>
              <a:t> </a:t>
            </a:r>
          </a:p>
          <a:p>
            <a:pPr>
              <a:spcBef>
                <a:spcPct val="10000"/>
              </a:spcBef>
              <a:buFontTx/>
              <a:buNone/>
            </a:pPr>
            <a:r>
              <a:rPr lang="en-US" sz="1800" dirty="0">
                <a:latin typeface="Times New Roman" pitchFamily="18" charset="0"/>
              </a:rPr>
              <a:t>	      </a:t>
            </a:r>
            <a:r>
              <a:rPr lang="en-US" sz="1800" dirty="0" err="1">
                <a:latin typeface="Times New Roman" pitchFamily="18" charset="0"/>
              </a:rPr>
              <a:t>trật</a:t>
            </a:r>
            <a:r>
              <a:rPr lang="en-US" sz="1800" dirty="0">
                <a:latin typeface="Times New Roman" pitchFamily="18" charset="0"/>
              </a:rPr>
              <a:t> </a:t>
            </a:r>
            <a:r>
              <a:rPr lang="en-US" sz="1800" dirty="0" err="1">
                <a:latin typeface="Times New Roman" pitchFamily="18" charset="0"/>
              </a:rPr>
              <a:t>tự</a:t>
            </a:r>
            <a:r>
              <a:rPr lang="en-US" sz="1800" dirty="0">
                <a:latin typeface="Times New Roman" pitchFamily="18" charset="0"/>
              </a:rPr>
              <a:t> an </a:t>
            </a:r>
            <a:r>
              <a:rPr lang="en-US" sz="1800" dirty="0" err="1">
                <a:latin typeface="Times New Roman" pitchFamily="18" charset="0"/>
              </a:rPr>
              <a:t>ninh</a:t>
            </a:r>
            <a:r>
              <a:rPr lang="en-US" sz="1800" dirty="0">
                <a:latin typeface="Times New Roman" pitchFamily="18" charset="0"/>
              </a:rPr>
              <a:t> </a:t>
            </a:r>
            <a:r>
              <a:rPr lang="en-US" sz="1800" dirty="0" err="1">
                <a:latin typeface="Times New Roman" pitchFamily="18" charset="0"/>
              </a:rPr>
              <a:t>xã</a:t>
            </a:r>
            <a:r>
              <a:rPr lang="en-US" sz="1800" dirty="0">
                <a:latin typeface="Times New Roman" pitchFamily="18" charset="0"/>
              </a:rPr>
              <a:t> </a:t>
            </a:r>
            <a:r>
              <a:rPr lang="en-US" sz="1800" dirty="0" err="1">
                <a:latin typeface="Times New Roman" pitchFamily="18" charset="0"/>
              </a:rPr>
              <a:t>hội</a:t>
            </a:r>
            <a:r>
              <a:rPr lang="en-US" sz="1800" dirty="0">
                <a:latin typeface="Times New Roman" pitchFamily="18" charset="0"/>
              </a:rPr>
              <a:t>.</a:t>
            </a:r>
          </a:p>
          <a:p>
            <a:pPr>
              <a:spcBef>
                <a:spcPct val="10000"/>
              </a:spcBef>
              <a:buFontTx/>
              <a:buNone/>
            </a:pPr>
            <a:r>
              <a:rPr lang="en-US" sz="1800" dirty="0">
                <a:latin typeface="Times New Roman" pitchFamily="18" charset="0"/>
              </a:rPr>
              <a:t>	     - </a:t>
            </a:r>
            <a:r>
              <a:rPr lang="en-US" sz="1800" dirty="0" err="1">
                <a:latin typeface="Times New Roman" pitchFamily="18" charset="0"/>
              </a:rPr>
              <a:t>Ảnh</a:t>
            </a:r>
            <a:r>
              <a:rPr lang="en-US" sz="1800" dirty="0">
                <a:latin typeface="Times New Roman" pitchFamily="18" charset="0"/>
              </a:rPr>
              <a:t> </a:t>
            </a:r>
            <a:r>
              <a:rPr lang="en-US" sz="1800" dirty="0" err="1">
                <a:latin typeface="Times New Roman" pitchFamily="18" charset="0"/>
              </a:rPr>
              <a:t>hưởng</a:t>
            </a:r>
            <a:r>
              <a:rPr lang="en-US" sz="1800" dirty="0">
                <a:latin typeface="Times New Roman" pitchFamily="18" charset="0"/>
              </a:rPr>
              <a:t> </a:t>
            </a:r>
            <a:r>
              <a:rPr lang="en-US" sz="1800" dirty="0" err="1">
                <a:latin typeface="Times New Roman" pitchFamily="18" charset="0"/>
              </a:rPr>
              <a:t>đến</a:t>
            </a:r>
            <a:r>
              <a:rPr lang="en-US" sz="1800" dirty="0">
                <a:latin typeface="Times New Roman" pitchFamily="18" charset="0"/>
              </a:rPr>
              <a:t> </a:t>
            </a:r>
            <a:r>
              <a:rPr lang="en-US" sz="1800" dirty="0" err="1">
                <a:latin typeface="Times New Roman" pitchFamily="18" charset="0"/>
              </a:rPr>
              <a:t>đạo</a:t>
            </a:r>
            <a:r>
              <a:rPr lang="en-US" sz="1800" dirty="0">
                <a:latin typeface="Times New Roman" pitchFamily="18" charset="0"/>
              </a:rPr>
              <a:t> </a:t>
            </a:r>
            <a:r>
              <a:rPr lang="en-US" sz="1800" dirty="0" err="1">
                <a:latin typeface="Times New Roman" pitchFamily="18" charset="0"/>
              </a:rPr>
              <a:t>đức</a:t>
            </a:r>
            <a:r>
              <a:rPr lang="en-US" sz="1800" dirty="0">
                <a:latin typeface="Times New Roman" pitchFamily="18" charset="0"/>
              </a:rPr>
              <a:t>, </a:t>
            </a:r>
            <a:r>
              <a:rPr lang="en-US" sz="1800" dirty="0" err="1">
                <a:latin typeface="Times New Roman" pitchFamily="18" charset="0"/>
              </a:rPr>
              <a:t>thuần</a:t>
            </a:r>
            <a:r>
              <a:rPr lang="en-US" sz="1800" dirty="0">
                <a:latin typeface="Times New Roman" pitchFamily="18" charset="0"/>
              </a:rPr>
              <a:t> </a:t>
            </a:r>
            <a:r>
              <a:rPr lang="en-US" sz="1800" dirty="0" err="1">
                <a:latin typeface="Times New Roman" pitchFamily="18" charset="0"/>
              </a:rPr>
              <a:t>phong</a:t>
            </a:r>
            <a:r>
              <a:rPr lang="en-US" sz="1800" dirty="0">
                <a:latin typeface="Times New Roman" pitchFamily="18" charset="0"/>
              </a:rPr>
              <a:t> </a:t>
            </a:r>
            <a:r>
              <a:rPr lang="en-US" sz="1800" dirty="0" err="1">
                <a:latin typeface="Times New Roman" pitchFamily="18" charset="0"/>
              </a:rPr>
              <a:t>mỹ</a:t>
            </a:r>
            <a:r>
              <a:rPr lang="en-US" sz="1800" dirty="0">
                <a:latin typeface="Times New Roman" pitchFamily="18" charset="0"/>
              </a:rPr>
              <a:t> </a:t>
            </a:r>
            <a:r>
              <a:rPr lang="en-US" sz="1800" dirty="0" err="1">
                <a:latin typeface="Times New Roman" pitchFamily="18" charset="0"/>
              </a:rPr>
              <a:t>tục</a:t>
            </a:r>
            <a:r>
              <a:rPr lang="en-US" sz="1800" dirty="0">
                <a:latin typeface="Times New Roman" pitchFamily="18" charset="0"/>
              </a:rPr>
              <a:t> </a:t>
            </a:r>
            <a:r>
              <a:rPr lang="en-US" sz="1800" dirty="0" err="1">
                <a:latin typeface="Times New Roman" pitchFamily="18" charset="0"/>
              </a:rPr>
              <a:t>lâu</a:t>
            </a:r>
            <a:r>
              <a:rPr lang="en-US" sz="1800" dirty="0">
                <a:latin typeface="Times New Roman" pitchFamily="18" charset="0"/>
              </a:rPr>
              <a:t> </a:t>
            </a:r>
            <a:r>
              <a:rPr lang="en-US" sz="1800" dirty="0" err="1">
                <a:latin typeface="Times New Roman" pitchFamily="18" charset="0"/>
              </a:rPr>
              <a:t>đời</a:t>
            </a:r>
            <a:r>
              <a:rPr lang="en-US" sz="1800" dirty="0">
                <a:latin typeface="Times New Roman" pitchFamily="18" charset="0"/>
              </a:rPr>
              <a:t> </a:t>
            </a:r>
            <a:r>
              <a:rPr lang="en-US" sz="1800" dirty="0" err="1">
                <a:latin typeface="Times New Roman" pitchFamily="18" charset="0"/>
              </a:rPr>
              <a:t>của</a:t>
            </a:r>
            <a:r>
              <a:rPr lang="en-US" sz="1800" dirty="0">
                <a:latin typeface="Times New Roman" pitchFamily="18" charset="0"/>
              </a:rPr>
              <a:t> </a:t>
            </a:r>
            <a:r>
              <a:rPr lang="en-US" sz="1800" dirty="0" err="1">
                <a:latin typeface="Times New Roman" pitchFamily="18" charset="0"/>
              </a:rPr>
              <a:t>dân</a:t>
            </a:r>
            <a:r>
              <a:rPr lang="en-US" sz="1800" dirty="0">
                <a:latin typeface="Times New Roman" pitchFamily="18" charset="0"/>
              </a:rPr>
              <a:t> </a:t>
            </a:r>
            <a:r>
              <a:rPr lang="en-US" sz="1800" dirty="0" err="1">
                <a:latin typeface="Times New Roman" pitchFamily="18" charset="0"/>
              </a:rPr>
              <a:t>tộc</a:t>
            </a:r>
            <a:r>
              <a:rPr lang="en-US" sz="1800" dirty="0">
                <a:latin typeface="Times New Roman" pitchFamily="18" charset="0"/>
              </a:rPr>
              <a:t>.</a:t>
            </a:r>
          </a:p>
          <a:p>
            <a:pPr>
              <a:spcBef>
                <a:spcPct val="10000"/>
              </a:spcBef>
              <a:buFontTx/>
              <a:buNone/>
            </a:pPr>
            <a:endParaRPr lang="en-US" sz="1800" dirty="0">
              <a:latin typeface="Times New Roman" pitchFamily="18" charset="0"/>
            </a:endParaRPr>
          </a:p>
          <a:p>
            <a:pPr>
              <a:lnSpc>
                <a:spcPct val="105000"/>
              </a:lnSpc>
              <a:buFontTx/>
              <a:buNone/>
            </a:pPr>
            <a:endParaRPr lang="en-US" sz="1800" dirty="0">
              <a:latin typeface="Times New Roman" pitchFamily="18" charset="0"/>
            </a:endParaRPr>
          </a:p>
          <a:p>
            <a:pPr>
              <a:lnSpc>
                <a:spcPct val="105000"/>
              </a:lnSpc>
              <a:buFontTx/>
              <a:buNone/>
            </a:pPr>
            <a:endParaRPr lang="en-US" sz="1800" dirty="0">
              <a:latin typeface="Times New Roman" pitchFamily="18" charset="0"/>
            </a:endParaRPr>
          </a:p>
          <a:p>
            <a:pPr>
              <a:lnSpc>
                <a:spcPct val="80000"/>
              </a:lnSpc>
              <a:buFontTx/>
              <a:buNone/>
            </a:pPr>
            <a:endParaRPr lang="en-US" sz="1800" dirty="0">
              <a:latin typeface="Times New Roman" pitchFamily="18"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2" name="Rectangle 4"/>
          <p:cNvSpPr>
            <a:spLocks noGrp="1" noChangeArrowheads="1"/>
          </p:cNvSpPr>
          <p:nvPr>
            <p:ph type="body" idx="1"/>
          </p:nvPr>
        </p:nvSpPr>
        <p:spPr>
          <a:xfrm>
            <a:off x="639763" y="152400"/>
            <a:ext cx="7091362" cy="4724400"/>
          </a:xfrm>
          <a:noFill/>
          <a:ln/>
        </p:spPr>
        <p:txBody>
          <a:bodyPr/>
          <a:lstStyle/>
          <a:p>
            <a:pPr>
              <a:lnSpc>
                <a:spcPct val="95000"/>
              </a:lnSpc>
              <a:spcBef>
                <a:spcPct val="10000"/>
              </a:spcBef>
              <a:buFontTx/>
              <a:buNone/>
            </a:pPr>
            <a:r>
              <a:rPr lang="en-US" sz="1800" dirty="0">
                <a:latin typeface="Times New Roman" pitchFamily="18" charset="0"/>
              </a:rPr>
              <a:t>	- </a:t>
            </a:r>
            <a:r>
              <a:rPr lang="en-US" sz="1800" dirty="0" err="1">
                <a:latin typeface="Times New Roman" pitchFamily="18" charset="0"/>
              </a:rPr>
              <a:t>Làm</a:t>
            </a:r>
            <a:r>
              <a:rPr lang="en-US" sz="1800" dirty="0">
                <a:latin typeface="Times New Roman" pitchFamily="18" charset="0"/>
              </a:rPr>
              <a:t> </a:t>
            </a:r>
            <a:r>
              <a:rPr lang="en-US" sz="1800" dirty="0" err="1">
                <a:latin typeface="Times New Roman" pitchFamily="18" charset="0"/>
              </a:rPr>
              <a:t>giảm</a:t>
            </a:r>
            <a:r>
              <a:rPr lang="en-US" sz="1800" dirty="0">
                <a:latin typeface="Times New Roman" pitchFamily="18" charset="0"/>
              </a:rPr>
              <a:t> </a:t>
            </a:r>
            <a:r>
              <a:rPr lang="en-US" sz="1800" dirty="0" err="1">
                <a:latin typeface="Times New Roman" pitchFamily="18" charset="0"/>
              </a:rPr>
              <a:t>sút</a:t>
            </a:r>
            <a:r>
              <a:rPr lang="en-US" sz="1800" dirty="0">
                <a:latin typeface="Times New Roman" pitchFamily="18" charset="0"/>
              </a:rPr>
              <a:t> </a:t>
            </a:r>
            <a:r>
              <a:rPr lang="en-US" sz="1800" dirty="0" err="1">
                <a:latin typeface="Times New Roman" pitchFamily="18" charset="0"/>
              </a:rPr>
              <a:t>sức</a:t>
            </a:r>
            <a:r>
              <a:rPr lang="en-US" sz="1800" dirty="0">
                <a:latin typeface="Times New Roman" pitchFamily="18" charset="0"/>
              </a:rPr>
              <a:t> </a:t>
            </a:r>
            <a:r>
              <a:rPr lang="en-US" sz="1800" dirty="0" err="1">
                <a:latin typeface="Times New Roman" pitchFamily="18" charset="0"/>
              </a:rPr>
              <a:t>lao</a:t>
            </a:r>
            <a:r>
              <a:rPr lang="en-US" sz="1800" dirty="0">
                <a:latin typeface="Times New Roman" pitchFamily="18" charset="0"/>
              </a:rPr>
              <a:t> </a:t>
            </a:r>
            <a:r>
              <a:rPr lang="en-US" sz="1800" dirty="0" err="1">
                <a:latin typeface="Times New Roman" pitchFamily="18" charset="0"/>
              </a:rPr>
              <a:t>động</a:t>
            </a:r>
            <a:r>
              <a:rPr lang="en-US" sz="1800" dirty="0">
                <a:latin typeface="Times New Roman" pitchFamily="18" charset="0"/>
              </a:rPr>
              <a:t> </a:t>
            </a:r>
            <a:r>
              <a:rPr lang="en-US" sz="1800" dirty="0" err="1">
                <a:latin typeface="Times New Roman" pitchFamily="18" charset="0"/>
              </a:rPr>
              <a:t>sản</a:t>
            </a:r>
            <a:r>
              <a:rPr lang="en-US" sz="1800" dirty="0">
                <a:latin typeface="Times New Roman" pitchFamily="18" charset="0"/>
              </a:rPr>
              <a:t> </a:t>
            </a:r>
            <a:r>
              <a:rPr lang="en-US" sz="1800" dirty="0" err="1">
                <a:latin typeface="Times New Roman" pitchFamily="18" charset="0"/>
              </a:rPr>
              <a:t>xuất</a:t>
            </a:r>
            <a:r>
              <a:rPr lang="en-US" sz="1800" dirty="0">
                <a:latin typeface="Times New Roman" pitchFamily="18" charset="0"/>
              </a:rPr>
              <a:t> </a:t>
            </a:r>
            <a:r>
              <a:rPr lang="en-US" sz="1800" dirty="0" err="1">
                <a:latin typeface="Times New Roman" pitchFamily="18" charset="0"/>
              </a:rPr>
              <a:t>trong</a:t>
            </a:r>
            <a:r>
              <a:rPr lang="en-US" sz="1800" dirty="0">
                <a:latin typeface="Times New Roman" pitchFamily="18" charset="0"/>
              </a:rPr>
              <a:t> </a:t>
            </a:r>
            <a:r>
              <a:rPr lang="en-US" sz="1800" dirty="0" err="1">
                <a:latin typeface="Times New Roman" pitchFamily="18" charset="0"/>
              </a:rPr>
              <a:t>xã</a:t>
            </a:r>
            <a:r>
              <a:rPr lang="en-US" sz="1800" dirty="0">
                <a:latin typeface="Times New Roman" pitchFamily="18" charset="0"/>
              </a:rPr>
              <a:t> </a:t>
            </a:r>
            <a:r>
              <a:rPr lang="en-US" sz="1800" dirty="0" err="1">
                <a:latin typeface="Times New Roman" pitchFamily="18" charset="0"/>
              </a:rPr>
              <a:t>hội</a:t>
            </a:r>
            <a:r>
              <a:rPr lang="en-US" sz="1800" dirty="0">
                <a:latin typeface="Times New Roman" pitchFamily="18" charset="0"/>
              </a:rPr>
              <a:t>.</a:t>
            </a:r>
            <a:r>
              <a:rPr lang="en-US" sz="1800" b="1" dirty="0">
                <a:latin typeface="Times New Roman" pitchFamily="18" charset="0"/>
              </a:rPr>
              <a:t>	</a:t>
            </a:r>
            <a:r>
              <a:rPr lang="en-US" sz="1800" dirty="0">
                <a:latin typeface="Times New Roman" pitchFamily="18" charset="0"/>
              </a:rPr>
              <a:t>	</a:t>
            </a:r>
          </a:p>
          <a:p>
            <a:pPr>
              <a:lnSpc>
                <a:spcPct val="95000"/>
              </a:lnSpc>
              <a:buFontTx/>
              <a:buNone/>
            </a:pPr>
            <a:r>
              <a:rPr lang="en-US" sz="1800" dirty="0">
                <a:latin typeface="Times New Roman" pitchFamily="18" charset="0"/>
              </a:rPr>
              <a:t>	- </a:t>
            </a:r>
            <a:r>
              <a:rPr lang="en-US" sz="1800" dirty="0" err="1">
                <a:latin typeface="Times New Roman" pitchFamily="18" charset="0"/>
              </a:rPr>
              <a:t>Tăng</a:t>
            </a:r>
            <a:r>
              <a:rPr lang="en-US" sz="1800" dirty="0">
                <a:latin typeface="Times New Roman" pitchFamily="18" charset="0"/>
              </a:rPr>
              <a:t> chi </a:t>
            </a:r>
            <a:r>
              <a:rPr lang="en-US" sz="1800" dirty="0" err="1">
                <a:latin typeface="Times New Roman" pitchFamily="18" charset="0"/>
              </a:rPr>
              <a:t>phí</a:t>
            </a:r>
            <a:r>
              <a:rPr lang="en-US" sz="1800" dirty="0">
                <a:latin typeface="Times New Roman" pitchFamily="18" charset="0"/>
              </a:rPr>
              <a:t> </a:t>
            </a:r>
            <a:r>
              <a:rPr lang="en-US" sz="1800" dirty="0" err="1">
                <a:latin typeface="Times New Roman" pitchFamily="18" charset="0"/>
              </a:rPr>
              <a:t>ngân</a:t>
            </a:r>
            <a:r>
              <a:rPr lang="en-US" sz="1800" dirty="0">
                <a:latin typeface="Times New Roman" pitchFamily="18" charset="0"/>
              </a:rPr>
              <a:t> </a:t>
            </a:r>
            <a:r>
              <a:rPr lang="en-US" sz="1800" dirty="0" err="1">
                <a:latin typeface="Times New Roman" pitchFamily="18" charset="0"/>
              </a:rPr>
              <a:t>sách</a:t>
            </a:r>
            <a:r>
              <a:rPr lang="en-US" sz="1800" dirty="0">
                <a:latin typeface="Times New Roman" pitchFamily="18" charset="0"/>
              </a:rPr>
              <a:t> </a:t>
            </a:r>
            <a:r>
              <a:rPr lang="en-US" sz="1800" dirty="0" err="1">
                <a:latin typeface="Times New Roman" pitchFamily="18" charset="0"/>
              </a:rPr>
              <a:t>xã</a:t>
            </a:r>
            <a:r>
              <a:rPr lang="en-US" sz="1800" dirty="0">
                <a:latin typeface="Times New Roman" pitchFamily="18" charset="0"/>
              </a:rPr>
              <a:t> </a:t>
            </a:r>
            <a:r>
              <a:rPr lang="en-US" sz="1800" dirty="0" err="1">
                <a:latin typeface="Times New Roman" pitchFamily="18" charset="0"/>
              </a:rPr>
              <a:t>hội</a:t>
            </a:r>
            <a:r>
              <a:rPr lang="en-US" sz="1800" dirty="0">
                <a:latin typeface="Times New Roman" pitchFamily="18" charset="0"/>
              </a:rPr>
              <a:t> </a:t>
            </a:r>
            <a:r>
              <a:rPr lang="en-US" sz="1800" dirty="0" err="1">
                <a:latin typeface="Times New Roman" pitchFamily="18" charset="0"/>
              </a:rPr>
              <a:t>cho</a:t>
            </a:r>
            <a:r>
              <a:rPr lang="en-US" sz="1800" dirty="0">
                <a:latin typeface="Times New Roman" pitchFamily="18" charset="0"/>
              </a:rPr>
              <a:t> </a:t>
            </a:r>
            <a:r>
              <a:rPr lang="en-US" sz="1800" dirty="0" err="1">
                <a:latin typeface="Times New Roman" pitchFamily="18" charset="0"/>
              </a:rPr>
              <a:t>các</a:t>
            </a:r>
            <a:r>
              <a:rPr lang="en-US" sz="1800" dirty="0">
                <a:latin typeface="Times New Roman" pitchFamily="18" charset="0"/>
              </a:rPr>
              <a:t> </a:t>
            </a:r>
            <a:r>
              <a:rPr lang="en-US" sz="1800" dirty="0" err="1">
                <a:latin typeface="Times New Roman" pitchFamily="18" charset="0"/>
              </a:rPr>
              <a:t>hoạt</a:t>
            </a:r>
            <a:r>
              <a:rPr lang="en-US" sz="1800" dirty="0">
                <a:latin typeface="Times New Roman" pitchFamily="18" charset="0"/>
              </a:rPr>
              <a:t> </a:t>
            </a:r>
            <a:r>
              <a:rPr lang="en-US" sz="1800" dirty="0" err="1">
                <a:latin typeface="Times New Roman" pitchFamily="18" charset="0"/>
              </a:rPr>
              <a:t>động</a:t>
            </a:r>
            <a:r>
              <a:rPr lang="en-US" sz="1800" dirty="0">
                <a:latin typeface="Times New Roman" pitchFamily="18" charset="0"/>
              </a:rPr>
              <a:t> </a:t>
            </a:r>
            <a:r>
              <a:rPr lang="en-US" sz="1800" dirty="0" err="1">
                <a:latin typeface="Times New Roman" pitchFamily="18" charset="0"/>
              </a:rPr>
              <a:t>ngăn</a:t>
            </a:r>
            <a:r>
              <a:rPr lang="en-US" sz="1800" dirty="0">
                <a:latin typeface="Times New Roman" pitchFamily="18" charset="0"/>
              </a:rPr>
              <a:t> </a:t>
            </a:r>
            <a:r>
              <a:rPr lang="en-US" sz="1800" dirty="0" err="1">
                <a:latin typeface="Times New Roman" pitchFamily="18" charset="0"/>
              </a:rPr>
              <a:t>ngừa</a:t>
            </a:r>
            <a:r>
              <a:rPr lang="en-US" sz="1800" dirty="0">
                <a:latin typeface="Times New Roman" pitchFamily="18" charset="0"/>
              </a:rPr>
              <a:t>, </a:t>
            </a:r>
            <a:r>
              <a:rPr lang="en-US" sz="1800" dirty="0" err="1">
                <a:latin typeface="Times New Roman" pitchFamily="18" charset="0"/>
              </a:rPr>
              <a:t>khắc</a:t>
            </a:r>
            <a:r>
              <a:rPr lang="en-US" sz="1800" dirty="0">
                <a:latin typeface="Times New Roman" pitchFamily="18" charset="0"/>
              </a:rPr>
              <a:t> </a:t>
            </a:r>
          </a:p>
          <a:p>
            <a:pPr>
              <a:lnSpc>
                <a:spcPct val="95000"/>
              </a:lnSpc>
              <a:buFontTx/>
              <a:buNone/>
            </a:pPr>
            <a:r>
              <a:rPr lang="en-US" sz="1800" dirty="0">
                <a:latin typeface="Times New Roman" pitchFamily="18" charset="0"/>
              </a:rPr>
              <a:t>        </a:t>
            </a:r>
            <a:r>
              <a:rPr lang="en-US" sz="1800" dirty="0" err="1">
                <a:latin typeface="Times New Roman" pitchFamily="18" charset="0"/>
              </a:rPr>
              <a:t>phục</a:t>
            </a:r>
            <a:r>
              <a:rPr lang="en-US" sz="1800" dirty="0">
                <a:latin typeface="Times New Roman" pitchFamily="18" charset="0"/>
              </a:rPr>
              <a:t>, </a:t>
            </a:r>
            <a:r>
              <a:rPr lang="en-US" sz="1800" dirty="0" err="1">
                <a:latin typeface="Times New Roman" pitchFamily="18" charset="0"/>
              </a:rPr>
              <a:t>giải</a:t>
            </a:r>
            <a:r>
              <a:rPr lang="en-US" sz="1800" dirty="0">
                <a:latin typeface="Times New Roman" pitchFamily="18" charset="0"/>
              </a:rPr>
              <a:t> </a:t>
            </a:r>
            <a:r>
              <a:rPr lang="en-US" sz="1800" dirty="0" err="1">
                <a:latin typeface="Times New Roman" pitchFamily="18" charset="0"/>
              </a:rPr>
              <a:t>quyết</a:t>
            </a:r>
            <a:r>
              <a:rPr lang="en-US" sz="1800" dirty="0">
                <a:latin typeface="Times New Roman" pitchFamily="18" charset="0"/>
              </a:rPr>
              <a:t> </a:t>
            </a:r>
            <a:r>
              <a:rPr lang="en-US" sz="1800" dirty="0" err="1">
                <a:latin typeface="Times New Roman" pitchFamily="18" charset="0"/>
              </a:rPr>
              <a:t>các</a:t>
            </a:r>
            <a:r>
              <a:rPr lang="en-US" sz="1800" dirty="0">
                <a:latin typeface="Times New Roman" pitchFamily="18" charset="0"/>
              </a:rPr>
              <a:t> </a:t>
            </a:r>
            <a:r>
              <a:rPr lang="en-US" sz="1800" dirty="0" err="1">
                <a:latin typeface="Times New Roman" pitchFamily="18" charset="0"/>
              </a:rPr>
              <a:t>hậu</a:t>
            </a:r>
            <a:r>
              <a:rPr lang="en-US" sz="1800" dirty="0">
                <a:latin typeface="Times New Roman" pitchFamily="18" charset="0"/>
              </a:rPr>
              <a:t> </a:t>
            </a:r>
            <a:r>
              <a:rPr lang="en-US" sz="1800" dirty="0" err="1">
                <a:latin typeface="Times New Roman" pitchFamily="18" charset="0"/>
              </a:rPr>
              <a:t>quả</a:t>
            </a:r>
            <a:r>
              <a:rPr lang="en-US" sz="1800" dirty="0">
                <a:latin typeface="Times New Roman" pitchFamily="18" charset="0"/>
              </a:rPr>
              <a:t> do ma </a:t>
            </a:r>
            <a:r>
              <a:rPr lang="en-US" sz="1800" dirty="0" err="1">
                <a:latin typeface="Times New Roman" pitchFamily="18" charset="0"/>
              </a:rPr>
              <a:t>túy</a:t>
            </a:r>
            <a:r>
              <a:rPr lang="en-US" sz="1800" dirty="0">
                <a:latin typeface="Times New Roman" pitchFamily="18" charset="0"/>
              </a:rPr>
              <a:t> </a:t>
            </a:r>
            <a:r>
              <a:rPr lang="en-US" sz="1800" dirty="0" err="1">
                <a:latin typeface="Times New Roman" pitchFamily="18" charset="0"/>
              </a:rPr>
              <a:t>đem</a:t>
            </a:r>
            <a:r>
              <a:rPr lang="en-US" sz="1800" dirty="0">
                <a:latin typeface="Times New Roman" pitchFamily="18" charset="0"/>
              </a:rPr>
              <a:t> </a:t>
            </a:r>
            <a:r>
              <a:rPr lang="en-US" sz="1800" dirty="0" err="1">
                <a:latin typeface="Times New Roman" pitchFamily="18" charset="0"/>
              </a:rPr>
              <a:t>lại</a:t>
            </a:r>
            <a:r>
              <a:rPr lang="en-US" sz="1800" dirty="0">
                <a:latin typeface="Times New Roman" pitchFamily="18" charset="0"/>
              </a:rPr>
              <a:t>. Ma </a:t>
            </a:r>
            <a:r>
              <a:rPr lang="en-US" sz="1800" dirty="0" err="1">
                <a:latin typeface="Times New Roman" pitchFamily="18" charset="0"/>
              </a:rPr>
              <a:t>túy</a:t>
            </a:r>
            <a:r>
              <a:rPr lang="en-US" sz="1800" dirty="0">
                <a:latin typeface="Times New Roman" pitchFamily="18" charset="0"/>
              </a:rPr>
              <a:t> </a:t>
            </a:r>
            <a:r>
              <a:rPr lang="en-US" sz="1800" dirty="0" err="1">
                <a:latin typeface="Times New Roman" pitchFamily="18" charset="0"/>
              </a:rPr>
              <a:t>còn</a:t>
            </a:r>
            <a:r>
              <a:rPr lang="en-US" sz="1800" dirty="0">
                <a:latin typeface="Times New Roman" pitchFamily="18" charset="0"/>
              </a:rPr>
              <a:t> </a:t>
            </a:r>
            <a:r>
              <a:rPr lang="en-US" sz="1800" dirty="0" err="1">
                <a:latin typeface="Times New Roman" pitchFamily="18" charset="0"/>
              </a:rPr>
              <a:t>là</a:t>
            </a:r>
            <a:r>
              <a:rPr lang="en-US" sz="1800" dirty="0">
                <a:latin typeface="Times New Roman" pitchFamily="18" charset="0"/>
              </a:rPr>
              <a:t> </a:t>
            </a:r>
            <a:r>
              <a:rPr lang="en-US" sz="1800" dirty="0" err="1">
                <a:latin typeface="Times New Roman" pitchFamily="18" charset="0"/>
              </a:rPr>
              <a:t>nguồn</a:t>
            </a:r>
            <a:r>
              <a:rPr lang="en-US" sz="1800" dirty="0">
                <a:latin typeface="Times New Roman" pitchFamily="18" charset="0"/>
              </a:rPr>
              <a:t> </a:t>
            </a:r>
          </a:p>
          <a:p>
            <a:pPr>
              <a:lnSpc>
                <a:spcPct val="95000"/>
              </a:lnSpc>
              <a:buFontTx/>
              <a:buNone/>
            </a:pPr>
            <a:r>
              <a:rPr lang="en-US" sz="1800" dirty="0">
                <a:latin typeface="Times New Roman" pitchFamily="18" charset="0"/>
              </a:rPr>
              <a:t>        </a:t>
            </a:r>
            <a:r>
              <a:rPr lang="en-US" sz="1800" dirty="0" err="1">
                <a:latin typeface="Times New Roman" pitchFamily="18" charset="0"/>
              </a:rPr>
              <a:t>gốc</a:t>
            </a:r>
            <a:r>
              <a:rPr lang="en-US" sz="1800" dirty="0">
                <a:latin typeface="Times New Roman" pitchFamily="18" charset="0"/>
              </a:rPr>
              <a:t>, </a:t>
            </a:r>
            <a:r>
              <a:rPr lang="en-US" sz="1800" dirty="0" err="1">
                <a:latin typeface="Times New Roman" pitchFamily="18" charset="0"/>
              </a:rPr>
              <a:t>là</a:t>
            </a:r>
            <a:r>
              <a:rPr lang="en-US" sz="1800" dirty="0">
                <a:latin typeface="Times New Roman" pitchFamily="18" charset="0"/>
              </a:rPr>
              <a:t> </a:t>
            </a:r>
            <a:r>
              <a:rPr lang="en-US" sz="1800" dirty="0" err="1">
                <a:latin typeface="Times New Roman" pitchFamily="18" charset="0"/>
              </a:rPr>
              <a:t>điều</a:t>
            </a:r>
            <a:r>
              <a:rPr lang="en-US" sz="1800" dirty="0">
                <a:latin typeface="Times New Roman" pitchFamily="18" charset="0"/>
              </a:rPr>
              <a:t> </a:t>
            </a:r>
            <a:r>
              <a:rPr lang="en-US" sz="1800" dirty="0" err="1">
                <a:latin typeface="Times New Roman" pitchFamily="18" charset="0"/>
              </a:rPr>
              <a:t>kiện</a:t>
            </a:r>
            <a:r>
              <a:rPr lang="en-US" sz="1800" dirty="0">
                <a:latin typeface="Times New Roman" pitchFamily="18" charset="0"/>
              </a:rPr>
              <a:t> </a:t>
            </a:r>
            <a:r>
              <a:rPr lang="en-US" sz="1800" dirty="0" err="1">
                <a:latin typeface="Times New Roman" pitchFamily="18" charset="0"/>
              </a:rPr>
              <a:t>nảy</a:t>
            </a:r>
            <a:r>
              <a:rPr lang="en-US" sz="1800" dirty="0">
                <a:latin typeface="Times New Roman" pitchFamily="18" charset="0"/>
              </a:rPr>
              <a:t> </a:t>
            </a:r>
            <a:r>
              <a:rPr lang="en-US" sz="1800" dirty="0" err="1">
                <a:latin typeface="Times New Roman" pitchFamily="18" charset="0"/>
              </a:rPr>
              <a:t>sinh</a:t>
            </a:r>
            <a:r>
              <a:rPr lang="en-US" sz="1800" dirty="0">
                <a:latin typeface="Times New Roman" pitchFamily="18" charset="0"/>
              </a:rPr>
              <a:t>, </a:t>
            </a:r>
            <a:r>
              <a:rPr lang="en-US" sz="1800" dirty="0" err="1">
                <a:latin typeface="Times New Roman" pitchFamily="18" charset="0"/>
              </a:rPr>
              <a:t>lan</a:t>
            </a:r>
            <a:r>
              <a:rPr lang="en-US" sz="1800" dirty="0">
                <a:latin typeface="Times New Roman" pitchFamily="18" charset="0"/>
              </a:rPr>
              <a:t> </a:t>
            </a:r>
            <a:r>
              <a:rPr lang="en-US" sz="1800" dirty="0" err="1">
                <a:latin typeface="Times New Roman" pitchFamily="18" charset="0"/>
              </a:rPr>
              <a:t>truyền</a:t>
            </a:r>
            <a:r>
              <a:rPr lang="en-US" sz="1800" dirty="0">
                <a:latin typeface="Times New Roman" pitchFamily="18" charset="0"/>
              </a:rPr>
              <a:t> </a:t>
            </a:r>
            <a:r>
              <a:rPr lang="en-US" sz="1800" dirty="0" err="1">
                <a:latin typeface="Times New Roman" pitchFamily="18" charset="0"/>
              </a:rPr>
              <a:t>đại</a:t>
            </a:r>
            <a:r>
              <a:rPr lang="en-US" sz="1800" dirty="0">
                <a:latin typeface="Times New Roman" pitchFamily="18" charset="0"/>
              </a:rPr>
              <a:t> </a:t>
            </a:r>
            <a:r>
              <a:rPr lang="en-US" sz="1800" dirty="0" err="1">
                <a:latin typeface="Times New Roman" pitchFamily="18" charset="0"/>
              </a:rPr>
              <a:t>dịch</a:t>
            </a:r>
            <a:r>
              <a:rPr lang="en-US" sz="1800" dirty="0">
                <a:latin typeface="Times New Roman" pitchFamily="18" charset="0"/>
              </a:rPr>
              <a:t> HIV/AIDS (</a:t>
            </a:r>
            <a:r>
              <a:rPr lang="en-US" sz="1800" dirty="0" err="1">
                <a:latin typeface="Times New Roman" pitchFamily="18" charset="0"/>
              </a:rPr>
              <a:t>một</a:t>
            </a:r>
            <a:r>
              <a:rPr lang="en-US" sz="1800" dirty="0">
                <a:latin typeface="Times New Roman" pitchFamily="18" charset="0"/>
              </a:rPr>
              <a:t> </a:t>
            </a:r>
            <a:r>
              <a:rPr lang="en-US" sz="1800" dirty="0" err="1">
                <a:latin typeface="Times New Roman" pitchFamily="18" charset="0"/>
              </a:rPr>
              <a:t>hiểm</a:t>
            </a:r>
            <a:r>
              <a:rPr lang="en-US" sz="1800" dirty="0">
                <a:latin typeface="Times New Roman" pitchFamily="18" charset="0"/>
              </a:rPr>
              <a:t> </a:t>
            </a:r>
          </a:p>
          <a:p>
            <a:pPr>
              <a:lnSpc>
                <a:spcPct val="95000"/>
              </a:lnSpc>
              <a:buFontTx/>
              <a:buNone/>
            </a:pPr>
            <a:r>
              <a:rPr lang="en-US" sz="1800" dirty="0">
                <a:latin typeface="Times New Roman" pitchFamily="18" charset="0"/>
              </a:rPr>
              <a:t>        </a:t>
            </a:r>
            <a:r>
              <a:rPr lang="en-US" sz="1800" dirty="0" err="1">
                <a:latin typeface="Times New Roman" pitchFamily="18" charset="0"/>
              </a:rPr>
              <a:t>họa</a:t>
            </a:r>
            <a:r>
              <a:rPr lang="en-US" sz="1800" dirty="0">
                <a:latin typeface="Times New Roman" pitchFamily="18" charset="0"/>
              </a:rPr>
              <a:t> </a:t>
            </a:r>
            <a:r>
              <a:rPr lang="en-US" sz="1800" dirty="0" err="1">
                <a:latin typeface="Times New Roman" pitchFamily="18" charset="0"/>
              </a:rPr>
              <a:t>toàn</a:t>
            </a:r>
            <a:r>
              <a:rPr lang="en-US" sz="1800" dirty="0">
                <a:latin typeface="Times New Roman" pitchFamily="18" charset="0"/>
              </a:rPr>
              <a:t> </a:t>
            </a:r>
            <a:r>
              <a:rPr lang="en-US" sz="1800" dirty="0" err="1">
                <a:latin typeface="Times New Roman" pitchFamily="18" charset="0"/>
              </a:rPr>
              <a:t>cầu</a:t>
            </a:r>
            <a:r>
              <a:rPr lang="en-US" sz="1800" dirty="0">
                <a:latin typeface="Times New Roman" pitchFamily="18" charset="0"/>
              </a:rPr>
              <a:t> </a:t>
            </a:r>
            <a:r>
              <a:rPr lang="en-US" sz="1800" dirty="0" err="1">
                <a:latin typeface="Times New Roman" pitchFamily="18" charset="0"/>
              </a:rPr>
              <a:t>chưa</a:t>
            </a:r>
            <a:r>
              <a:rPr lang="en-US" sz="1800" dirty="0">
                <a:latin typeface="Times New Roman" pitchFamily="18" charset="0"/>
              </a:rPr>
              <a:t> </a:t>
            </a:r>
            <a:r>
              <a:rPr lang="en-US" sz="1800" dirty="0" err="1">
                <a:latin typeface="Times New Roman" pitchFamily="18" charset="0"/>
              </a:rPr>
              <a:t>có</a:t>
            </a:r>
            <a:r>
              <a:rPr lang="en-US" sz="1800" dirty="0">
                <a:latin typeface="Times New Roman" pitchFamily="18" charset="0"/>
              </a:rPr>
              <a:t> </a:t>
            </a:r>
            <a:r>
              <a:rPr lang="en-US" sz="1800" dirty="0" err="1">
                <a:latin typeface="Times New Roman" pitchFamily="18" charset="0"/>
              </a:rPr>
              <a:t>thuốc</a:t>
            </a:r>
            <a:r>
              <a:rPr lang="en-US" sz="1800" dirty="0">
                <a:latin typeface="Times New Roman" pitchFamily="18" charset="0"/>
              </a:rPr>
              <a:t> </a:t>
            </a:r>
            <a:r>
              <a:rPr lang="en-US" sz="1800" dirty="0" err="1">
                <a:latin typeface="Times New Roman" pitchFamily="18" charset="0"/>
              </a:rPr>
              <a:t>chữa</a:t>
            </a:r>
            <a:r>
              <a:rPr lang="en-US" sz="1800" dirty="0">
                <a:latin typeface="Times New Roman" pitchFamily="18" charset="0"/>
              </a:rPr>
              <a:t>… </a:t>
            </a:r>
            <a:r>
              <a:rPr lang="en-US" sz="1800" dirty="0" err="1">
                <a:latin typeface="Times New Roman" pitchFamily="18" charset="0"/>
              </a:rPr>
              <a:t>Hiện</a:t>
            </a:r>
            <a:r>
              <a:rPr lang="en-US" sz="1800" dirty="0">
                <a:latin typeface="Times New Roman" pitchFamily="18" charset="0"/>
              </a:rPr>
              <a:t> nay </a:t>
            </a:r>
            <a:r>
              <a:rPr lang="en-US" sz="1800" dirty="0" err="1">
                <a:latin typeface="Times New Roman" pitchFamily="18" charset="0"/>
              </a:rPr>
              <a:t>nước</a:t>
            </a:r>
            <a:r>
              <a:rPr lang="en-US" sz="1800" dirty="0">
                <a:latin typeface="Times New Roman" pitchFamily="18" charset="0"/>
              </a:rPr>
              <a:t> </a:t>
            </a:r>
            <a:r>
              <a:rPr lang="en-US" sz="1800" dirty="0" err="1">
                <a:latin typeface="Times New Roman" pitchFamily="18" charset="0"/>
              </a:rPr>
              <a:t>ta</a:t>
            </a:r>
            <a:r>
              <a:rPr lang="en-US" sz="1800" dirty="0">
                <a:latin typeface="Times New Roman" pitchFamily="18" charset="0"/>
              </a:rPr>
              <a:t> </a:t>
            </a:r>
            <a:r>
              <a:rPr lang="en-US" sz="1800" dirty="0" err="1">
                <a:latin typeface="Times New Roman" pitchFamily="18" charset="0"/>
              </a:rPr>
              <a:t>có</a:t>
            </a:r>
            <a:r>
              <a:rPr lang="en-US" sz="1800" dirty="0">
                <a:latin typeface="Times New Roman" pitchFamily="18" charset="0"/>
              </a:rPr>
              <a:t> </a:t>
            </a:r>
            <a:r>
              <a:rPr lang="en-US" sz="1800" dirty="0" err="1">
                <a:latin typeface="Times New Roman" pitchFamily="18" charset="0"/>
              </a:rPr>
              <a:t>trên</a:t>
            </a:r>
            <a:r>
              <a:rPr lang="en-US" sz="1800" dirty="0">
                <a:latin typeface="Times New Roman" pitchFamily="18" charset="0"/>
              </a:rPr>
              <a:t> 130.000  </a:t>
            </a:r>
          </a:p>
          <a:p>
            <a:pPr>
              <a:lnSpc>
                <a:spcPct val="95000"/>
              </a:lnSpc>
              <a:buFontTx/>
              <a:buNone/>
            </a:pPr>
            <a:r>
              <a:rPr lang="en-US" sz="1800" dirty="0">
                <a:latin typeface="Times New Roman" pitchFamily="18" charset="0"/>
              </a:rPr>
              <a:t>        </a:t>
            </a:r>
            <a:r>
              <a:rPr lang="en-US" sz="1800" dirty="0" err="1">
                <a:latin typeface="Times New Roman" pitchFamily="18" charset="0"/>
              </a:rPr>
              <a:t>người</a:t>
            </a:r>
            <a:r>
              <a:rPr lang="en-US" sz="1800" dirty="0">
                <a:latin typeface="Times New Roman" pitchFamily="18" charset="0"/>
              </a:rPr>
              <a:t> </a:t>
            </a:r>
            <a:r>
              <a:rPr lang="en-US" sz="1800" dirty="0" err="1">
                <a:latin typeface="Times New Roman" pitchFamily="18" charset="0"/>
              </a:rPr>
              <a:t>nhiễm</a:t>
            </a:r>
            <a:r>
              <a:rPr lang="en-US" sz="1800" dirty="0">
                <a:latin typeface="Times New Roman" pitchFamily="18" charset="0"/>
              </a:rPr>
              <a:t> HIV/AIDS </a:t>
            </a:r>
            <a:r>
              <a:rPr lang="en-US" sz="1800" dirty="0" err="1">
                <a:latin typeface="Times New Roman" pitchFamily="18" charset="0"/>
              </a:rPr>
              <a:t>thì</a:t>
            </a:r>
            <a:r>
              <a:rPr lang="en-US" sz="1800" dirty="0">
                <a:latin typeface="Times New Roman" pitchFamily="18" charset="0"/>
              </a:rPr>
              <a:t> </a:t>
            </a:r>
            <a:r>
              <a:rPr lang="en-US" sz="1800" dirty="0" err="1">
                <a:latin typeface="Times New Roman" pitchFamily="18" charset="0"/>
              </a:rPr>
              <a:t>có</a:t>
            </a:r>
            <a:r>
              <a:rPr lang="en-US" sz="1800" dirty="0">
                <a:latin typeface="Times New Roman" pitchFamily="18" charset="0"/>
              </a:rPr>
              <a:t> 75% </a:t>
            </a:r>
            <a:r>
              <a:rPr lang="en-US" sz="1800" dirty="0" err="1">
                <a:latin typeface="Times New Roman" pitchFamily="18" charset="0"/>
              </a:rPr>
              <a:t>là</a:t>
            </a:r>
            <a:r>
              <a:rPr lang="en-US" sz="1800" dirty="0">
                <a:latin typeface="Times New Roman" pitchFamily="18" charset="0"/>
              </a:rPr>
              <a:t> do </a:t>
            </a:r>
            <a:r>
              <a:rPr lang="en-US" sz="1800" dirty="0" err="1">
                <a:latin typeface="Times New Roman" pitchFamily="18" charset="0"/>
              </a:rPr>
              <a:t>tiêm</a:t>
            </a:r>
            <a:r>
              <a:rPr lang="en-US" sz="1800" dirty="0">
                <a:latin typeface="Times New Roman" pitchFamily="18" charset="0"/>
              </a:rPr>
              <a:t> </a:t>
            </a:r>
            <a:r>
              <a:rPr lang="en-US" sz="1800" dirty="0" err="1">
                <a:latin typeface="Times New Roman" pitchFamily="18" charset="0"/>
              </a:rPr>
              <a:t>chích</a:t>
            </a:r>
            <a:r>
              <a:rPr lang="en-US" sz="1800" dirty="0">
                <a:latin typeface="Times New Roman" pitchFamily="18" charset="0"/>
              </a:rPr>
              <a:t> ma </a:t>
            </a:r>
            <a:r>
              <a:rPr lang="en-US" sz="1800" dirty="0" err="1">
                <a:latin typeface="Times New Roman" pitchFamily="18" charset="0"/>
              </a:rPr>
              <a:t>túy</a:t>
            </a:r>
            <a:r>
              <a:rPr lang="en-US" sz="1800" dirty="0">
                <a:latin typeface="Times New Roman" pitchFamily="18" charset="0"/>
              </a:rPr>
              <a:t>).</a:t>
            </a:r>
          </a:p>
          <a:p>
            <a:pPr>
              <a:lnSpc>
                <a:spcPct val="95000"/>
              </a:lnSpc>
              <a:buFontTx/>
              <a:buNone/>
            </a:pPr>
            <a:r>
              <a:rPr lang="en-US" sz="1800" b="1" dirty="0" err="1">
                <a:latin typeface="Times New Roman" pitchFamily="18" charset="0"/>
              </a:rPr>
              <a:t>V.Các</a:t>
            </a:r>
            <a:r>
              <a:rPr lang="en-US" sz="1800" b="1" dirty="0">
                <a:latin typeface="Times New Roman" pitchFamily="18" charset="0"/>
              </a:rPr>
              <a:t> </a:t>
            </a:r>
            <a:r>
              <a:rPr lang="en-US" sz="1800" b="1" dirty="0" err="1">
                <a:latin typeface="Times New Roman" pitchFamily="18" charset="0"/>
              </a:rPr>
              <a:t>giải</a:t>
            </a:r>
            <a:r>
              <a:rPr lang="en-US" sz="1800" b="1" dirty="0">
                <a:latin typeface="Times New Roman" pitchFamily="18" charset="0"/>
              </a:rPr>
              <a:t> </a:t>
            </a:r>
            <a:r>
              <a:rPr lang="en-US" sz="1800" b="1" dirty="0" err="1">
                <a:latin typeface="Times New Roman" pitchFamily="18" charset="0"/>
              </a:rPr>
              <a:t>pháp</a:t>
            </a:r>
            <a:r>
              <a:rPr lang="en-US" sz="1800" b="1" dirty="0">
                <a:latin typeface="Times New Roman" pitchFamily="18" charset="0"/>
              </a:rPr>
              <a:t> </a:t>
            </a:r>
            <a:r>
              <a:rPr lang="en-US" sz="1800" b="1" dirty="0" err="1">
                <a:latin typeface="Times New Roman" pitchFamily="18" charset="0"/>
              </a:rPr>
              <a:t>phòng</a:t>
            </a:r>
            <a:r>
              <a:rPr lang="en-US" sz="1800" b="1" dirty="0">
                <a:latin typeface="Times New Roman" pitchFamily="18" charset="0"/>
              </a:rPr>
              <a:t> </a:t>
            </a:r>
            <a:r>
              <a:rPr lang="en-US" sz="1800" b="1" dirty="0" err="1">
                <a:latin typeface="Times New Roman" pitchFamily="18" charset="0"/>
              </a:rPr>
              <a:t>chống</a:t>
            </a:r>
            <a:r>
              <a:rPr lang="en-US" sz="1800" b="1" dirty="0">
                <a:latin typeface="Times New Roman" pitchFamily="18" charset="0"/>
              </a:rPr>
              <a:t> ma </a:t>
            </a:r>
            <a:r>
              <a:rPr lang="en-US" sz="1800" b="1" dirty="0" err="1">
                <a:latin typeface="Times New Roman" pitchFamily="18" charset="0"/>
              </a:rPr>
              <a:t>túy</a:t>
            </a:r>
            <a:r>
              <a:rPr lang="en-US" sz="1800" b="1" dirty="0">
                <a:latin typeface="Times New Roman" pitchFamily="18" charset="0"/>
              </a:rPr>
              <a:t>:</a:t>
            </a:r>
            <a:endParaRPr lang="en-US" sz="1800" dirty="0">
              <a:latin typeface="Times New Roman" pitchFamily="18" charset="0"/>
            </a:endParaRPr>
          </a:p>
          <a:p>
            <a:pPr>
              <a:lnSpc>
                <a:spcPct val="95000"/>
              </a:lnSpc>
              <a:buFontTx/>
              <a:buNone/>
            </a:pPr>
            <a:r>
              <a:rPr lang="en-US" sz="1800" dirty="0">
                <a:latin typeface="Times New Roman" pitchFamily="18" charset="0"/>
              </a:rPr>
              <a:t>	- </a:t>
            </a:r>
            <a:r>
              <a:rPr lang="en-US" sz="1800" dirty="0" err="1">
                <a:latin typeface="Times New Roman" pitchFamily="18" charset="0"/>
              </a:rPr>
              <a:t>Tăng</a:t>
            </a:r>
            <a:r>
              <a:rPr lang="en-US" sz="1800" dirty="0">
                <a:latin typeface="Times New Roman" pitchFamily="18" charset="0"/>
              </a:rPr>
              <a:t> </a:t>
            </a:r>
            <a:r>
              <a:rPr lang="en-US" sz="1800" dirty="0" err="1">
                <a:latin typeface="Times New Roman" pitchFamily="18" charset="0"/>
              </a:rPr>
              <a:t>cường</a:t>
            </a:r>
            <a:r>
              <a:rPr lang="en-US" sz="1800" dirty="0">
                <a:latin typeface="Times New Roman" pitchFamily="18" charset="0"/>
              </a:rPr>
              <a:t> </a:t>
            </a:r>
            <a:r>
              <a:rPr lang="en-US" sz="1800" dirty="0" err="1">
                <a:latin typeface="Times New Roman" pitchFamily="18" charset="0"/>
              </a:rPr>
              <a:t>tuyên</a:t>
            </a:r>
            <a:r>
              <a:rPr lang="en-US" sz="1800" dirty="0">
                <a:latin typeface="Times New Roman" pitchFamily="18" charset="0"/>
              </a:rPr>
              <a:t> </a:t>
            </a:r>
            <a:r>
              <a:rPr lang="en-US" sz="1800" dirty="0" err="1">
                <a:latin typeface="Times New Roman" pitchFamily="18" charset="0"/>
              </a:rPr>
              <a:t>truyền</a:t>
            </a:r>
            <a:r>
              <a:rPr lang="en-US" sz="1800" dirty="0">
                <a:latin typeface="Times New Roman" pitchFamily="18" charset="0"/>
              </a:rPr>
              <a:t> </a:t>
            </a:r>
            <a:r>
              <a:rPr lang="en-US" sz="1800" dirty="0" err="1">
                <a:latin typeface="Times New Roman" pitchFamily="18" charset="0"/>
              </a:rPr>
              <a:t>và</a:t>
            </a:r>
            <a:r>
              <a:rPr lang="en-US" sz="1800" dirty="0">
                <a:latin typeface="Times New Roman" pitchFamily="18" charset="0"/>
              </a:rPr>
              <a:t> </a:t>
            </a:r>
            <a:r>
              <a:rPr lang="en-US" sz="1800" dirty="0" err="1">
                <a:latin typeface="Times New Roman" pitchFamily="18" charset="0"/>
              </a:rPr>
              <a:t>giáo</a:t>
            </a:r>
            <a:r>
              <a:rPr lang="en-US" sz="1800" dirty="0">
                <a:latin typeface="Times New Roman" pitchFamily="18" charset="0"/>
              </a:rPr>
              <a:t> </a:t>
            </a:r>
            <a:r>
              <a:rPr lang="en-US" sz="1800" dirty="0" err="1">
                <a:latin typeface="Times New Roman" pitchFamily="18" charset="0"/>
              </a:rPr>
              <a:t>dục</a:t>
            </a:r>
            <a:r>
              <a:rPr lang="en-US" sz="1800" dirty="0">
                <a:latin typeface="Times New Roman" pitchFamily="18" charset="0"/>
              </a:rPr>
              <a:t> </a:t>
            </a:r>
            <a:r>
              <a:rPr lang="en-US" sz="1800" dirty="0" err="1">
                <a:latin typeface="Times New Roman" pitchFamily="18" charset="0"/>
              </a:rPr>
              <a:t>trong</a:t>
            </a:r>
            <a:r>
              <a:rPr lang="en-US" sz="1800" dirty="0">
                <a:latin typeface="Times New Roman" pitchFamily="18" charset="0"/>
              </a:rPr>
              <a:t> </a:t>
            </a:r>
            <a:r>
              <a:rPr lang="en-US" sz="1800" dirty="0" err="1">
                <a:latin typeface="Times New Roman" pitchFamily="18" charset="0"/>
              </a:rPr>
              <a:t>nhân</a:t>
            </a:r>
            <a:r>
              <a:rPr lang="en-US" sz="1800" dirty="0">
                <a:latin typeface="Times New Roman" pitchFamily="18" charset="0"/>
              </a:rPr>
              <a:t> </a:t>
            </a:r>
            <a:r>
              <a:rPr lang="en-US" sz="1800" dirty="0" err="1">
                <a:latin typeface="Times New Roman" pitchFamily="18" charset="0"/>
              </a:rPr>
              <a:t>dân</a:t>
            </a:r>
            <a:r>
              <a:rPr lang="en-US" sz="1800" dirty="0">
                <a:latin typeface="Times New Roman" pitchFamily="18" charset="0"/>
              </a:rPr>
              <a:t> </a:t>
            </a:r>
            <a:r>
              <a:rPr lang="en-US" sz="1800" dirty="0" err="1">
                <a:latin typeface="Times New Roman" pitchFamily="18" charset="0"/>
              </a:rPr>
              <a:t>các</a:t>
            </a:r>
            <a:r>
              <a:rPr lang="en-US" sz="1800" dirty="0">
                <a:latin typeface="Times New Roman" pitchFamily="18" charset="0"/>
              </a:rPr>
              <a:t> </a:t>
            </a:r>
            <a:r>
              <a:rPr lang="en-US" sz="1800" dirty="0" err="1">
                <a:latin typeface="Times New Roman" pitchFamily="18" charset="0"/>
              </a:rPr>
              <a:t>kiến</a:t>
            </a:r>
            <a:r>
              <a:rPr lang="en-US" sz="1800" dirty="0">
                <a:latin typeface="Times New Roman" pitchFamily="18" charset="0"/>
              </a:rPr>
              <a:t> </a:t>
            </a:r>
            <a:r>
              <a:rPr lang="en-US" sz="1800" dirty="0" err="1">
                <a:latin typeface="Times New Roman" pitchFamily="18" charset="0"/>
              </a:rPr>
              <a:t>thức</a:t>
            </a:r>
            <a:r>
              <a:rPr lang="en-US" sz="1800" dirty="0">
                <a:latin typeface="Times New Roman" pitchFamily="18" charset="0"/>
              </a:rPr>
              <a:t> </a:t>
            </a:r>
          </a:p>
          <a:p>
            <a:pPr>
              <a:lnSpc>
                <a:spcPct val="95000"/>
              </a:lnSpc>
              <a:buFontTx/>
              <a:buNone/>
            </a:pPr>
            <a:r>
              <a:rPr lang="en-US" sz="1800" dirty="0">
                <a:latin typeface="Times New Roman" pitchFamily="18" charset="0"/>
              </a:rPr>
              <a:t>        </a:t>
            </a:r>
            <a:r>
              <a:rPr lang="en-US" sz="1800" dirty="0" err="1">
                <a:latin typeface="Times New Roman" pitchFamily="18" charset="0"/>
              </a:rPr>
              <a:t>pháp</a:t>
            </a:r>
            <a:r>
              <a:rPr lang="en-US" sz="1800" dirty="0">
                <a:latin typeface="Times New Roman" pitchFamily="18" charset="0"/>
              </a:rPr>
              <a:t> </a:t>
            </a:r>
            <a:r>
              <a:rPr lang="en-US" sz="1800" dirty="0" err="1">
                <a:latin typeface="Times New Roman" pitchFamily="18" charset="0"/>
              </a:rPr>
              <a:t>luật</a:t>
            </a:r>
            <a:r>
              <a:rPr lang="en-US" sz="1800" dirty="0">
                <a:latin typeface="Times New Roman" pitchFamily="18" charset="0"/>
              </a:rPr>
              <a:t> </a:t>
            </a:r>
            <a:r>
              <a:rPr lang="en-US" sz="1800" dirty="0" err="1">
                <a:latin typeface="Times New Roman" pitchFamily="18" charset="0"/>
              </a:rPr>
              <a:t>về</a:t>
            </a:r>
            <a:r>
              <a:rPr lang="en-US" sz="1800" dirty="0">
                <a:latin typeface="Times New Roman" pitchFamily="18" charset="0"/>
              </a:rPr>
              <a:t> </a:t>
            </a:r>
            <a:r>
              <a:rPr lang="en-US" sz="1800" dirty="0" err="1">
                <a:latin typeface="Times New Roman" pitchFamily="18" charset="0"/>
              </a:rPr>
              <a:t>phòng</a:t>
            </a:r>
            <a:r>
              <a:rPr lang="en-US" sz="1800" dirty="0">
                <a:latin typeface="Times New Roman" pitchFamily="18" charset="0"/>
              </a:rPr>
              <a:t> </a:t>
            </a:r>
            <a:r>
              <a:rPr lang="en-US" sz="1800" dirty="0" err="1">
                <a:latin typeface="Times New Roman" pitchFamily="18" charset="0"/>
              </a:rPr>
              <a:t>chống</a:t>
            </a:r>
            <a:r>
              <a:rPr lang="en-US" sz="1800" dirty="0">
                <a:latin typeface="Times New Roman" pitchFamily="18" charset="0"/>
              </a:rPr>
              <a:t> ma </a:t>
            </a:r>
            <a:r>
              <a:rPr lang="en-US" sz="1800" dirty="0" err="1">
                <a:latin typeface="Times New Roman" pitchFamily="18" charset="0"/>
              </a:rPr>
              <a:t>túy</a:t>
            </a:r>
            <a:r>
              <a:rPr lang="en-US" sz="1800" dirty="0">
                <a:latin typeface="Times New Roman" pitchFamily="18" charset="0"/>
              </a:rPr>
              <a:t>, </a:t>
            </a:r>
            <a:r>
              <a:rPr lang="en-US" sz="1800" dirty="0" err="1">
                <a:latin typeface="Times New Roman" pitchFamily="18" charset="0"/>
              </a:rPr>
              <a:t>xây</a:t>
            </a:r>
            <a:r>
              <a:rPr lang="en-US" sz="1800" dirty="0">
                <a:latin typeface="Times New Roman" pitchFamily="18" charset="0"/>
              </a:rPr>
              <a:t> </a:t>
            </a:r>
            <a:r>
              <a:rPr lang="en-US" sz="1800" dirty="0" err="1">
                <a:latin typeface="Times New Roman" pitchFamily="18" charset="0"/>
              </a:rPr>
              <a:t>dựng</a:t>
            </a:r>
            <a:r>
              <a:rPr lang="en-US" sz="1800" dirty="0">
                <a:latin typeface="Times New Roman" pitchFamily="18" charset="0"/>
              </a:rPr>
              <a:t> </a:t>
            </a:r>
            <a:r>
              <a:rPr lang="en-US" sz="1800" dirty="0" err="1">
                <a:latin typeface="Times New Roman" pitchFamily="18" charset="0"/>
              </a:rPr>
              <a:t>môi</a:t>
            </a:r>
            <a:r>
              <a:rPr lang="en-US" sz="1800" dirty="0">
                <a:latin typeface="Times New Roman" pitchFamily="18" charset="0"/>
              </a:rPr>
              <a:t> </a:t>
            </a:r>
            <a:r>
              <a:rPr lang="en-US" sz="1800" dirty="0" err="1">
                <a:latin typeface="Times New Roman" pitchFamily="18" charset="0"/>
              </a:rPr>
              <a:t>trường</a:t>
            </a:r>
            <a:r>
              <a:rPr lang="en-US" sz="1800" dirty="0">
                <a:latin typeface="Times New Roman" pitchFamily="18" charset="0"/>
              </a:rPr>
              <a:t> </a:t>
            </a:r>
            <a:r>
              <a:rPr lang="en-US" sz="1800" dirty="0" err="1">
                <a:latin typeface="Times New Roman" pitchFamily="18" charset="0"/>
              </a:rPr>
              <a:t>xã</a:t>
            </a:r>
            <a:r>
              <a:rPr lang="en-US" sz="1800" dirty="0">
                <a:latin typeface="Times New Roman" pitchFamily="18" charset="0"/>
              </a:rPr>
              <a:t> </a:t>
            </a:r>
            <a:r>
              <a:rPr lang="en-US" sz="1800" dirty="0" err="1">
                <a:latin typeface="Times New Roman" pitchFamily="18" charset="0"/>
              </a:rPr>
              <a:t>hội</a:t>
            </a:r>
            <a:r>
              <a:rPr lang="en-US" sz="1800" dirty="0">
                <a:latin typeface="Times New Roman" pitchFamily="18" charset="0"/>
              </a:rPr>
              <a:t> </a:t>
            </a:r>
            <a:r>
              <a:rPr lang="en-US" sz="1800" dirty="0" err="1">
                <a:latin typeface="Times New Roman" pitchFamily="18" charset="0"/>
              </a:rPr>
              <a:t>lành</a:t>
            </a:r>
            <a:r>
              <a:rPr lang="en-US" sz="1800" dirty="0">
                <a:latin typeface="Times New Roman" pitchFamily="18" charset="0"/>
              </a:rPr>
              <a:t> </a:t>
            </a:r>
          </a:p>
          <a:p>
            <a:pPr>
              <a:lnSpc>
                <a:spcPct val="95000"/>
              </a:lnSpc>
              <a:buFontTx/>
              <a:buNone/>
            </a:pPr>
            <a:r>
              <a:rPr lang="en-US" sz="1800" dirty="0">
                <a:latin typeface="Times New Roman" pitchFamily="18" charset="0"/>
              </a:rPr>
              <a:t>        </a:t>
            </a:r>
            <a:r>
              <a:rPr lang="en-US" sz="1800" dirty="0" err="1">
                <a:latin typeface="Times New Roman" pitchFamily="18" charset="0"/>
              </a:rPr>
              <a:t>mạnh</a:t>
            </a:r>
            <a:r>
              <a:rPr lang="en-US" sz="1800" dirty="0">
                <a:latin typeface="Times New Roman" pitchFamily="18" charset="0"/>
              </a:rPr>
              <a:t>, </a:t>
            </a:r>
            <a:r>
              <a:rPr lang="en-US" sz="1800" dirty="0" err="1">
                <a:latin typeface="Times New Roman" pitchFamily="18" charset="0"/>
              </a:rPr>
              <a:t>văn</a:t>
            </a:r>
            <a:r>
              <a:rPr lang="en-US" sz="1800" dirty="0">
                <a:latin typeface="Times New Roman" pitchFamily="18" charset="0"/>
              </a:rPr>
              <a:t> minh.</a:t>
            </a:r>
          </a:p>
          <a:p>
            <a:pPr>
              <a:lnSpc>
                <a:spcPct val="95000"/>
              </a:lnSpc>
              <a:buFontTx/>
              <a:buNone/>
            </a:pPr>
            <a:r>
              <a:rPr lang="en-US" sz="1800" b="1" dirty="0">
                <a:latin typeface="Times New Roman" pitchFamily="18" charset="0"/>
              </a:rPr>
              <a:t>	</a:t>
            </a:r>
            <a:r>
              <a:rPr lang="en-US" sz="1800" dirty="0">
                <a:latin typeface="Times New Roman" pitchFamily="18" charset="0"/>
              </a:rPr>
              <a:t>- </a:t>
            </a:r>
            <a:r>
              <a:rPr lang="en-US" sz="1800" dirty="0" err="1">
                <a:latin typeface="Times New Roman" pitchFamily="18" charset="0"/>
              </a:rPr>
              <a:t>Tổ</a:t>
            </a:r>
            <a:r>
              <a:rPr lang="en-US" sz="1800" dirty="0">
                <a:latin typeface="Times New Roman" pitchFamily="18" charset="0"/>
              </a:rPr>
              <a:t> </a:t>
            </a:r>
            <a:r>
              <a:rPr lang="en-US" sz="1800" dirty="0" err="1">
                <a:latin typeface="Times New Roman" pitchFamily="18" charset="0"/>
              </a:rPr>
              <a:t>chức</a:t>
            </a:r>
            <a:r>
              <a:rPr lang="en-US" sz="1800" dirty="0">
                <a:latin typeface="Times New Roman" pitchFamily="18" charset="0"/>
              </a:rPr>
              <a:t> </a:t>
            </a:r>
            <a:r>
              <a:rPr lang="en-US" sz="1800" dirty="0" err="1">
                <a:latin typeface="Times New Roman" pitchFamily="18" charset="0"/>
              </a:rPr>
              <a:t>việc</a:t>
            </a:r>
            <a:r>
              <a:rPr lang="en-US" sz="1800" dirty="0">
                <a:latin typeface="Times New Roman" pitchFamily="18" charset="0"/>
              </a:rPr>
              <a:t> </a:t>
            </a:r>
            <a:r>
              <a:rPr lang="en-US" sz="1800" dirty="0" err="1">
                <a:latin typeface="Times New Roman" pitchFamily="18" charset="0"/>
              </a:rPr>
              <a:t>giáo</a:t>
            </a:r>
            <a:r>
              <a:rPr lang="en-US" sz="1800" dirty="0">
                <a:latin typeface="Times New Roman" pitchFamily="18" charset="0"/>
              </a:rPr>
              <a:t> </a:t>
            </a:r>
            <a:r>
              <a:rPr lang="en-US" sz="1800" dirty="0" err="1">
                <a:latin typeface="Times New Roman" pitchFamily="18" charset="0"/>
              </a:rPr>
              <a:t>dục</a:t>
            </a:r>
            <a:r>
              <a:rPr lang="en-US" sz="1800" dirty="0">
                <a:latin typeface="Times New Roman" pitchFamily="18" charset="0"/>
              </a:rPr>
              <a:t> </a:t>
            </a:r>
            <a:r>
              <a:rPr lang="en-US" sz="1800" dirty="0" err="1">
                <a:latin typeface="Times New Roman" pitchFamily="18" charset="0"/>
              </a:rPr>
              <a:t>pháp</a:t>
            </a:r>
            <a:r>
              <a:rPr lang="en-US" sz="1800" dirty="0">
                <a:latin typeface="Times New Roman" pitchFamily="18" charset="0"/>
              </a:rPr>
              <a:t> </a:t>
            </a:r>
            <a:r>
              <a:rPr lang="en-US" sz="1800" dirty="0" err="1">
                <a:latin typeface="Times New Roman" pitchFamily="18" charset="0"/>
              </a:rPr>
              <a:t>luật</a:t>
            </a:r>
            <a:r>
              <a:rPr lang="en-US" sz="1800" dirty="0">
                <a:latin typeface="Times New Roman" pitchFamily="18" charset="0"/>
              </a:rPr>
              <a:t> </a:t>
            </a:r>
            <a:r>
              <a:rPr lang="en-US" sz="1800" dirty="0" err="1">
                <a:latin typeface="Times New Roman" pitchFamily="18" charset="0"/>
              </a:rPr>
              <a:t>về</a:t>
            </a:r>
            <a:r>
              <a:rPr lang="en-US" sz="1800" dirty="0">
                <a:latin typeface="Times New Roman" pitchFamily="18" charset="0"/>
              </a:rPr>
              <a:t> </a:t>
            </a:r>
            <a:r>
              <a:rPr lang="en-US" sz="1800" dirty="0" err="1">
                <a:latin typeface="Times New Roman" pitchFamily="18" charset="0"/>
              </a:rPr>
              <a:t>phòng</a:t>
            </a:r>
            <a:r>
              <a:rPr lang="en-US" sz="1800" dirty="0">
                <a:latin typeface="Times New Roman" pitchFamily="18" charset="0"/>
              </a:rPr>
              <a:t> </a:t>
            </a:r>
            <a:r>
              <a:rPr lang="en-US" sz="1800" dirty="0" err="1">
                <a:latin typeface="Times New Roman" pitchFamily="18" charset="0"/>
              </a:rPr>
              <a:t>chống</a:t>
            </a:r>
            <a:r>
              <a:rPr lang="en-US" sz="1800" dirty="0">
                <a:latin typeface="Times New Roman" pitchFamily="18" charset="0"/>
              </a:rPr>
              <a:t> ma </a:t>
            </a:r>
            <a:r>
              <a:rPr lang="en-US" sz="1800" dirty="0" err="1">
                <a:latin typeface="Times New Roman" pitchFamily="18" charset="0"/>
              </a:rPr>
              <a:t>túy</a:t>
            </a:r>
            <a:r>
              <a:rPr lang="en-US" sz="1800" dirty="0">
                <a:latin typeface="Times New Roman" pitchFamily="18" charset="0"/>
              </a:rPr>
              <a:t> </a:t>
            </a:r>
            <a:r>
              <a:rPr lang="en-US" sz="1800" dirty="0" err="1">
                <a:latin typeface="Times New Roman" pitchFamily="18" charset="0"/>
              </a:rPr>
              <a:t>cho</a:t>
            </a:r>
            <a:r>
              <a:rPr lang="en-US" sz="1800" dirty="0">
                <a:latin typeface="Times New Roman" pitchFamily="18" charset="0"/>
              </a:rPr>
              <a:t> </a:t>
            </a:r>
            <a:r>
              <a:rPr lang="en-US" sz="1800" dirty="0" err="1">
                <a:latin typeface="Times New Roman" pitchFamily="18" charset="0"/>
              </a:rPr>
              <a:t>người</a:t>
            </a:r>
            <a:r>
              <a:rPr lang="en-US" sz="1800" dirty="0">
                <a:latin typeface="Times New Roman" pitchFamily="18" charset="0"/>
              </a:rPr>
              <a:t> </a:t>
            </a:r>
          </a:p>
          <a:p>
            <a:pPr>
              <a:lnSpc>
                <a:spcPct val="95000"/>
              </a:lnSpc>
              <a:buFontTx/>
              <a:buNone/>
            </a:pPr>
            <a:r>
              <a:rPr lang="en-US" sz="1800" dirty="0">
                <a:latin typeface="Times New Roman" pitchFamily="18" charset="0"/>
              </a:rPr>
              <a:t>        </a:t>
            </a:r>
            <a:r>
              <a:rPr lang="en-US" sz="1800" dirty="0" err="1">
                <a:latin typeface="Times New Roman" pitchFamily="18" charset="0"/>
              </a:rPr>
              <a:t>nghiện</a:t>
            </a:r>
            <a:r>
              <a:rPr lang="en-US" sz="1800" dirty="0">
                <a:latin typeface="Times New Roman" pitchFamily="18" charset="0"/>
              </a:rPr>
              <a:t>, </a:t>
            </a:r>
            <a:r>
              <a:rPr lang="en-US" sz="1800" dirty="0" err="1">
                <a:latin typeface="Times New Roman" pitchFamily="18" charset="0"/>
              </a:rPr>
              <a:t>để</a:t>
            </a:r>
            <a:r>
              <a:rPr lang="en-US" sz="1800" dirty="0">
                <a:latin typeface="Times New Roman" pitchFamily="18" charset="0"/>
              </a:rPr>
              <a:t> </a:t>
            </a:r>
            <a:r>
              <a:rPr lang="en-US" sz="1800" dirty="0" err="1">
                <a:latin typeface="Times New Roman" pitchFamily="18" charset="0"/>
              </a:rPr>
              <a:t>họ</a:t>
            </a:r>
            <a:r>
              <a:rPr lang="en-US" sz="1800" dirty="0">
                <a:latin typeface="Times New Roman" pitchFamily="18" charset="0"/>
              </a:rPr>
              <a:t> </a:t>
            </a:r>
            <a:r>
              <a:rPr lang="en-US" sz="1800" dirty="0" err="1">
                <a:latin typeface="Times New Roman" pitchFamily="18" charset="0"/>
              </a:rPr>
              <a:t>hiểu</a:t>
            </a:r>
            <a:r>
              <a:rPr lang="en-US" sz="1800" dirty="0">
                <a:latin typeface="Times New Roman" pitchFamily="18" charset="0"/>
              </a:rPr>
              <a:t> </a:t>
            </a:r>
            <a:r>
              <a:rPr lang="en-US" sz="1800" dirty="0" err="1">
                <a:latin typeface="Times New Roman" pitchFamily="18" charset="0"/>
              </a:rPr>
              <a:t>rõ</a:t>
            </a:r>
            <a:r>
              <a:rPr lang="en-US" sz="1800" dirty="0">
                <a:latin typeface="Times New Roman" pitchFamily="18" charset="0"/>
              </a:rPr>
              <a:t> </a:t>
            </a:r>
            <a:r>
              <a:rPr lang="en-US" sz="1800" dirty="0" err="1">
                <a:latin typeface="Times New Roman" pitchFamily="18" charset="0"/>
              </a:rPr>
              <a:t>chính</a:t>
            </a:r>
            <a:r>
              <a:rPr lang="en-US" sz="1800" dirty="0">
                <a:latin typeface="Times New Roman" pitchFamily="18" charset="0"/>
              </a:rPr>
              <a:t> </a:t>
            </a:r>
            <a:r>
              <a:rPr lang="en-US" sz="1800" dirty="0" err="1">
                <a:latin typeface="Times New Roman" pitchFamily="18" charset="0"/>
              </a:rPr>
              <a:t>sách</a:t>
            </a:r>
            <a:r>
              <a:rPr lang="en-US" sz="1800" dirty="0">
                <a:latin typeface="Times New Roman" pitchFamily="18" charset="0"/>
              </a:rPr>
              <a:t> </a:t>
            </a:r>
            <a:r>
              <a:rPr lang="en-US" sz="1800" dirty="0" err="1">
                <a:latin typeface="Times New Roman" pitchFamily="18" charset="0"/>
              </a:rPr>
              <a:t>pháp</a:t>
            </a:r>
            <a:r>
              <a:rPr lang="en-US" sz="1800" dirty="0">
                <a:latin typeface="Times New Roman" pitchFamily="18" charset="0"/>
              </a:rPr>
              <a:t> </a:t>
            </a:r>
            <a:r>
              <a:rPr lang="en-US" sz="1800" dirty="0" err="1">
                <a:latin typeface="Times New Roman" pitchFamily="18" charset="0"/>
              </a:rPr>
              <a:t>luật</a:t>
            </a:r>
            <a:r>
              <a:rPr lang="en-US" sz="1800" dirty="0">
                <a:latin typeface="Times New Roman" pitchFamily="18" charset="0"/>
              </a:rPr>
              <a:t> </a:t>
            </a:r>
            <a:r>
              <a:rPr lang="en-US" sz="1800" dirty="0" err="1">
                <a:latin typeface="Times New Roman" pitchFamily="18" charset="0"/>
              </a:rPr>
              <a:t>của</a:t>
            </a:r>
            <a:r>
              <a:rPr lang="en-US" sz="1800" dirty="0">
                <a:latin typeface="Times New Roman" pitchFamily="18" charset="0"/>
              </a:rPr>
              <a:t> </a:t>
            </a:r>
            <a:r>
              <a:rPr lang="en-US" sz="1800" dirty="0" err="1">
                <a:latin typeface="Times New Roman" pitchFamily="18" charset="0"/>
              </a:rPr>
              <a:t>nhà</a:t>
            </a:r>
            <a:r>
              <a:rPr lang="en-US" sz="1800" dirty="0">
                <a:latin typeface="Times New Roman" pitchFamily="18" charset="0"/>
              </a:rPr>
              <a:t> </a:t>
            </a:r>
            <a:r>
              <a:rPr lang="en-US" sz="1800" dirty="0" err="1">
                <a:latin typeface="Times New Roman" pitchFamily="18" charset="0"/>
              </a:rPr>
              <a:t>nước</a:t>
            </a:r>
            <a:r>
              <a:rPr lang="en-US" sz="1800" dirty="0">
                <a:latin typeface="Times New Roman" pitchFamily="18" charset="0"/>
              </a:rPr>
              <a:t> </a:t>
            </a:r>
            <a:r>
              <a:rPr lang="en-US" sz="1800" dirty="0" err="1">
                <a:latin typeface="Times New Roman" pitchFamily="18" charset="0"/>
              </a:rPr>
              <a:t>về</a:t>
            </a:r>
            <a:r>
              <a:rPr lang="en-US" sz="1800" dirty="0">
                <a:latin typeface="Times New Roman" pitchFamily="18" charset="0"/>
              </a:rPr>
              <a:t> </a:t>
            </a:r>
            <a:r>
              <a:rPr lang="en-US" sz="1800" dirty="0" err="1">
                <a:latin typeface="Times New Roman" pitchFamily="18" charset="0"/>
              </a:rPr>
              <a:t>việc</a:t>
            </a:r>
            <a:r>
              <a:rPr lang="en-US" sz="1800" dirty="0">
                <a:latin typeface="Times New Roman" pitchFamily="18" charset="0"/>
              </a:rPr>
              <a:t> </a:t>
            </a:r>
            <a:r>
              <a:rPr lang="en-US" sz="1800" dirty="0" err="1">
                <a:latin typeface="Times New Roman" pitchFamily="18" charset="0"/>
              </a:rPr>
              <a:t>xử</a:t>
            </a:r>
            <a:r>
              <a:rPr lang="en-US" sz="1800" dirty="0">
                <a:latin typeface="Times New Roman" pitchFamily="18" charset="0"/>
              </a:rPr>
              <a:t> </a:t>
            </a:r>
            <a:r>
              <a:rPr lang="en-US" sz="1800" dirty="0" err="1">
                <a:latin typeface="Times New Roman" pitchFamily="18" charset="0"/>
              </a:rPr>
              <a:t>lý</a:t>
            </a:r>
            <a:r>
              <a:rPr lang="en-US" sz="1800" dirty="0">
                <a:latin typeface="Times New Roman" pitchFamily="18" charset="0"/>
              </a:rPr>
              <a:t> </a:t>
            </a:r>
          </a:p>
          <a:p>
            <a:pPr>
              <a:lnSpc>
                <a:spcPct val="95000"/>
              </a:lnSpc>
              <a:buFontTx/>
              <a:buNone/>
            </a:pPr>
            <a:r>
              <a:rPr lang="en-US" sz="1800" dirty="0">
                <a:latin typeface="Times New Roman" pitchFamily="18" charset="0"/>
              </a:rPr>
              <a:t>        </a:t>
            </a:r>
            <a:r>
              <a:rPr lang="en-US" sz="1800" dirty="0" err="1">
                <a:latin typeface="Times New Roman" pitchFamily="18" charset="0"/>
              </a:rPr>
              <a:t>những</a:t>
            </a:r>
            <a:r>
              <a:rPr lang="en-US" sz="1800" dirty="0">
                <a:latin typeface="Times New Roman" pitchFamily="18" charset="0"/>
              </a:rPr>
              <a:t> </a:t>
            </a:r>
            <a:r>
              <a:rPr lang="en-US" sz="1800" dirty="0" err="1">
                <a:latin typeface="Times New Roman" pitchFamily="18" charset="0"/>
              </a:rPr>
              <a:t>hành</a:t>
            </a:r>
            <a:r>
              <a:rPr lang="en-US" sz="1800" dirty="0">
                <a:latin typeface="Times New Roman" pitchFamily="18" charset="0"/>
              </a:rPr>
              <a:t> vi </a:t>
            </a:r>
            <a:r>
              <a:rPr lang="en-US" sz="1800" dirty="0" err="1">
                <a:latin typeface="Times New Roman" pitchFamily="18" charset="0"/>
              </a:rPr>
              <a:t>vi</a:t>
            </a:r>
            <a:r>
              <a:rPr lang="en-US" sz="1800" dirty="0">
                <a:latin typeface="Times New Roman" pitchFamily="18" charset="0"/>
              </a:rPr>
              <a:t> </a:t>
            </a:r>
            <a:r>
              <a:rPr lang="en-US" sz="1800" dirty="0" err="1">
                <a:latin typeface="Times New Roman" pitchFamily="18" charset="0"/>
              </a:rPr>
              <a:t>phạm</a:t>
            </a:r>
            <a:r>
              <a:rPr lang="en-US" sz="1800" dirty="0">
                <a:latin typeface="Times New Roman" pitchFamily="18" charset="0"/>
              </a:rPr>
              <a:t> </a:t>
            </a:r>
            <a:r>
              <a:rPr lang="en-US" sz="1800" dirty="0" err="1">
                <a:latin typeface="Times New Roman" pitchFamily="18" charset="0"/>
              </a:rPr>
              <a:t>pháp</a:t>
            </a:r>
            <a:r>
              <a:rPr lang="en-US" sz="1800" dirty="0">
                <a:latin typeface="Times New Roman" pitchFamily="18" charset="0"/>
              </a:rPr>
              <a:t> </a:t>
            </a:r>
            <a:r>
              <a:rPr lang="en-US" sz="1800" dirty="0" err="1">
                <a:latin typeface="Times New Roman" pitchFamily="18" charset="0"/>
              </a:rPr>
              <a:t>luật</a:t>
            </a:r>
            <a:r>
              <a:rPr lang="en-US" sz="1800" dirty="0">
                <a:latin typeface="Times New Roman" pitchFamily="18" charset="0"/>
              </a:rPr>
              <a:t> </a:t>
            </a:r>
            <a:r>
              <a:rPr lang="en-US" sz="1800" dirty="0" err="1">
                <a:latin typeface="Times New Roman" pitchFamily="18" charset="0"/>
              </a:rPr>
              <a:t>về</a:t>
            </a:r>
            <a:r>
              <a:rPr lang="en-US" sz="1800" dirty="0">
                <a:latin typeface="Times New Roman" pitchFamily="18" charset="0"/>
              </a:rPr>
              <a:t> ma </a:t>
            </a:r>
            <a:r>
              <a:rPr lang="en-US" sz="1800" dirty="0" err="1">
                <a:latin typeface="Times New Roman" pitchFamily="18" charset="0"/>
              </a:rPr>
              <a:t>túy</a:t>
            </a:r>
            <a:r>
              <a:rPr lang="en-US" sz="1800" dirty="0">
                <a:latin typeface="Times New Roman" pitchFamily="18" charset="0"/>
              </a:rPr>
              <a:t> </a:t>
            </a:r>
            <a:r>
              <a:rPr lang="en-US" sz="1800" dirty="0" err="1">
                <a:latin typeface="Times New Roman" pitchFamily="18" charset="0"/>
              </a:rPr>
              <a:t>và</a:t>
            </a:r>
            <a:r>
              <a:rPr lang="en-US" sz="1800" dirty="0">
                <a:latin typeface="Times New Roman" pitchFamily="18" charset="0"/>
              </a:rPr>
              <a:t> </a:t>
            </a:r>
            <a:r>
              <a:rPr lang="en-US" sz="1800" dirty="0" err="1">
                <a:latin typeface="Times New Roman" pitchFamily="18" charset="0"/>
              </a:rPr>
              <a:t>hậu</a:t>
            </a:r>
            <a:r>
              <a:rPr lang="en-US" sz="1800" dirty="0">
                <a:latin typeface="Times New Roman" pitchFamily="18" charset="0"/>
              </a:rPr>
              <a:t> </a:t>
            </a:r>
            <a:r>
              <a:rPr lang="en-US" sz="1800" dirty="0" err="1">
                <a:latin typeface="Times New Roman" pitchFamily="18" charset="0"/>
              </a:rPr>
              <a:t>quả</a:t>
            </a:r>
            <a:r>
              <a:rPr lang="en-US" sz="1800" dirty="0">
                <a:latin typeface="Times New Roman" pitchFamily="18" charset="0"/>
              </a:rPr>
              <a:t> </a:t>
            </a:r>
            <a:r>
              <a:rPr lang="en-US" sz="1800" dirty="0" err="1">
                <a:latin typeface="Times New Roman" pitchFamily="18" charset="0"/>
              </a:rPr>
              <a:t>pháp</a:t>
            </a:r>
            <a:r>
              <a:rPr lang="en-US" sz="1800" dirty="0">
                <a:latin typeface="Times New Roman" pitchFamily="18" charset="0"/>
              </a:rPr>
              <a:t> </a:t>
            </a:r>
            <a:r>
              <a:rPr lang="en-US" sz="1800" dirty="0" err="1">
                <a:latin typeface="Times New Roman" pitchFamily="18" charset="0"/>
              </a:rPr>
              <a:t>lý</a:t>
            </a:r>
            <a:r>
              <a:rPr lang="en-US" sz="1800" dirty="0">
                <a:latin typeface="Times New Roman" pitchFamily="18" charset="0"/>
              </a:rPr>
              <a:t> </a:t>
            </a:r>
            <a:r>
              <a:rPr lang="en-US" sz="1800" dirty="0" err="1">
                <a:latin typeface="Times New Roman" pitchFamily="18" charset="0"/>
              </a:rPr>
              <a:t>của</a:t>
            </a:r>
            <a:r>
              <a:rPr lang="en-US" sz="1800" dirty="0">
                <a:latin typeface="Times New Roman" pitchFamily="18" charset="0"/>
              </a:rPr>
              <a:t>  </a:t>
            </a:r>
          </a:p>
          <a:p>
            <a:pPr>
              <a:lnSpc>
                <a:spcPct val="95000"/>
              </a:lnSpc>
              <a:buFontTx/>
              <a:buNone/>
            </a:pPr>
            <a:r>
              <a:rPr lang="en-US" sz="1800" dirty="0">
                <a:latin typeface="Times New Roman" pitchFamily="18" charset="0"/>
              </a:rPr>
              <a:t>        </a:t>
            </a:r>
            <a:r>
              <a:rPr lang="en-US" sz="1800" dirty="0" err="1">
                <a:latin typeface="Times New Roman" pitchFamily="18" charset="0"/>
              </a:rPr>
              <a:t>những</a:t>
            </a:r>
            <a:r>
              <a:rPr lang="en-US" sz="1800" dirty="0">
                <a:latin typeface="Times New Roman" pitchFamily="18" charset="0"/>
              </a:rPr>
              <a:t> </a:t>
            </a:r>
            <a:r>
              <a:rPr lang="en-US" sz="1800" dirty="0" err="1">
                <a:latin typeface="Times New Roman" pitchFamily="18" charset="0"/>
              </a:rPr>
              <a:t>hành</a:t>
            </a:r>
            <a:r>
              <a:rPr lang="en-US" sz="1800" dirty="0">
                <a:latin typeface="Times New Roman" pitchFamily="18" charset="0"/>
              </a:rPr>
              <a:t> vi </a:t>
            </a:r>
            <a:r>
              <a:rPr lang="en-US" sz="1800" dirty="0" err="1">
                <a:latin typeface="Times New Roman" pitchFamily="18" charset="0"/>
              </a:rPr>
              <a:t>đó</a:t>
            </a:r>
            <a:r>
              <a:rPr lang="en-US" sz="1800" dirty="0">
                <a:latin typeface="Times New Roman" pitchFamily="18" charset="0"/>
              </a:rPr>
              <a:t>.</a:t>
            </a:r>
          </a:p>
          <a:p>
            <a:pPr>
              <a:lnSpc>
                <a:spcPct val="95000"/>
              </a:lnSpc>
              <a:buFontTx/>
              <a:buNone/>
            </a:pPr>
            <a:endParaRPr lang="en-US" sz="1800" dirty="0">
              <a:latin typeface="Times New Roman" pitchFamily="18" charset="0"/>
            </a:endParaRPr>
          </a:p>
          <a:p>
            <a:pPr>
              <a:buFontTx/>
              <a:buNone/>
            </a:pPr>
            <a:endParaRPr lang="en-US" sz="1800" dirty="0">
              <a:latin typeface="Times New Roman" pitchFamily="18" charset="0"/>
            </a:endParaRPr>
          </a:p>
          <a:p>
            <a:pPr>
              <a:lnSpc>
                <a:spcPct val="110000"/>
              </a:lnSpc>
              <a:buFontTx/>
              <a:buNone/>
            </a:pPr>
            <a:endParaRPr lang="en-US" sz="1800" dirty="0">
              <a:latin typeface="Times New Roman" pitchFamily="18"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3"/>
          <p:cNvSpPr>
            <a:spLocks noGrp="1" noChangeArrowheads="1"/>
          </p:cNvSpPr>
          <p:nvPr>
            <p:ph type="body" idx="1"/>
          </p:nvPr>
        </p:nvSpPr>
        <p:spPr>
          <a:xfrm>
            <a:off x="715963" y="228600"/>
            <a:ext cx="7015162" cy="4572000"/>
          </a:xfrm>
        </p:spPr>
        <p:txBody>
          <a:bodyPr/>
          <a:lstStyle/>
          <a:p>
            <a:pPr>
              <a:lnSpc>
                <a:spcPct val="105000"/>
              </a:lnSpc>
              <a:buFontTx/>
              <a:buNone/>
            </a:pPr>
            <a:r>
              <a:rPr lang="en-US" sz="1800" dirty="0">
                <a:latin typeface="Times New Roman" pitchFamily="18" charset="0"/>
              </a:rPr>
              <a:t>	- </a:t>
            </a:r>
            <a:r>
              <a:rPr lang="en-US" sz="1800" dirty="0" err="1">
                <a:latin typeface="Times New Roman" pitchFamily="18" charset="0"/>
              </a:rPr>
              <a:t>Phối</a:t>
            </a:r>
            <a:r>
              <a:rPr lang="en-US" sz="1800" dirty="0">
                <a:latin typeface="Times New Roman" pitchFamily="18" charset="0"/>
              </a:rPr>
              <a:t> </a:t>
            </a:r>
            <a:r>
              <a:rPr lang="en-US" sz="1800" dirty="0" err="1">
                <a:latin typeface="Times New Roman" pitchFamily="18" charset="0"/>
              </a:rPr>
              <a:t>hợp</a:t>
            </a:r>
            <a:r>
              <a:rPr lang="en-US" sz="1800" dirty="0">
                <a:latin typeface="Times New Roman" pitchFamily="18" charset="0"/>
              </a:rPr>
              <a:t> </a:t>
            </a:r>
            <a:r>
              <a:rPr lang="en-US" sz="1800" dirty="0" err="1">
                <a:latin typeface="Times New Roman" pitchFamily="18" charset="0"/>
              </a:rPr>
              <a:t>với</a:t>
            </a:r>
            <a:r>
              <a:rPr lang="en-US" sz="1800" dirty="0">
                <a:latin typeface="Times New Roman" pitchFamily="18" charset="0"/>
              </a:rPr>
              <a:t> </a:t>
            </a:r>
            <a:r>
              <a:rPr lang="en-US" sz="1800" dirty="0" err="1">
                <a:latin typeface="Times New Roman" pitchFamily="18" charset="0"/>
              </a:rPr>
              <a:t>gia</a:t>
            </a:r>
            <a:r>
              <a:rPr lang="en-US" sz="1800" dirty="0">
                <a:latin typeface="Times New Roman" pitchFamily="18" charset="0"/>
              </a:rPr>
              <a:t> </a:t>
            </a:r>
            <a:r>
              <a:rPr lang="en-US" sz="1800" dirty="0" err="1">
                <a:latin typeface="Times New Roman" pitchFamily="18" charset="0"/>
              </a:rPr>
              <a:t>đình</a:t>
            </a:r>
            <a:r>
              <a:rPr lang="en-US" sz="1800" dirty="0">
                <a:latin typeface="Times New Roman" pitchFamily="18" charset="0"/>
              </a:rPr>
              <a:t>, </a:t>
            </a:r>
            <a:r>
              <a:rPr lang="en-US" sz="1800" dirty="0" err="1">
                <a:latin typeface="Times New Roman" pitchFamily="18" charset="0"/>
              </a:rPr>
              <a:t>nhà</a:t>
            </a:r>
            <a:r>
              <a:rPr lang="en-US" sz="1800" dirty="0">
                <a:latin typeface="Times New Roman" pitchFamily="18" charset="0"/>
              </a:rPr>
              <a:t> </a:t>
            </a:r>
            <a:r>
              <a:rPr lang="en-US" sz="1800" dirty="0" err="1">
                <a:latin typeface="Times New Roman" pitchFamily="18" charset="0"/>
              </a:rPr>
              <a:t>trường</a:t>
            </a:r>
            <a:r>
              <a:rPr lang="en-US" sz="1800" dirty="0">
                <a:latin typeface="Times New Roman" pitchFamily="18" charset="0"/>
              </a:rPr>
              <a:t> </a:t>
            </a:r>
            <a:r>
              <a:rPr lang="en-US" sz="1800" dirty="0" err="1">
                <a:latin typeface="Times New Roman" pitchFamily="18" charset="0"/>
              </a:rPr>
              <a:t>trong</a:t>
            </a:r>
            <a:r>
              <a:rPr lang="en-US" sz="1800" dirty="0">
                <a:latin typeface="Times New Roman" pitchFamily="18" charset="0"/>
              </a:rPr>
              <a:t> </a:t>
            </a:r>
            <a:r>
              <a:rPr lang="en-US" sz="1800" dirty="0" err="1">
                <a:latin typeface="Times New Roman" pitchFamily="18" charset="0"/>
              </a:rPr>
              <a:t>việc</a:t>
            </a:r>
            <a:r>
              <a:rPr lang="en-US" sz="1800" dirty="0">
                <a:latin typeface="Times New Roman" pitchFamily="18" charset="0"/>
              </a:rPr>
              <a:t> </a:t>
            </a:r>
            <a:r>
              <a:rPr lang="en-US" sz="1800" dirty="0" err="1">
                <a:latin typeface="Times New Roman" pitchFamily="18" charset="0"/>
              </a:rPr>
              <a:t>tuyên</a:t>
            </a:r>
            <a:r>
              <a:rPr lang="en-US" sz="1800" dirty="0">
                <a:latin typeface="Times New Roman" pitchFamily="18" charset="0"/>
              </a:rPr>
              <a:t> </a:t>
            </a:r>
            <a:r>
              <a:rPr lang="en-US" sz="1800" dirty="0" err="1">
                <a:latin typeface="Times New Roman" pitchFamily="18" charset="0"/>
              </a:rPr>
              <a:t>truyền</a:t>
            </a:r>
            <a:r>
              <a:rPr lang="en-US" sz="1800" dirty="0">
                <a:latin typeface="Times New Roman" pitchFamily="18" charset="0"/>
              </a:rPr>
              <a:t> </a:t>
            </a:r>
            <a:r>
              <a:rPr lang="en-US" sz="1800" dirty="0" err="1">
                <a:latin typeface="Times New Roman" pitchFamily="18" charset="0"/>
              </a:rPr>
              <a:t>cách</a:t>
            </a:r>
            <a:r>
              <a:rPr lang="en-US" sz="1800" dirty="0">
                <a:latin typeface="Times New Roman" pitchFamily="18" charset="0"/>
              </a:rPr>
              <a:t> </a:t>
            </a:r>
            <a:r>
              <a:rPr lang="en-US" sz="1800" dirty="0" err="1">
                <a:latin typeface="Times New Roman" pitchFamily="18" charset="0"/>
              </a:rPr>
              <a:t>phòng</a:t>
            </a:r>
            <a:r>
              <a:rPr lang="en-US" sz="1800" dirty="0">
                <a:latin typeface="Times New Roman" pitchFamily="18" charset="0"/>
              </a:rPr>
              <a:t>  </a:t>
            </a:r>
          </a:p>
          <a:p>
            <a:pPr>
              <a:lnSpc>
                <a:spcPct val="105000"/>
              </a:lnSpc>
              <a:buFontTx/>
              <a:buNone/>
            </a:pPr>
            <a:r>
              <a:rPr lang="en-US" sz="1800" dirty="0">
                <a:latin typeface="Times New Roman" pitchFamily="18" charset="0"/>
              </a:rPr>
              <a:t>       </a:t>
            </a:r>
            <a:r>
              <a:rPr lang="en-US" sz="1800" dirty="0" err="1">
                <a:latin typeface="Times New Roman" pitchFamily="18" charset="0"/>
              </a:rPr>
              <a:t>chống</a:t>
            </a:r>
            <a:r>
              <a:rPr lang="en-US" sz="1800" dirty="0">
                <a:latin typeface="Times New Roman" pitchFamily="18" charset="0"/>
              </a:rPr>
              <a:t> ma </a:t>
            </a:r>
            <a:r>
              <a:rPr lang="en-US" sz="1800" dirty="0" err="1">
                <a:latin typeface="Times New Roman" pitchFamily="18" charset="0"/>
              </a:rPr>
              <a:t>túy</a:t>
            </a:r>
            <a:r>
              <a:rPr lang="en-US" sz="1800" dirty="0">
                <a:latin typeface="Times New Roman" pitchFamily="18" charset="0"/>
              </a:rPr>
              <a:t>, </a:t>
            </a:r>
            <a:r>
              <a:rPr lang="en-US" sz="1800" dirty="0" err="1">
                <a:latin typeface="Times New Roman" pitchFamily="18" charset="0"/>
              </a:rPr>
              <a:t>giáo</a:t>
            </a:r>
            <a:r>
              <a:rPr lang="en-US" sz="1800" dirty="0">
                <a:latin typeface="Times New Roman" pitchFamily="18" charset="0"/>
              </a:rPr>
              <a:t> </a:t>
            </a:r>
            <a:r>
              <a:rPr lang="en-US" sz="1800" dirty="0" err="1">
                <a:latin typeface="Times New Roman" pitchFamily="18" charset="0"/>
              </a:rPr>
              <a:t>dục</a:t>
            </a:r>
            <a:r>
              <a:rPr lang="en-US" sz="1800" dirty="0">
                <a:latin typeface="Times New Roman" pitchFamily="18" charset="0"/>
              </a:rPr>
              <a:t> </a:t>
            </a:r>
            <a:r>
              <a:rPr lang="en-US" sz="1800" dirty="0" err="1">
                <a:latin typeface="Times New Roman" pitchFamily="18" charset="0"/>
              </a:rPr>
              <a:t>lối</a:t>
            </a:r>
            <a:r>
              <a:rPr lang="en-US" sz="1800" dirty="0">
                <a:latin typeface="Times New Roman" pitchFamily="18" charset="0"/>
              </a:rPr>
              <a:t> </a:t>
            </a:r>
            <a:r>
              <a:rPr lang="en-US" sz="1800" dirty="0" err="1">
                <a:latin typeface="Times New Roman" pitchFamily="18" charset="0"/>
              </a:rPr>
              <a:t>sống</a:t>
            </a:r>
            <a:r>
              <a:rPr lang="en-US" sz="1800" dirty="0">
                <a:latin typeface="Times New Roman" pitchFamily="18" charset="0"/>
              </a:rPr>
              <a:t> </a:t>
            </a:r>
            <a:r>
              <a:rPr lang="en-US" sz="1800" dirty="0" err="1">
                <a:latin typeface="Times New Roman" pitchFamily="18" charset="0"/>
              </a:rPr>
              <a:t>lành</a:t>
            </a:r>
            <a:r>
              <a:rPr lang="en-US" sz="1800" dirty="0">
                <a:latin typeface="Times New Roman" pitchFamily="18" charset="0"/>
              </a:rPr>
              <a:t> </a:t>
            </a:r>
            <a:r>
              <a:rPr lang="en-US" sz="1800" dirty="0" err="1">
                <a:latin typeface="Times New Roman" pitchFamily="18" charset="0"/>
              </a:rPr>
              <a:t>mạnh</a:t>
            </a:r>
            <a:r>
              <a:rPr lang="en-US" sz="1800" dirty="0">
                <a:latin typeface="Times New Roman" pitchFamily="18" charset="0"/>
              </a:rPr>
              <a:t> </a:t>
            </a:r>
            <a:r>
              <a:rPr lang="en-US" sz="1800" dirty="0" err="1">
                <a:latin typeface="Times New Roman" pitchFamily="18" charset="0"/>
              </a:rPr>
              <a:t>cho</a:t>
            </a:r>
            <a:r>
              <a:rPr lang="en-US" sz="1800" dirty="0">
                <a:latin typeface="Times New Roman" pitchFamily="18" charset="0"/>
              </a:rPr>
              <a:t> </a:t>
            </a:r>
            <a:r>
              <a:rPr lang="en-US" sz="1800" dirty="0" err="1">
                <a:latin typeface="Times New Roman" pitchFamily="18" charset="0"/>
              </a:rPr>
              <a:t>học</a:t>
            </a:r>
            <a:r>
              <a:rPr lang="en-US" sz="1800" dirty="0">
                <a:latin typeface="Times New Roman" pitchFamily="18" charset="0"/>
              </a:rPr>
              <a:t> </a:t>
            </a:r>
            <a:r>
              <a:rPr lang="en-US" sz="1800" dirty="0" err="1">
                <a:latin typeface="Times New Roman" pitchFamily="18" charset="0"/>
              </a:rPr>
              <a:t>sinh</a:t>
            </a:r>
            <a:r>
              <a:rPr lang="en-US" sz="1800" dirty="0">
                <a:latin typeface="Times New Roman" pitchFamily="18" charset="0"/>
              </a:rPr>
              <a:t>, </a:t>
            </a:r>
            <a:r>
              <a:rPr lang="en-US" sz="1800" dirty="0" err="1">
                <a:latin typeface="Times New Roman" pitchFamily="18" charset="0"/>
              </a:rPr>
              <a:t>sinh</a:t>
            </a:r>
            <a:r>
              <a:rPr lang="en-US" sz="1800" dirty="0">
                <a:latin typeface="Times New Roman" pitchFamily="18" charset="0"/>
              </a:rPr>
              <a:t> </a:t>
            </a:r>
            <a:r>
              <a:rPr lang="en-US" sz="1800" dirty="0" err="1">
                <a:latin typeface="Times New Roman" pitchFamily="18" charset="0"/>
              </a:rPr>
              <a:t>viên</a:t>
            </a:r>
            <a:r>
              <a:rPr lang="en-US" sz="1800" dirty="0">
                <a:latin typeface="Times New Roman" pitchFamily="18" charset="0"/>
              </a:rPr>
              <a:t> </a:t>
            </a:r>
          </a:p>
          <a:p>
            <a:pPr>
              <a:lnSpc>
                <a:spcPct val="105000"/>
              </a:lnSpc>
              <a:buFontTx/>
              <a:buNone/>
            </a:pPr>
            <a:r>
              <a:rPr lang="en-US" sz="1800" dirty="0">
                <a:latin typeface="Times New Roman" pitchFamily="18" charset="0"/>
              </a:rPr>
              <a:t>       </a:t>
            </a:r>
            <a:r>
              <a:rPr lang="en-US" sz="1800" dirty="0" err="1">
                <a:latin typeface="Times New Roman" pitchFamily="18" charset="0"/>
              </a:rPr>
              <a:t>trong</a:t>
            </a:r>
            <a:r>
              <a:rPr lang="en-US" sz="1800" dirty="0">
                <a:latin typeface="Times New Roman" pitchFamily="18" charset="0"/>
              </a:rPr>
              <a:t> </a:t>
            </a:r>
            <a:r>
              <a:rPr lang="en-US" sz="1800" dirty="0" err="1">
                <a:latin typeface="Times New Roman" pitchFamily="18" charset="0"/>
              </a:rPr>
              <a:t>nhà</a:t>
            </a:r>
            <a:r>
              <a:rPr lang="en-US" sz="1800" dirty="0">
                <a:latin typeface="Times New Roman" pitchFamily="18" charset="0"/>
              </a:rPr>
              <a:t> </a:t>
            </a:r>
            <a:r>
              <a:rPr lang="en-US" sz="1800" dirty="0" err="1">
                <a:latin typeface="Times New Roman" pitchFamily="18" charset="0"/>
              </a:rPr>
              <a:t>trường</a:t>
            </a:r>
            <a:r>
              <a:rPr lang="en-US" sz="1800" dirty="0">
                <a:latin typeface="Times New Roman" pitchFamily="18" charset="0"/>
              </a:rPr>
              <a:t> </a:t>
            </a:r>
            <a:r>
              <a:rPr lang="en-US" sz="1800" dirty="0" err="1">
                <a:latin typeface="Times New Roman" pitchFamily="18" charset="0"/>
              </a:rPr>
              <a:t>không</a:t>
            </a:r>
            <a:r>
              <a:rPr lang="en-US" sz="1800" dirty="0">
                <a:latin typeface="Times New Roman" pitchFamily="18" charset="0"/>
              </a:rPr>
              <a:t> </a:t>
            </a:r>
            <a:r>
              <a:rPr lang="en-US" sz="1800" dirty="0" err="1">
                <a:latin typeface="Times New Roman" pitchFamily="18" charset="0"/>
              </a:rPr>
              <a:t>tham</a:t>
            </a:r>
            <a:r>
              <a:rPr lang="en-US" sz="1800" dirty="0">
                <a:latin typeface="Times New Roman" pitchFamily="18" charset="0"/>
              </a:rPr>
              <a:t> </a:t>
            </a:r>
            <a:r>
              <a:rPr lang="en-US" sz="1800" dirty="0" err="1">
                <a:latin typeface="Times New Roman" pitchFamily="18" charset="0"/>
              </a:rPr>
              <a:t>gia</a:t>
            </a:r>
            <a:r>
              <a:rPr lang="en-US" sz="1800" dirty="0">
                <a:latin typeface="Times New Roman" pitchFamily="18" charset="0"/>
              </a:rPr>
              <a:t> </a:t>
            </a:r>
            <a:r>
              <a:rPr lang="en-US" sz="1800" dirty="0" err="1">
                <a:latin typeface="Times New Roman" pitchFamily="18" charset="0"/>
              </a:rPr>
              <a:t>cào</a:t>
            </a:r>
            <a:r>
              <a:rPr lang="en-US" sz="1800" dirty="0">
                <a:latin typeface="Times New Roman" pitchFamily="18" charset="0"/>
              </a:rPr>
              <a:t> </a:t>
            </a:r>
            <a:r>
              <a:rPr lang="en-US" sz="1800" dirty="0" err="1">
                <a:latin typeface="Times New Roman" pitchFamily="18" charset="0"/>
              </a:rPr>
              <a:t>các</a:t>
            </a:r>
            <a:r>
              <a:rPr lang="en-US" sz="1800" dirty="0">
                <a:latin typeface="Times New Roman" pitchFamily="18" charset="0"/>
              </a:rPr>
              <a:t> </a:t>
            </a:r>
            <a:r>
              <a:rPr lang="en-US" sz="1800" dirty="0" err="1">
                <a:latin typeface="Times New Roman" pitchFamily="18" charset="0"/>
              </a:rPr>
              <a:t>tệ</a:t>
            </a:r>
            <a:r>
              <a:rPr lang="en-US" sz="1800" dirty="0">
                <a:latin typeface="Times New Roman" pitchFamily="18" charset="0"/>
              </a:rPr>
              <a:t> </a:t>
            </a:r>
            <a:r>
              <a:rPr lang="en-US" sz="1800" dirty="0" err="1">
                <a:latin typeface="Times New Roman" pitchFamily="18" charset="0"/>
              </a:rPr>
              <a:t>nạn</a:t>
            </a:r>
            <a:r>
              <a:rPr lang="en-US" sz="1800" dirty="0">
                <a:latin typeface="Times New Roman" pitchFamily="18" charset="0"/>
              </a:rPr>
              <a:t> </a:t>
            </a:r>
            <a:r>
              <a:rPr lang="en-US" sz="1800" dirty="0" err="1">
                <a:latin typeface="Times New Roman" pitchFamily="18" charset="0"/>
              </a:rPr>
              <a:t>xã</a:t>
            </a:r>
            <a:r>
              <a:rPr lang="en-US" sz="1800" dirty="0">
                <a:latin typeface="Times New Roman" pitchFamily="18" charset="0"/>
              </a:rPr>
              <a:t> </a:t>
            </a:r>
            <a:r>
              <a:rPr lang="en-US" sz="1800" dirty="0" err="1">
                <a:latin typeface="Times New Roman" pitchFamily="18" charset="0"/>
              </a:rPr>
              <a:t>hội</a:t>
            </a:r>
            <a:r>
              <a:rPr lang="en-US" sz="1800" dirty="0">
                <a:latin typeface="Times New Roman" pitchFamily="18" charset="0"/>
              </a:rPr>
              <a:t>, </a:t>
            </a:r>
            <a:r>
              <a:rPr lang="en-US" sz="1800" dirty="0" err="1">
                <a:latin typeface="Times New Roman" pitchFamily="18" charset="0"/>
              </a:rPr>
              <a:t>tạo</a:t>
            </a:r>
            <a:r>
              <a:rPr lang="en-US" sz="1800" dirty="0">
                <a:latin typeface="Times New Roman" pitchFamily="18" charset="0"/>
              </a:rPr>
              <a:t> </a:t>
            </a:r>
            <a:r>
              <a:rPr lang="en-US" sz="1800" dirty="0" err="1">
                <a:latin typeface="Times New Roman" pitchFamily="18" charset="0"/>
              </a:rPr>
              <a:t>ra</a:t>
            </a:r>
            <a:r>
              <a:rPr lang="en-US" sz="1800" dirty="0">
                <a:latin typeface="Times New Roman" pitchFamily="18" charset="0"/>
              </a:rPr>
              <a:t> </a:t>
            </a:r>
            <a:r>
              <a:rPr lang="en-US" sz="1800" dirty="0" err="1">
                <a:latin typeface="Times New Roman" pitchFamily="18" charset="0"/>
              </a:rPr>
              <a:t>môi</a:t>
            </a:r>
            <a:r>
              <a:rPr lang="en-US" sz="1800" dirty="0">
                <a:latin typeface="Times New Roman" pitchFamily="18" charset="0"/>
              </a:rPr>
              <a:t> </a:t>
            </a:r>
          </a:p>
          <a:p>
            <a:pPr>
              <a:lnSpc>
                <a:spcPct val="105000"/>
              </a:lnSpc>
              <a:buFontTx/>
              <a:buNone/>
            </a:pPr>
            <a:r>
              <a:rPr lang="en-US" sz="1800" dirty="0">
                <a:latin typeface="Times New Roman" pitchFamily="18" charset="0"/>
              </a:rPr>
              <a:t>       </a:t>
            </a:r>
            <a:r>
              <a:rPr lang="en-US" sz="1800" dirty="0" err="1">
                <a:latin typeface="Times New Roman" pitchFamily="18" charset="0"/>
              </a:rPr>
              <a:t>trường</a:t>
            </a:r>
            <a:r>
              <a:rPr lang="en-US" sz="1800" dirty="0">
                <a:latin typeface="Times New Roman" pitchFamily="18" charset="0"/>
              </a:rPr>
              <a:t> </a:t>
            </a:r>
            <a:r>
              <a:rPr lang="en-US" sz="1800" dirty="0" err="1">
                <a:latin typeface="Times New Roman" pitchFamily="18" charset="0"/>
              </a:rPr>
              <a:t>giáo</a:t>
            </a:r>
            <a:r>
              <a:rPr lang="en-US" sz="1800" dirty="0">
                <a:latin typeface="Times New Roman" pitchFamily="18" charset="0"/>
              </a:rPr>
              <a:t> </a:t>
            </a:r>
            <a:r>
              <a:rPr lang="en-US" sz="1800" dirty="0" err="1">
                <a:latin typeface="Times New Roman" pitchFamily="18" charset="0"/>
              </a:rPr>
              <a:t>dục</a:t>
            </a:r>
            <a:r>
              <a:rPr lang="en-US" sz="1800" dirty="0">
                <a:latin typeface="Times New Roman" pitchFamily="18" charset="0"/>
              </a:rPr>
              <a:t> </a:t>
            </a:r>
            <a:r>
              <a:rPr lang="en-US" sz="1800" dirty="0" err="1">
                <a:latin typeface="Times New Roman" pitchFamily="18" charset="0"/>
              </a:rPr>
              <a:t>trong</a:t>
            </a:r>
            <a:r>
              <a:rPr lang="en-US" sz="1800" dirty="0">
                <a:latin typeface="Times New Roman" pitchFamily="18" charset="0"/>
              </a:rPr>
              <a:t> </a:t>
            </a:r>
            <a:r>
              <a:rPr lang="en-US" sz="1800" dirty="0" err="1">
                <a:latin typeface="Times New Roman" pitchFamily="18" charset="0"/>
              </a:rPr>
              <a:t>sạch</a:t>
            </a:r>
            <a:r>
              <a:rPr lang="en-US" sz="1800" dirty="0">
                <a:latin typeface="Times New Roman" pitchFamily="18" charset="0"/>
              </a:rPr>
              <a:t>.</a:t>
            </a:r>
          </a:p>
          <a:p>
            <a:pPr>
              <a:lnSpc>
                <a:spcPct val="105000"/>
              </a:lnSpc>
              <a:buFontTx/>
              <a:buNone/>
            </a:pPr>
            <a:r>
              <a:rPr lang="en-US" sz="1800" dirty="0">
                <a:latin typeface="Times New Roman" pitchFamily="18" charset="0"/>
              </a:rPr>
              <a:t>	- </a:t>
            </a:r>
            <a:r>
              <a:rPr lang="en-US" sz="1800" dirty="0" err="1">
                <a:latin typeface="Times New Roman" pitchFamily="18" charset="0"/>
              </a:rPr>
              <a:t>Đối</a:t>
            </a:r>
            <a:r>
              <a:rPr lang="en-US" sz="1800" dirty="0">
                <a:latin typeface="Times New Roman" pitchFamily="18" charset="0"/>
              </a:rPr>
              <a:t> </a:t>
            </a:r>
            <a:r>
              <a:rPr lang="en-US" sz="1800" dirty="0" err="1">
                <a:latin typeface="Times New Roman" pitchFamily="18" charset="0"/>
              </a:rPr>
              <a:t>với</a:t>
            </a:r>
            <a:r>
              <a:rPr lang="en-US" sz="1800" dirty="0">
                <a:latin typeface="Times New Roman" pitchFamily="18" charset="0"/>
              </a:rPr>
              <a:t> </a:t>
            </a:r>
            <a:r>
              <a:rPr lang="en-US" sz="1800" dirty="0" err="1">
                <a:latin typeface="Times New Roman" pitchFamily="18" charset="0"/>
              </a:rPr>
              <a:t>thanh</a:t>
            </a:r>
            <a:r>
              <a:rPr lang="en-US" sz="1800" dirty="0">
                <a:latin typeface="Times New Roman" pitchFamily="18" charset="0"/>
              </a:rPr>
              <a:t> </a:t>
            </a:r>
            <a:r>
              <a:rPr lang="en-US" sz="1800" dirty="0" err="1">
                <a:latin typeface="Times New Roman" pitchFamily="18" charset="0"/>
              </a:rPr>
              <a:t>thiếu</a:t>
            </a:r>
            <a:r>
              <a:rPr lang="en-US" sz="1800" dirty="0">
                <a:latin typeface="Times New Roman" pitchFamily="18" charset="0"/>
              </a:rPr>
              <a:t> </a:t>
            </a:r>
            <a:r>
              <a:rPr lang="en-US" sz="1800" dirty="0" err="1">
                <a:latin typeface="Times New Roman" pitchFamily="18" charset="0"/>
              </a:rPr>
              <a:t>niên</a:t>
            </a:r>
            <a:r>
              <a:rPr lang="en-US" sz="1800" dirty="0">
                <a:latin typeface="Times New Roman" pitchFamily="18" charset="0"/>
              </a:rPr>
              <a:t> </a:t>
            </a:r>
            <a:r>
              <a:rPr lang="en-US" sz="1800" dirty="0" err="1">
                <a:latin typeface="Times New Roman" pitchFamily="18" charset="0"/>
              </a:rPr>
              <a:t>hiện</a:t>
            </a:r>
            <a:r>
              <a:rPr lang="en-US" sz="1800" dirty="0">
                <a:latin typeface="Times New Roman" pitchFamily="18" charset="0"/>
              </a:rPr>
              <a:t> nay, </a:t>
            </a:r>
            <a:r>
              <a:rPr lang="en-US" sz="1800" dirty="0" err="1">
                <a:latin typeface="Times New Roman" pitchFamily="18" charset="0"/>
              </a:rPr>
              <a:t>kể</a:t>
            </a:r>
            <a:r>
              <a:rPr lang="en-US" sz="1800" dirty="0">
                <a:latin typeface="Times New Roman" pitchFamily="18" charset="0"/>
              </a:rPr>
              <a:t> </a:t>
            </a:r>
            <a:r>
              <a:rPr lang="en-US" sz="1800" dirty="0" err="1">
                <a:latin typeface="Times New Roman" pitchFamily="18" charset="0"/>
              </a:rPr>
              <a:t>cả</a:t>
            </a:r>
            <a:r>
              <a:rPr lang="en-US" sz="1800" dirty="0">
                <a:latin typeface="Times New Roman" pitchFamily="18" charset="0"/>
              </a:rPr>
              <a:t> </a:t>
            </a:r>
            <a:r>
              <a:rPr lang="en-US" sz="1800" dirty="0" err="1">
                <a:latin typeface="Times New Roman" pitchFamily="18" charset="0"/>
              </a:rPr>
              <a:t>thanh</a:t>
            </a:r>
            <a:r>
              <a:rPr lang="en-US" sz="1800" dirty="0">
                <a:latin typeface="Times New Roman" pitchFamily="18" charset="0"/>
              </a:rPr>
              <a:t> </a:t>
            </a:r>
            <a:r>
              <a:rPr lang="en-US" sz="1800" dirty="0" err="1">
                <a:latin typeface="Times New Roman" pitchFamily="18" charset="0"/>
              </a:rPr>
              <a:t>niên</a:t>
            </a:r>
            <a:r>
              <a:rPr lang="en-US" sz="1800" dirty="0">
                <a:latin typeface="Times New Roman" pitchFamily="18" charset="0"/>
              </a:rPr>
              <a:t> </a:t>
            </a:r>
            <a:r>
              <a:rPr lang="en-US" sz="1800" dirty="0" err="1">
                <a:latin typeface="Times New Roman" pitchFamily="18" charset="0"/>
              </a:rPr>
              <a:t>rất</a:t>
            </a:r>
            <a:r>
              <a:rPr lang="en-US" sz="1800" dirty="0">
                <a:latin typeface="Times New Roman" pitchFamily="18" charset="0"/>
              </a:rPr>
              <a:t> </a:t>
            </a:r>
            <a:r>
              <a:rPr lang="en-US" sz="1800" dirty="0" err="1">
                <a:latin typeface="Times New Roman" pitchFamily="18" charset="0"/>
              </a:rPr>
              <a:t>cần</a:t>
            </a:r>
            <a:r>
              <a:rPr lang="en-US" sz="1800" dirty="0">
                <a:latin typeface="Times New Roman" pitchFamily="18" charset="0"/>
              </a:rPr>
              <a:t> </a:t>
            </a:r>
            <a:r>
              <a:rPr lang="en-US" sz="1800" dirty="0" err="1">
                <a:latin typeface="Times New Roman" pitchFamily="18" charset="0"/>
              </a:rPr>
              <a:t>hơi</a:t>
            </a:r>
            <a:r>
              <a:rPr lang="en-US" sz="1800" dirty="0">
                <a:latin typeface="Times New Roman" pitchFamily="18" charset="0"/>
              </a:rPr>
              <a:t> </a:t>
            </a:r>
            <a:r>
              <a:rPr lang="en-US" sz="1800" dirty="0" err="1">
                <a:latin typeface="Times New Roman" pitchFamily="18" charset="0"/>
              </a:rPr>
              <a:t>ấm</a:t>
            </a:r>
            <a:r>
              <a:rPr lang="en-US" sz="1800" dirty="0">
                <a:latin typeface="Times New Roman" pitchFamily="18" charset="0"/>
              </a:rPr>
              <a:t> </a:t>
            </a:r>
            <a:r>
              <a:rPr lang="en-US" sz="1800" dirty="0" err="1">
                <a:latin typeface="Times New Roman" pitchFamily="18" charset="0"/>
              </a:rPr>
              <a:t>của</a:t>
            </a:r>
            <a:r>
              <a:rPr lang="en-US" sz="1800" dirty="0">
                <a:latin typeface="Times New Roman" pitchFamily="18" charset="0"/>
              </a:rPr>
              <a:t> </a:t>
            </a:r>
          </a:p>
          <a:p>
            <a:pPr>
              <a:lnSpc>
                <a:spcPct val="105000"/>
              </a:lnSpc>
              <a:buFontTx/>
              <a:buNone/>
            </a:pPr>
            <a:r>
              <a:rPr lang="en-US" sz="1800" dirty="0">
                <a:latin typeface="Times New Roman" pitchFamily="18" charset="0"/>
              </a:rPr>
              <a:t>       </a:t>
            </a:r>
            <a:r>
              <a:rPr lang="en-US" sz="1800" dirty="0" err="1">
                <a:latin typeface="Times New Roman" pitchFamily="18" charset="0"/>
              </a:rPr>
              <a:t>gia</a:t>
            </a:r>
            <a:r>
              <a:rPr lang="en-US" sz="1800" dirty="0">
                <a:latin typeface="Times New Roman" pitchFamily="18" charset="0"/>
              </a:rPr>
              <a:t> </a:t>
            </a:r>
            <a:r>
              <a:rPr lang="en-US" sz="1800" dirty="0" err="1">
                <a:latin typeface="Times New Roman" pitchFamily="18" charset="0"/>
              </a:rPr>
              <a:t>đình</a:t>
            </a:r>
            <a:r>
              <a:rPr lang="en-US" sz="1800" dirty="0">
                <a:latin typeface="Times New Roman" pitchFamily="18" charset="0"/>
              </a:rPr>
              <a:t> </a:t>
            </a:r>
            <a:r>
              <a:rPr lang="en-US" sz="1800" dirty="0" err="1">
                <a:latin typeface="Times New Roman" pitchFamily="18" charset="0"/>
              </a:rPr>
              <a:t>và</a:t>
            </a:r>
            <a:r>
              <a:rPr lang="en-US" sz="1800" dirty="0">
                <a:latin typeface="Times New Roman" pitchFamily="18" charset="0"/>
              </a:rPr>
              <a:t> </a:t>
            </a:r>
            <a:r>
              <a:rPr lang="en-US" sz="1800" dirty="0" err="1">
                <a:latin typeface="Times New Roman" pitchFamily="18" charset="0"/>
              </a:rPr>
              <a:t>những</a:t>
            </a:r>
            <a:r>
              <a:rPr lang="en-US" sz="1800" dirty="0">
                <a:latin typeface="Times New Roman" pitchFamily="18" charset="0"/>
              </a:rPr>
              <a:t> </a:t>
            </a:r>
            <a:r>
              <a:rPr lang="en-US" sz="1800" dirty="0" err="1">
                <a:latin typeface="Times New Roman" pitchFamily="18" charset="0"/>
              </a:rPr>
              <a:t>lời</a:t>
            </a:r>
            <a:r>
              <a:rPr lang="en-US" sz="1800" dirty="0">
                <a:latin typeface="Times New Roman" pitchFamily="18" charset="0"/>
              </a:rPr>
              <a:t> </a:t>
            </a:r>
            <a:r>
              <a:rPr lang="en-US" sz="1800" dirty="0" err="1">
                <a:latin typeface="Times New Roman" pitchFamily="18" charset="0"/>
              </a:rPr>
              <a:t>động</a:t>
            </a:r>
            <a:r>
              <a:rPr lang="en-US" sz="1800" dirty="0">
                <a:latin typeface="Times New Roman" pitchFamily="18" charset="0"/>
              </a:rPr>
              <a:t> </a:t>
            </a:r>
            <a:r>
              <a:rPr lang="en-US" sz="1800" dirty="0" err="1">
                <a:latin typeface="Times New Roman" pitchFamily="18" charset="0"/>
              </a:rPr>
              <a:t>viên</a:t>
            </a:r>
            <a:r>
              <a:rPr lang="en-US" sz="1800" dirty="0">
                <a:latin typeface="Times New Roman" pitchFamily="18" charset="0"/>
              </a:rPr>
              <a:t>, </a:t>
            </a:r>
            <a:r>
              <a:rPr lang="en-US" sz="1800" dirty="0" err="1">
                <a:latin typeface="Times New Roman" pitchFamily="18" charset="0"/>
              </a:rPr>
              <a:t>khuyến</a:t>
            </a:r>
            <a:r>
              <a:rPr lang="en-US" sz="1800" dirty="0">
                <a:latin typeface="Times New Roman" pitchFamily="18" charset="0"/>
              </a:rPr>
              <a:t> </a:t>
            </a:r>
            <a:r>
              <a:rPr lang="en-US" sz="1800" dirty="0" err="1">
                <a:latin typeface="Times New Roman" pitchFamily="18" charset="0"/>
              </a:rPr>
              <a:t>khích</a:t>
            </a:r>
            <a:r>
              <a:rPr lang="en-US" sz="1800" dirty="0">
                <a:latin typeface="Times New Roman" pitchFamily="18" charset="0"/>
              </a:rPr>
              <a:t>, </a:t>
            </a:r>
            <a:r>
              <a:rPr lang="en-US" sz="1800" dirty="0" err="1">
                <a:latin typeface="Times New Roman" pitchFamily="18" charset="0"/>
              </a:rPr>
              <a:t>chia</a:t>
            </a:r>
            <a:r>
              <a:rPr lang="en-US" sz="1800" dirty="0">
                <a:latin typeface="Times New Roman" pitchFamily="18" charset="0"/>
              </a:rPr>
              <a:t> </a:t>
            </a:r>
            <a:r>
              <a:rPr lang="en-US" sz="1800" dirty="0" err="1">
                <a:latin typeface="Times New Roman" pitchFamily="18" charset="0"/>
              </a:rPr>
              <a:t>sẻ</a:t>
            </a:r>
            <a:r>
              <a:rPr lang="en-US" sz="1800" dirty="0">
                <a:latin typeface="Times New Roman" pitchFamily="18" charset="0"/>
              </a:rPr>
              <a:t> </a:t>
            </a:r>
            <a:r>
              <a:rPr lang="en-US" sz="1800" dirty="0" err="1">
                <a:latin typeface="Times New Roman" pitchFamily="18" charset="0"/>
              </a:rPr>
              <a:t>cảm</a:t>
            </a:r>
            <a:r>
              <a:rPr lang="en-US" sz="1800" dirty="0">
                <a:latin typeface="Times New Roman" pitchFamily="18" charset="0"/>
              </a:rPr>
              <a:t> </a:t>
            </a:r>
            <a:r>
              <a:rPr lang="en-US" sz="1800" dirty="0" err="1">
                <a:latin typeface="Times New Roman" pitchFamily="18" charset="0"/>
              </a:rPr>
              <a:t>thông</a:t>
            </a:r>
            <a:r>
              <a:rPr lang="en-US" sz="1800" dirty="0">
                <a:latin typeface="Times New Roman" pitchFamily="18" charset="0"/>
              </a:rPr>
              <a:t> </a:t>
            </a:r>
            <a:r>
              <a:rPr lang="en-US" sz="1800" dirty="0" err="1">
                <a:latin typeface="Times New Roman" pitchFamily="18" charset="0"/>
              </a:rPr>
              <a:t>đối</a:t>
            </a:r>
            <a:r>
              <a:rPr lang="en-US" sz="1800" dirty="0">
                <a:latin typeface="Times New Roman" pitchFamily="18" charset="0"/>
              </a:rPr>
              <a:t> </a:t>
            </a:r>
          </a:p>
          <a:p>
            <a:pPr>
              <a:lnSpc>
                <a:spcPct val="105000"/>
              </a:lnSpc>
              <a:buFontTx/>
              <a:buNone/>
            </a:pPr>
            <a:r>
              <a:rPr lang="en-US" sz="1800" dirty="0">
                <a:latin typeface="Times New Roman" pitchFamily="18" charset="0"/>
              </a:rPr>
              <a:t>       </a:t>
            </a:r>
            <a:r>
              <a:rPr lang="en-US" sz="1800" dirty="0" err="1">
                <a:latin typeface="Times New Roman" pitchFamily="18" charset="0"/>
              </a:rPr>
              <a:t>với</a:t>
            </a:r>
            <a:r>
              <a:rPr lang="en-US" sz="1800" dirty="0">
                <a:latin typeface="Times New Roman" pitchFamily="18" charset="0"/>
              </a:rPr>
              <a:t> </a:t>
            </a:r>
            <a:r>
              <a:rPr lang="en-US" sz="1800" dirty="0" err="1">
                <a:latin typeface="Times New Roman" pitchFamily="18" charset="0"/>
              </a:rPr>
              <a:t>các</a:t>
            </a:r>
            <a:r>
              <a:rPr lang="en-US" sz="1800" dirty="0">
                <a:latin typeface="Times New Roman" pitchFamily="18" charset="0"/>
              </a:rPr>
              <a:t> </a:t>
            </a:r>
            <a:r>
              <a:rPr lang="en-US" sz="1800" dirty="0" err="1">
                <a:latin typeface="Times New Roman" pitchFamily="18" charset="0"/>
              </a:rPr>
              <a:t>em</a:t>
            </a:r>
            <a:r>
              <a:rPr lang="en-US" sz="1800" dirty="0">
                <a:latin typeface="Times New Roman" pitchFamily="18" charset="0"/>
              </a:rPr>
              <a:t>,. </a:t>
            </a:r>
            <a:r>
              <a:rPr lang="en-US" sz="1800" dirty="0" err="1">
                <a:latin typeface="Times New Roman" pitchFamily="18" charset="0"/>
              </a:rPr>
              <a:t>Chính</a:t>
            </a:r>
            <a:r>
              <a:rPr lang="en-US" sz="1800" dirty="0">
                <a:latin typeface="Times New Roman" pitchFamily="18" charset="0"/>
              </a:rPr>
              <a:t> </a:t>
            </a:r>
            <a:r>
              <a:rPr lang="en-US" sz="1800" dirty="0" err="1">
                <a:latin typeface="Times New Roman" pitchFamily="18" charset="0"/>
              </a:rPr>
              <a:t>vì</a:t>
            </a:r>
            <a:r>
              <a:rPr lang="en-US" sz="1800" dirty="0">
                <a:latin typeface="Times New Roman" pitchFamily="18" charset="0"/>
              </a:rPr>
              <a:t> </a:t>
            </a:r>
            <a:r>
              <a:rPr lang="en-US" sz="1800" dirty="0" err="1">
                <a:latin typeface="Times New Roman" pitchFamily="18" charset="0"/>
              </a:rPr>
              <a:t>vậy</a:t>
            </a:r>
            <a:r>
              <a:rPr lang="en-US" sz="1800" dirty="0">
                <a:latin typeface="Times New Roman" pitchFamily="18" charset="0"/>
              </a:rPr>
              <a:t> </a:t>
            </a:r>
            <a:r>
              <a:rPr lang="en-US" sz="1800" dirty="0" err="1">
                <a:latin typeface="Times New Roman" pitchFamily="18" charset="0"/>
              </a:rPr>
              <a:t>mỗi</a:t>
            </a:r>
            <a:r>
              <a:rPr lang="en-US" sz="1800" dirty="0">
                <a:latin typeface="Times New Roman" pitchFamily="18" charset="0"/>
              </a:rPr>
              <a:t> </a:t>
            </a:r>
            <a:r>
              <a:rPr lang="en-US" sz="1800" dirty="0" err="1">
                <a:latin typeface="Times New Roman" pitchFamily="18" charset="0"/>
              </a:rPr>
              <a:t>gia</a:t>
            </a:r>
            <a:r>
              <a:rPr lang="en-US" sz="1800" dirty="0">
                <a:latin typeface="Times New Roman" pitchFamily="18" charset="0"/>
              </a:rPr>
              <a:t> </a:t>
            </a:r>
            <a:r>
              <a:rPr lang="en-US" sz="1800" dirty="0" err="1">
                <a:latin typeface="Times New Roman" pitchFamily="18" charset="0"/>
              </a:rPr>
              <a:t>đình</a:t>
            </a:r>
            <a:r>
              <a:rPr lang="en-US" sz="1800" dirty="0">
                <a:latin typeface="Times New Roman" pitchFamily="18" charset="0"/>
              </a:rPr>
              <a:t> </a:t>
            </a:r>
            <a:r>
              <a:rPr lang="en-US" sz="1800" dirty="0" err="1">
                <a:latin typeface="Times New Roman" pitchFamily="18" charset="0"/>
              </a:rPr>
              <a:t>chúng</a:t>
            </a:r>
            <a:r>
              <a:rPr lang="en-US" sz="1800" dirty="0">
                <a:latin typeface="Times New Roman" pitchFamily="18" charset="0"/>
              </a:rPr>
              <a:t> </a:t>
            </a:r>
            <a:r>
              <a:rPr lang="en-US" sz="1800" dirty="0" err="1">
                <a:latin typeface="Times New Roman" pitchFamily="18" charset="0"/>
              </a:rPr>
              <a:t>ta</a:t>
            </a:r>
            <a:r>
              <a:rPr lang="en-US" sz="1800" dirty="0">
                <a:latin typeface="Times New Roman" pitchFamily="18" charset="0"/>
              </a:rPr>
              <a:t> </a:t>
            </a:r>
            <a:r>
              <a:rPr lang="en-US" sz="1800" dirty="0" err="1">
                <a:latin typeface="Times New Roman" pitchFamily="18" charset="0"/>
              </a:rPr>
              <a:t>hãy</a:t>
            </a:r>
            <a:r>
              <a:rPr lang="en-US" sz="1800" dirty="0">
                <a:latin typeface="Times New Roman" pitchFamily="18" charset="0"/>
              </a:rPr>
              <a:t> </a:t>
            </a:r>
            <a:r>
              <a:rPr lang="en-US" sz="1800" dirty="0" err="1">
                <a:latin typeface="Times New Roman" pitchFamily="18" charset="0"/>
              </a:rPr>
              <a:t>luôn</a:t>
            </a:r>
            <a:r>
              <a:rPr lang="en-US" sz="1800" dirty="0">
                <a:latin typeface="Times New Roman" pitchFamily="18" charset="0"/>
              </a:rPr>
              <a:t> </a:t>
            </a:r>
            <a:r>
              <a:rPr lang="en-US" sz="1800" dirty="0" err="1">
                <a:latin typeface="Times New Roman" pitchFamily="18" charset="0"/>
              </a:rPr>
              <a:t>giành</a:t>
            </a:r>
            <a:r>
              <a:rPr lang="en-US" sz="1800" dirty="0">
                <a:latin typeface="Times New Roman" pitchFamily="18" charset="0"/>
              </a:rPr>
              <a:t> </a:t>
            </a:r>
            <a:r>
              <a:rPr lang="en-US" sz="1800" dirty="0" err="1">
                <a:latin typeface="Times New Roman" pitchFamily="18" charset="0"/>
              </a:rPr>
              <a:t>thời</a:t>
            </a:r>
            <a:r>
              <a:rPr lang="en-US" sz="1800" dirty="0">
                <a:latin typeface="Times New Roman" pitchFamily="18" charset="0"/>
              </a:rPr>
              <a:t>   </a:t>
            </a:r>
          </a:p>
          <a:p>
            <a:pPr>
              <a:lnSpc>
                <a:spcPct val="105000"/>
              </a:lnSpc>
              <a:buFontTx/>
              <a:buNone/>
            </a:pPr>
            <a:r>
              <a:rPr lang="en-US" sz="1800" dirty="0">
                <a:latin typeface="Times New Roman" pitchFamily="18" charset="0"/>
              </a:rPr>
              <a:t>       </a:t>
            </a:r>
            <a:r>
              <a:rPr lang="en-US" sz="1800" dirty="0" err="1">
                <a:latin typeface="Times New Roman" pitchFamily="18" charset="0"/>
              </a:rPr>
              <a:t>gian</a:t>
            </a:r>
            <a:r>
              <a:rPr lang="en-US" sz="1800" dirty="0">
                <a:latin typeface="Times New Roman" pitchFamily="18" charset="0"/>
              </a:rPr>
              <a:t> </a:t>
            </a:r>
            <a:r>
              <a:rPr lang="en-US" sz="1800" dirty="0" err="1">
                <a:latin typeface="Times New Roman" pitchFamily="18" charset="0"/>
              </a:rPr>
              <a:t>quan</a:t>
            </a:r>
            <a:r>
              <a:rPr lang="en-US" sz="1800" dirty="0">
                <a:latin typeface="Times New Roman" pitchFamily="18" charset="0"/>
              </a:rPr>
              <a:t> </a:t>
            </a:r>
            <a:r>
              <a:rPr lang="en-US" sz="1800" dirty="0" err="1">
                <a:latin typeface="Times New Roman" pitchFamily="18" charset="0"/>
              </a:rPr>
              <a:t>tâm</a:t>
            </a:r>
            <a:r>
              <a:rPr lang="en-US" sz="1800" dirty="0">
                <a:latin typeface="Times New Roman" pitchFamily="18" charset="0"/>
              </a:rPr>
              <a:t> </a:t>
            </a:r>
            <a:r>
              <a:rPr lang="en-US" sz="1800" dirty="0" err="1">
                <a:latin typeface="Times New Roman" pitchFamily="18" charset="0"/>
              </a:rPr>
              <a:t>đến</a:t>
            </a:r>
            <a:r>
              <a:rPr lang="en-US" sz="1800" dirty="0">
                <a:latin typeface="Times New Roman" pitchFamily="18" charset="0"/>
              </a:rPr>
              <a:t> </a:t>
            </a:r>
            <a:r>
              <a:rPr lang="en-US" sz="1800" dirty="0" err="1">
                <a:latin typeface="Times New Roman" pitchFamily="18" charset="0"/>
              </a:rPr>
              <a:t>các</a:t>
            </a:r>
            <a:r>
              <a:rPr lang="en-US" sz="1800" dirty="0">
                <a:latin typeface="Times New Roman" pitchFamily="18" charset="0"/>
              </a:rPr>
              <a:t> </a:t>
            </a:r>
            <a:r>
              <a:rPr lang="en-US" sz="1800" dirty="0" err="1">
                <a:latin typeface="Times New Roman" pitchFamily="18" charset="0"/>
              </a:rPr>
              <a:t>em</a:t>
            </a:r>
            <a:r>
              <a:rPr lang="en-US" sz="1800" dirty="0">
                <a:latin typeface="Times New Roman" pitchFamily="18" charset="0"/>
              </a:rPr>
              <a:t> </a:t>
            </a:r>
            <a:r>
              <a:rPr lang="en-US" sz="1800" dirty="0" err="1">
                <a:latin typeface="Times New Roman" pitchFamily="18" charset="0"/>
              </a:rPr>
              <a:t>nhiều</a:t>
            </a:r>
            <a:r>
              <a:rPr lang="en-US" sz="1800" dirty="0">
                <a:latin typeface="Times New Roman" pitchFamily="18" charset="0"/>
              </a:rPr>
              <a:t> </a:t>
            </a:r>
            <a:r>
              <a:rPr lang="en-US" sz="1800" dirty="0" err="1">
                <a:latin typeface="Times New Roman" pitchFamily="18" charset="0"/>
              </a:rPr>
              <a:t>hơn</a:t>
            </a:r>
            <a:r>
              <a:rPr lang="en-US" sz="1800" dirty="0">
                <a:latin typeface="Times New Roman" pitchFamily="18" charset="0"/>
              </a:rPr>
              <a:t>, </a:t>
            </a:r>
            <a:r>
              <a:rPr lang="en-US" sz="1800" dirty="0" err="1">
                <a:latin typeface="Times New Roman" pitchFamily="18" charset="0"/>
              </a:rPr>
              <a:t>các</a:t>
            </a:r>
            <a:r>
              <a:rPr lang="en-US" sz="1800" dirty="0">
                <a:latin typeface="Times New Roman" pitchFamily="18" charset="0"/>
              </a:rPr>
              <a:t> </a:t>
            </a:r>
            <a:r>
              <a:rPr lang="en-US" sz="1800" dirty="0" err="1">
                <a:latin typeface="Times New Roman" pitchFamily="18" charset="0"/>
              </a:rPr>
              <a:t>em</a:t>
            </a:r>
            <a:r>
              <a:rPr lang="en-US" sz="1800" dirty="0">
                <a:latin typeface="Times New Roman" pitchFamily="18" charset="0"/>
              </a:rPr>
              <a:t> </a:t>
            </a:r>
            <a:r>
              <a:rPr lang="en-US" sz="1800" dirty="0" err="1">
                <a:latin typeface="Times New Roman" pitchFamily="18" charset="0"/>
              </a:rPr>
              <a:t>có</a:t>
            </a:r>
            <a:r>
              <a:rPr lang="en-US" sz="1800" dirty="0">
                <a:latin typeface="Times New Roman" pitchFamily="18" charset="0"/>
              </a:rPr>
              <a:t> </a:t>
            </a:r>
            <a:r>
              <a:rPr lang="en-US" sz="1800" dirty="0" err="1">
                <a:latin typeface="Times New Roman" pitchFamily="18" charset="0"/>
              </a:rPr>
              <a:t>cơ</a:t>
            </a:r>
            <a:r>
              <a:rPr lang="en-US" sz="1800" dirty="0">
                <a:latin typeface="Times New Roman" pitchFamily="18" charset="0"/>
              </a:rPr>
              <a:t> </a:t>
            </a:r>
            <a:r>
              <a:rPr lang="en-US" sz="1800" dirty="0" err="1">
                <a:latin typeface="Times New Roman" pitchFamily="18" charset="0"/>
              </a:rPr>
              <a:t>hội</a:t>
            </a:r>
            <a:r>
              <a:rPr lang="en-US" sz="1800" dirty="0">
                <a:latin typeface="Times New Roman" pitchFamily="18" charset="0"/>
              </a:rPr>
              <a:t> </a:t>
            </a:r>
            <a:r>
              <a:rPr lang="en-US" sz="1800" dirty="0" err="1">
                <a:latin typeface="Times New Roman" pitchFamily="18" charset="0"/>
              </a:rPr>
              <a:t>phát</a:t>
            </a:r>
            <a:r>
              <a:rPr lang="en-US" sz="1800" dirty="0">
                <a:latin typeface="Times New Roman" pitchFamily="18" charset="0"/>
              </a:rPr>
              <a:t> </a:t>
            </a:r>
            <a:r>
              <a:rPr lang="en-US" sz="1800" dirty="0" err="1">
                <a:latin typeface="Times New Roman" pitchFamily="18" charset="0"/>
              </a:rPr>
              <a:t>triển</a:t>
            </a:r>
            <a:r>
              <a:rPr lang="en-US" sz="1800" dirty="0">
                <a:latin typeface="Times New Roman" pitchFamily="18" charset="0"/>
              </a:rPr>
              <a:t>  </a:t>
            </a:r>
          </a:p>
          <a:p>
            <a:pPr>
              <a:lnSpc>
                <a:spcPct val="105000"/>
              </a:lnSpc>
              <a:buFontTx/>
              <a:buNone/>
            </a:pPr>
            <a:r>
              <a:rPr lang="en-US" sz="1800" dirty="0">
                <a:latin typeface="Times New Roman" pitchFamily="18" charset="0"/>
              </a:rPr>
              <a:t>       </a:t>
            </a:r>
            <a:r>
              <a:rPr lang="en-US" sz="1800" dirty="0" err="1">
                <a:latin typeface="Times New Roman" pitchFamily="18" charset="0"/>
              </a:rPr>
              <a:t>những</a:t>
            </a:r>
            <a:r>
              <a:rPr lang="en-US" sz="1800" dirty="0">
                <a:latin typeface="Times New Roman" pitchFamily="18" charset="0"/>
              </a:rPr>
              <a:t> </a:t>
            </a:r>
            <a:r>
              <a:rPr lang="en-US" sz="1800" dirty="0" err="1">
                <a:latin typeface="Times New Roman" pitchFamily="18" charset="0"/>
              </a:rPr>
              <a:t>suy</a:t>
            </a:r>
            <a:r>
              <a:rPr lang="en-US" sz="1800" dirty="0">
                <a:latin typeface="Times New Roman" pitchFamily="18" charset="0"/>
              </a:rPr>
              <a:t> </a:t>
            </a:r>
            <a:r>
              <a:rPr lang="en-US" sz="1800" dirty="0" err="1">
                <a:latin typeface="Times New Roman" pitchFamily="18" charset="0"/>
              </a:rPr>
              <a:t>nghĩ</a:t>
            </a:r>
            <a:r>
              <a:rPr lang="en-US" sz="1800" dirty="0">
                <a:latin typeface="Times New Roman" pitchFamily="18" charset="0"/>
              </a:rPr>
              <a:t>, </a:t>
            </a:r>
            <a:r>
              <a:rPr lang="en-US" sz="1800" dirty="0" err="1">
                <a:latin typeface="Times New Roman" pitchFamily="18" charset="0"/>
              </a:rPr>
              <a:t>bộc</a:t>
            </a:r>
            <a:r>
              <a:rPr lang="en-US" sz="1800" dirty="0">
                <a:latin typeface="Times New Roman" pitchFamily="18" charset="0"/>
              </a:rPr>
              <a:t> </a:t>
            </a:r>
            <a:r>
              <a:rPr lang="en-US" sz="1800" dirty="0" err="1">
                <a:latin typeface="Times New Roman" pitchFamily="18" charset="0"/>
              </a:rPr>
              <a:t>lộ</a:t>
            </a:r>
            <a:r>
              <a:rPr lang="en-US" sz="1800" dirty="0">
                <a:latin typeface="Times New Roman" pitchFamily="18" charset="0"/>
              </a:rPr>
              <a:t> </a:t>
            </a:r>
            <a:r>
              <a:rPr lang="en-US" sz="1800" dirty="0" err="1">
                <a:latin typeface="Times New Roman" pitchFamily="18" charset="0"/>
              </a:rPr>
              <a:t>ước</a:t>
            </a:r>
            <a:r>
              <a:rPr lang="en-US" sz="1800" dirty="0">
                <a:latin typeface="Times New Roman" pitchFamily="18" charset="0"/>
              </a:rPr>
              <a:t> </a:t>
            </a:r>
            <a:r>
              <a:rPr lang="en-US" sz="1800" dirty="0" err="1">
                <a:latin typeface="Times New Roman" pitchFamily="18" charset="0"/>
              </a:rPr>
              <a:t>mơ</a:t>
            </a:r>
            <a:r>
              <a:rPr lang="en-US" sz="1800" dirty="0">
                <a:latin typeface="Times New Roman" pitchFamily="18" charset="0"/>
              </a:rPr>
              <a:t>, </a:t>
            </a:r>
            <a:r>
              <a:rPr lang="en-US" sz="1800" dirty="0" err="1">
                <a:latin typeface="Times New Roman" pitchFamily="18" charset="0"/>
              </a:rPr>
              <a:t>đề</a:t>
            </a:r>
            <a:r>
              <a:rPr lang="en-US" sz="1800" dirty="0">
                <a:latin typeface="Times New Roman" pitchFamily="18" charset="0"/>
              </a:rPr>
              <a:t> </a:t>
            </a:r>
            <a:r>
              <a:rPr lang="en-US" sz="1800" dirty="0" err="1">
                <a:latin typeface="Times New Roman" pitchFamily="18" charset="0"/>
              </a:rPr>
              <a:t>xuất</a:t>
            </a:r>
            <a:r>
              <a:rPr lang="en-US" sz="1800" dirty="0">
                <a:latin typeface="Times New Roman" pitchFamily="18" charset="0"/>
              </a:rPr>
              <a:t> </a:t>
            </a:r>
            <a:r>
              <a:rPr lang="en-US" sz="1800" dirty="0" err="1">
                <a:latin typeface="Times New Roman" pitchFamily="18" charset="0"/>
              </a:rPr>
              <a:t>các</a:t>
            </a:r>
            <a:r>
              <a:rPr lang="en-US" sz="1800" dirty="0">
                <a:latin typeface="Times New Roman" pitchFamily="18" charset="0"/>
              </a:rPr>
              <a:t> </a:t>
            </a:r>
            <a:r>
              <a:rPr lang="en-US" sz="1800" dirty="0" err="1">
                <a:latin typeface="Times New Roman" pitchFamily="18" charset="0"/>
              </a:rPr>
              <a:t>khó</a:t>
            </a:r>
            <a:r>
              <a:rPr lang="en-US" sz="1800" dirty="0">
                <a:latin typeface="Times New Roman" pitchFamily="18" charset="0"/>
              </a:rPr>
              <a:t> </a:t>
            </a:r>
            <a:r>
              <a:rPr lang="en-US" sz="1800" dirty="0" err="1">
                <a:latin typeface="Times New Roman" pitchFamily="18" charset="0"/>
              </a:rPr>
              <a:t>khăn</a:t>
            </a:r>
            <a:r>
              <a:rPr lang="en-US" sz="1800" dirty="0">
                <a:latin typeface="Times New Roman" pitchFamily="18" charset="0"/>
              </a:rPr>
              <a:t> </a:t>
            </a:r>
            <a:r>
              <a:rPr lang="en-US" sz="1800" dirty="0" err="1">
                <a:latin typeface="Times New Roman" pitchFamily="18" charset="0"/>
              </a:rPr>
              <a:t>với</a:t>
            </a:r>
            <a:r>
              <a:rPr lang="en-US" sz="1800" dirty="0">
                <a:latin typeface="Times New Roman" pitchFamily="18" charset="0"/>
              </a:rPr>
              <a:t> </a:t>
            </a:r>
            <a:r>
              <a:rPr lang="en-US" sz="1800" dirty="0" err="1">
                <a:latin typeface="Times New Roman" pitchFamily="18" charset="0"/>
              </a:rPr>
              <a:t>ba</a:t>
            </a:r>
            <a:r>
              <a:rPr lang="en-US" sz="1800" dirty="0">
                <a:latin typeface="Times New Roman" pitchFamily="18" charset="0"/>
              </a:rPr>
              <a:t> </a:t>
            </a:r>
            <a:r>
              <a:rPr lang="en-US" sz="1800" dirty="0" err="1">
                <a:latin typeface="Times New Roman" pitchFamily="18" charset="0"/>
              </a:rPr>
              <a:t>mẹ</a:t>
            </a:r>
            <a:r>
              <a:rPr lang="en-US" sz="1800" dirty="0">
                <a:latin typeface="Times New Roman" pitchFamily="18" charset="0"/>
              </a:rPr>
              <a:t> </a:t>
            </a:r>
            <a:r>
              <a:rPr lang="en-US" sz="1800" dirty="0" err="1">
                <a:latin typeface="Times New Roman" pitchFamily="18" charset="0"/>
              </a:rPr>
              <a:t>để</a:t>
            </a:r>
            <a:r>
              <a:rPr lang="en-US" sz="1800" dirty="0">
                <a:latin typeface="Times New Roman" pitchFamily="18" charset="0"/>
              </a:rPr>
              <a:t> </a:t>
            </a:r>
            <a:r>
              <a:rPr lang="en-US" sz="1800" dirty="0" err="1">
                <a:latin typeface="Times New Roman" pitchFamily="18" charset="0"/>
              </a:rPr>
              <a:t>rồi</a:t>
            </a:r>
            <a:r>
              <a:rPr lang="en-US" sz="1800" dirty="0">
                <a:latin typeface="Times New Roman" pitchFamily="18" charset="0"/>
              </a:rPr>
              <a:t> </a:t>
            </a:r>
          </a:p>
          <a:p>
            <a:pPr>
              <a:lnSpc>
                <a:spcPct val="105000"/>
              </a:lnSpc>
              <a:buFontTx/>
              <a:buNone/>
            </a:pPr>
            <a:r>
              <a:rPr lang="en-US" sz="1800" dirty="0">
                <a:latin typeface="Times New Roman" pitchFamily="18" charset="0"/>
              </a:rPr>
              <a:t>       </a:t>
            </a:r>
            <a:r>
              <a:rPr lang="en-US" sz="1800" dirty="0" err="1">
                <a:latin typeface="Times New Roman" pitchFamily="18" charset="0"/>
              </a:rPr>
              <a:t>chính</a:t>
            </a:r>
            <a:r>
              <a:rPr lang="en-US" sz="1800" dirty="0">
                <a:latin typeface="Times New Roman" pitchFamily="18" charset="0"/>
              </a:rPr>
              <a:t> </a:t>
            </a:r>
            <a:r>
              <a:rPr lang="en-US" sz="1800" dirty="0" err="1">
                <a:latin typeface="Times New Roman" pitchFamily="18" charset="0"/>
              </a:rPr>
              <a:t>chúng</a:t>
            </a:r>
            <a:r>
              <a:rPr lang="en-US" sz="1800" dirty="0">
                <a:latin typeface="Times New Roman" pitchFamily="18" charset="0"/>
              </a:rPr>
              <a:t> </a:t>
            </a:r>
            <a:r>
              <a:rPr lang="en-US" sz="1800" dirty="0" err="1">
                <a:latin typeface="Times New Roman" pitchFamily="18" charset="0"/>
              </a:rPr>
              <a:t>ta</a:t>
            </a:r>
            <a:r>
              <a:rPr lang="en-US" sz="1800" dirty="0">
                <a:latin typeface="Times New Roman" pitchFamily="18" charset="0"/>
              </a:rPr>
              <a:t> </a:t>
            </a:r>
            <a:r>
              <a:rPr lang="en-US" sz="1800" dirty="0" err="1">
                <a:latin typeface="Times New Roman" pitchFamily="18" charset="0"/>
              </a:rPr>
              <a:t>sẽ</a:t>
            </a:r>
            <a:r>
              <a:rPr lang="en-US" sz="1800" dirty="0">
                <a:latin typeface="Times New Roman" pitchFamily="18" charset="0"/>
              </a:rPr>
              <a:t> </a:t>
            </a:r>
            <a:r>
              <a:rPr lang="en-US" sz="1800" dirty="0" err="1">
                <a:latin typeface="Times New Roman" pitchFamily="18" charset="0"/>
              </a:rPr>
              <a:t>giúp</a:t>
            </a:r>
            <a:r>
              <a:rPr lang="en-US" sz="1800" dirty="0">
                <a:latin typeface="Times New Roman" pitchFamily="18" charset="0"/>
              </a:rPr>
              <a:t> </a:t>
            </a:r>
            <a:r>
              <a:rPr lang="en-US" sz="1800" dirty="0" err="1">
                <a:latin typeface="Times New Roman" pitchFamily="18" charset="0"/>
              </a:rPr>
              <a:t>các</a:t>
            </a:r>
            <a:r>
              <a:rPr lang="en-US" sz="1800" dirty="0">
                <a:latin typeface="Times New Roman" pitchFamily="18" charset="0"/>
              </a:rPr>
              <a:t> </a:t>
            </a:r>
            <a:r>
              <a:rPr lang="en-US" sz="1800" dirty="0" err="1">
                <a:latin typeface="Times New Roman" pitchFamily="18" charset="0"/>
              </a:rPr>
              <a:t>em</a:t>
            </a:r>
            <a:r>
              <a:rPr lang="en-US" sz="1800" dirty="0">
                <a:latin typeface="Times New Roman" pitchFamily="18" charset="0"/>
              </a:rPr>
              <a:t> </a:t>
            </a:r>
            <a:r>
              <a:rPr lang="en-US" sz="1800" dirty="0" err="1">
                <a:latin typeface="Times New Roman" pitchFamily="18" charset="0"/>
              </a:rPr>
              <a:t>có</a:t>
            </a:r>
            <a:r>
              <a:rPr lang="en-US" sz="1800" dirty="0">
                <a:latin typeface="Times New Roman" pitchFamily="18" charset="0"/>
              </a:rPr>
              <a:t> </a:t>
            </a:r>
            <a:r>
              <a:rPr lang="en-US" sz="1800" dirty="0" err="1">
                <a:latin typeface="Times New Roman" pitchFamily="18" charset="0"/>
              </a:rPr>
              <a:t>thêm</a:t>
            </a:r>
            <a:r>
              <a:rPr lang="en-US" sz="1800" dirty="0">
                <a:latin typeface="Times New Roman" pitchFamily="18" charset="0"/>
              </a:rPr>
              <a:t> </a:t>
            </a:r>
            <a:r>
              <a:rPr lang="en-US" sz="1800" dirty="0" err="1">
                <a:latin typeface="Times New Roman" pitchFamily="18" charset="0"/>
              </a:rPr>
              <a:t>nhiều</a:t>
            </a:r>
            <a:r>
              <a:rPr lang="en-US" sz="1800" dirty="0">
                <a:latin typeface="Times New Roman" pitchFamily="18" charset="0"/>
              </a:rPr>
              <a:t> </a:t>
            </a:r>
            <a:r>
              <a:rPr lang="en-US" sz="1800" dirty="0" err="1">
                <a:latin typeface="Times New Roman" pitchFamily="18" charset="0"/>
              </a:rPr>
              <a:t>niêm</a:t>
            </a:r>
            <a:r>
              <a:rPr lang="en-US" sz="1800" dirty="0">
                <a:latin typeface="Times New Roman" pitchFamily="18" charset="0"/>
              </a:rPr>
              <a:t> tin </a:t>
            </a:r>
            <a:r>
              <a:rPr lang="en-US" sz="1800" dirty="0" err="1">
                <a:latin typeface="Times New Roman" pitchFamily="18" charset="0"/>
              </a:rPr>
              <a:t>hơn</a:t>
            </a:r>
            <a:r>
              <a:rPr lang="en-US" sz="1800" dirty="0">
                <a:latin typeface="Times New Roman" pitchFamily="18" charset="0"/>
              </a:rPr>
              <a:t> </a:t>
            </a:r>
            <a:r>
              <a:rPr lang="en-US" sz="1800" dirty="0" err="1">
                <a:latin typeface="Times New Roman" pitchFamily="18" charset="0"/>
              </a:rPr>
              <a:t>nữa</a:t>
            </a:r>
            <a:r>
              <a:rPr lang="en-US" sz="1800" dirty="0">
                <a:latin typeface="Times New Roman" pitchFamily="18" charset="0"/>
              </a:rPr>
              <a:t> </a:t>
            </a:r>
            <a:r>
              <a:rPr lang="en-US" sz="1800" dirty="0" err="1">
                <a:latin typeface="Times New Roman" pitchFamily="18" charset="0"/>
              </a:rPr>
              <a:t>trong</a:t>
            </a:r>
            <a:r>
              <a:rPr lang="en-US" sz="1800" dirty="0">
                <a:latin typeface="Times New Roman" pitchFamily="18" charset="0"/>
              </a:rPr>
              <a:t> </a:t>
            </a:r>
          </a:p>
          <a:p>
            <a:pPr>
              <a:lnSpc>
                <a:spcPct val="105000"/>
              </a:lnSpc>
              <a:buFontTx/>
              <a:buNone/>
            </a:pPr>
            <a:r>
              <a:rPr lang="en-US" sz="1800" dirty="0">
                <a:latin typeface="Times New Roman" pitchFamily="18" charset="0"/>
              </a:rPr>
              <a:t>       </a:t>
            </a:r>
            <a:r>
              <a:rPr lang="en-US" sz="1800" dirty="0" err="1">
                <a:latin typeface="Times New Roman" pitchFamily="18" charset="0"/>
              </a:rPr>
              <a:t>cuộc</a:t>
            </a:r>
            <a:r>
              <a:rPr lang="en-US" sz="1800" dirty="0">
                <a:latin typeface="Times New Roman" pitchFamily="18" charset="0"/>
              </a:rPr>
              <a:t> </a:t>
            </a:r>
            <a:r>
              <a:rPr lang="en-US" sz="1800" dirty="0" err="1">
                <a:latin typeface="Times New Roman" pitchFamily="18" charset="0"/>
              </a:rPr>
              <a:t>sống</a:t>
            </a:r>
            <a:r>
              <a:rPr lang="en-US" sz="1800" dirty="0">
                <a:latin typeface="Times New Roman" pitchFamily="18" charset="0"/>
              </a:rPr>
              <a:t> </a:t>
            </a:r>
            <a:r>
              <a:rPr lang="en-US" sz="1800" dirty="0" err="1">
                <a:latin typeface="Times New Roman" pitchFamily="18" charset="0"/>
              </a:rPr>
              <a:t>và</a:t>
            </a:r>
            <a:r>
              <a:rPr lang="en-US" sz="1800" dirty="0">
                <a:latin typeface="Times New Roman" pitchFamily="18" charset="0"/>
              </a:rPr>
              <a:t> </a:t>
            </a:r>
            <a:r>
              <a:rPr lang="en-US" sz="1800" dirty="0" err="1">
                <a:latin typeface="Times New Roman" pitchFamily="18" charset="0"/>
              </a:rPr>
              <a:t>hướng</a:t>
            </a:r>
            <a:r>
              <a:rPr lang="en-US" sz="1800" dirty="0">
                <a:latin typeface="Times New Roman" pitchFamily="18" charset="0"/>
              </a:rPr>
              <a:t> </a:t>
            </a:r>
            <a:r>
              <a:rPr lang="en-US" sz="1800" dirty="0" err="1">
                <a:latin typeface="Times New Roman" pitchFamily="18" charset="0"/>
              </a:rPr>
              <a:t>về</a:t>
            </a:r>
            <a:r>
              <a:rPr lang="en-US" sz="1800" dirty="0">
                <a:latin typeface="Times New Roman" pitchFamily="18" charset="0"/>
              </a:rPr>
              <a:t> </a:t>
            </a:r>
            <a:r>
              <a:rPr lang="en-US" sz="1800" dirty="0" err="1">
                <a:latin typeface="Times New Roman" pitchFamily="18" charset="0"/>
              </a:rPr>
              <a:t>một</a:t>
            </a:r>
            <a:r>
              <a:rPr lang="en-US" sz="1800" dirty="0">
                <a:latin typeface="Times New Roman" pitchFamily="18" charset="0"/>
              </a:rPr>
              <a:t> </a:t>
            </a:r>
            <a:r>
              <a:rPr lang="en-US" sz="1800" dirty="0" err="1">
                <a:latin typeface="Times New Roman" pitchFamily="18" charset="0"/>
              </a:rPr>
              <a:t>tương</a:t>
            </a:r>
            <a:r>
              <a:rPr lang="en-US" sz="1800" dirty="0">
                <a:latin typeface="Times New Roman" pitchFamily="18" charset="0"/>
              </a:rPr>
              <a:t> </a:t>
            </a:r>
            <a:r>
              <a:rPr lang="en-US" sz="1800" dirty="0" err="1">
                <a:latin typeface="Times New Roman" pitchFamily="18" charset="0"/>
              </a:rPr>
              <a:t>lai</a:t>
            </a:r>
            <a:r>
              <a:rPr lang="en-US" sz="1800" dirty="0">
                <a:latin typeface="Times New Roman" pitchFamily="18" charset="0"/>
              </a:rPr>
              <a:t> </a:t>
            </a:r>
            <a:r>
              <a:rPr lang="en-US" sz="1800" dirty="0" err="1">
                <a:latin typeface="Times New Roman" pitchFamily="18" charset="0"/>
              </a:rPr>
              <a:t>tốt</a:t>
            </a:r>
            <a:r>
              <a:rPr lang="en-US" sz="1800" dirty="0">
                <a:latin typeface="Times New Roman" pitchFamily="18" charset="0"/>
              </a:rPr>
              <a:t> </a:t>
            </a:r>
            <a:r>
              <a:rPr lang="en-US" sz="1800" dirty="0" err="1">
                <a:latin typeface="Times New Roman" pitchFamily="18" charset="0"/>
              </a:rPr>
              <a:t>đẹp</a:t>
            </a:r>
            <a:r>
              <a:rPr lang="en-US" sz="1800" dirty="0">
                <a:latin typeface="Times New Roman" pitchFamily="18" charset="0"/>
              </a:rPr>
              <a:t>.</a:t>
            </a:r>
          </a:p>
          <a:p>
            <a:pPr>
              <a:buFontTx/>
              <a:buNone/>
            </a:pPr>
            <a:r>
              <a:rPr lang="en-US" sz="2400" dirty="0">
                <a:latin typeface="Times New Roman" pitchFamily="18" charset="0"/>
              </a:rPr>
              <a:t>	</a:t>
            </a:r>
            <a:r>
              <a:rPr lang="en-US" sz="1800" dirty="0">
                <a:latin typeface="Times New Roman" pitchFamily="18" charset="0"/>
              </a:rPr>
              <a:t>- </a:t>
            </a:r>
            <a:r>
              <a:rPr lang="en-US" sz="1800" dirty="0" err="1">
                <a:latin typeface="Times New Roman" pitchFamily="18" charset="0"/>
              </a:rPr>
              <a:t>Nâng</a:t>
            </a:r>
            <a:r>
              <a:rPr lang="en-US" sz="1800" dirty="0">
                <a:latin typeface="Times New Roman" pitchFamily="18" charset="0"/>
              </a:rPr>
              <a:t> </a:t>
            </a:r>
            <a:r>
              <a:rPr lang="en-US" sz="1800" dirty="0" err="1">
                <a:latin typeface="Times New Roman" pitchFamily="18" charset="0"/>
              </a:rPr>
              <a:t>cao</a:t>
            </a:r>
            <a:r>
              <a:rPr lang="en-US" sz="1800" dirty="0">
                <a:latin typeface="Times New Roman" pitchFamily="18" charset="0"/>
              </a:rPr>
              <a:t> </a:t>
            </a:r>
            <a:r>
              <a:rPr lang="en-US" sz="1800" dirty="0" err="1">
                <a:latin typeface="Times New Roman" pitchFamily="18" charset="0"/>
              </a:rPr>
              <a:t>hiệu</a:t>
            </a:r>
            <a:r>
              <a:rPr lang="en-US" sz="1800" dirty="0">
                <a:latin typeface="Times New Roman" pitchFamily="18" charset="0"/>
              </a:rPr>
              <a:t> </a:t>
            </a:r>
            <a:r>
              <a:rPr lang="en-US" sz="1800" dirty="0" err="1">
                <a:latin typeface="Times New Roman" pitchFamily="18" charset="0"/>
              </a:rPr>
              <a:t>quả</a:t>
            </a:r>
            <a:r>
              <a:rPr lang="en-US" sz="1800" dirty="0">
                <a:latin typeface="Times New Roman" pitchFamily="18" charset="0"/>
              </a:rPr>
              <a:t> </a:t>
            </a:r>
            <a:r>
              <a:rPr lang="en-US" sz="1800" dirty="0" err="1">
                <a:latin typeface="Times New Roman" pitchFamily="18" charset="0"/>
              </a:rPr>
              <a:t>công</a:t>
            </a:r>
            <a:r>
              <a:rPr lang="en-US" sz="1800" dirty="0">
                <a:latin typeface="Times New Roman" pitchFamily="18" charset="0"/>
              </a:rPr>
              <a:t> </a:t>
            </a:r>
            <a:r>
              <a:rPr lang="en-US" sz="1800" dirty="0" err="1">
                <a:latin typeface="Times New Roman" pitchFamily="18" charset="0"/>
              </a:rPr>
              <a:t>tác</a:t>
            </a:r>
            <a:r>
              <a:rPr lang="en-US" sz="1800" dirty="0">
                <a:latin typeface="Times New Roman" pitchFamily="18" charset="0"/>
              </a:rPr>
              <a:t> </a:t>
            </a:r>
            <a:r>
              <a:rPr lang="en-US" sz="1800" dirty="0" err="1">
                <a:latin typeface="Times New Roman" pitchFamily="18" charset="0"/>
              </a:rPr>
              <a:t>cai</a:t>
            </a:r>
            <a:r>
              <a:rPr lang="en-US" sz="1800" dirty="0">
                <a:latin typeface="Times New Roman" pitchFamily="18" charset="0"/>
              </a:rPr>
              <a:t> </a:t>
            </a:r>
            <a:r>
              <a:rPr lang="en-US" sz="1800" dirty="0" err="1">
                <a:latin typeface="Times New Roman" pitchFamily="18" charset="0"/>
              </a:rPr>
              <a:t>nghiện</a:t>
            </a:r>
            <a:r>
              <a:rPr lang="en-US" sz="1800" dirty="0">
                <a:latin typeface="Times New Roman" pitchFamily="18" charset="0"/>
              </a:rPr>
              <a:t> ma </a:t>
            </a:r>
            <a:r>
              <a:rPr lang="en-US" sz="1800" dirty="0" err="1">
                <a:latin typeface="Times New Roman" pitchFamily="18" charset="0"/>
              </a:rPr>
              <a:t>túy</a:t>
            </a:r>
            <a:r>
              <a:rPr lang="en-US" sz="1800" dirty="0">
                <a:latin typeface="Times New Roman" pitchFamily="18" charset="0"/>
              </a:rPr>
              <a:t> </a:t>
            </a:r>
            <a:r>
              <a:rPr lang="en-US" sz="1800" dirty="0" err="1">
                <a:latin typeface="Times New Roman" pitchFamily="18" charset="0"/>
              </a:rPr>
              <a:t>và</a:t>
            </a:r>
            <a:r>
              <a:rPr lang="en-US" sz="1800" dirty="0">
                <a:latin typeface="Times New Roman" pitchFamily="18" charset="0"/>
              </a:rPr>
              <a:t> </a:t>
            </a:r>
            <a:r>
              <a:rPr lang="en-US" sz="1800" dirty="0" err="1">
                <a:latin typeface="Times New Roman" pitchFamily="18" charset="0"/>
              </a:rPr>
              <a:t>quản</a:t>
            </a:r>
            <a:r>
              <a:rPr lang="en-US" sz="1800" dirty="0">
                <a:latin typeface="Times New Roman" pitchFamily="18" charset="0"/>
              </a:rPr>
              <a:t> </a:t>
            </a:r>
            <a:r>
              <a:rPr lang="en-US" sz="1800" dirty="0" err="1">
                <a:latin typeface="Times New Roman" pitchFamily="18" charset="0"/>
              </a:rPr>
              <a:t>lý</a:t>
            </a:r>
            <a:r>
              <a:rPr lang="en-US" sz="1800" dirty="0">
                <a:latin typeface="Times New Roman" pitchFamily="18" charset="0"/>
              </a:rPr>
              <a:t> </a:t>
            </a:r>
            <a:r>
              <a:rPr lang="en-US" sz="1800" dirty="0" err="1">
                <a:latin typeface="Times New Roman" pitchFamily="18" charset="0"/>
              </a:rPr>
              <a:t>sau</a:t>
            </a:r>
            <a:r>
              <a:rPr lang="en-US" sz="1800" dirty="0">
                <a:latin typeface="Times New Roman" pitchFamily="18" charset="0"/>
              </a:rPr>
              <a:t> </a:t>
            </a:r>
            <a:r>
              <a:rPr lang="en-US" sz="1800" dirty="0" err="1">
                <a:latin typeface="Times New Roman" pitchFamily="18" charset="0"/>
              </a:rPr>
              <a:t>cai</a:t>
            </a:r>
            <a:r>
              <a:rPr lang="en-US" sz="1800" dirty="0">
                <a:latin typeface="Times New Roman" pitchFamily="18" charset="0"/>
              </a:rPr>
              <a:t> </a:t>
            </a:r>
            <a:r>
              <a:rPr lang="en-US" sz="1800" dirty="0" err="1">
                <a:latin typeface="Times New Roman" pitchFamily="18" charset="0"/>
              </a:rPr>
              <a:t>nghiện</a:t>
            </a:r>
            <a:r>
              <a:rPr lang="en-US" sz="1800" dirty="0">
                <a:latin typeface="Times New Roman" pitchFamily="18" charset="0"/>
              </a:rPr>
              <a:t>, </a:t>
            </a:r>
            <a:r>
              <a:rPr lang="en-US" sz="1800" dirty="0" err="1">
                <a:latin typeface="Times New Roman" pitchFamily="18" charset="0"/>
              </a:rPr>
              <a:t>chống</a:t>
            </a:r>
            <a:r>
              <a:rPr lang="en-US" sz="1800" dirty="0">
                <a:latin typeface="Times New Roman" pitchFamily="18" charset="0"/>
              </a:rPr>
              <a:t> </a:t>
            </a:r>
            <a:r>
              <a:rPr lang="en-US" sz="1800" dirty="0" err="1">
                <a:latin typeface="Times New Roman" pitchFamily="18" charset="0"/>
              </a:rPr>
              <a:t>tái</a:t>
            </a:r>
            <a:r>
              <a:rPr lang="en-US" sz="1800" dirty="0">
                <a:latin typeface="Times New Roman" pitchFamily="18" charset="0"/>
              </a:rPr>
              <a:t> </a:t>
            </a:r>
            <a:r>
              <a:rPr lang="en-US" sz="1800" dirty="0" err="1">
                <a:latin typeface="Times New Roman" pitchFamily="18" charset="0"/>
              </a:rPr>
              <a:t>nghiện</a:t>
            </a:r>
            <a:r>
              <a:rPr lang="en-US" sz="1800" dirty="0">
                <a:latin typeface="Times New Roman" pitchFamily="18" charset="0"/>
              </a:rPr>
              <a:t>. </a:t>
            </a:r>
          </a:p>
          <a:p>
            <a:pPr>
              <a:lnSpc>
                <a:spcPct val="105000"/>
              </a:lnSpc>
              <a:buFontTx/>
              <a:buNone/>
            </a:pPr>
            <a:endParaRPr lang="en-US" sz="1800" dirty="0">
              <a:latin typeface="Times New Roman"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Rectangle 3"/>
          <p:cNvSpPr>
            <a:spLocks noGrp="1" noChangeArrowheads="1"/>
          </p:cNvSpPr>
          <p:nvPr>
            <p:ph type="body" idx="1"/>
          </p:nvPr>
        </p:nvSpPr>
        <p:spPr>
          <a:xfrm>
            <a:off x="792163" y="152400"/>
            <a:ext cx="6938962" cy="4724400"/>
          </a:xfrm>
        </p:spPr>
        <p:txBody>
          <a:bodyPr/>
          <a:lstStyle/>
          <a:p>
            <a:pPr>
              <a:lnSpc>
                <a:spcPct val="90000"/>
              </a:lnSpc>
              <a:buFontTx/>
              <a:buNone/>
            </a:pPr>
            <a:r>
              <a:rPr lang="en-US" sz="1800"/>
              <a:t>- </a:t>
            </a:r>
            <a:r>
              <a:rPr lang="en-US" sz="1800">
                <a:latin typeface="Times New Roman" pitchFamily="18" charset="0"/>
              </a:rPr>
              <a:t>Giải quyết sơ cứu và giới thiệu bệnh nhân lên tuyến trên theo quy định của ngành y tế. Tổ chức việc điều trị, điều dưỡng bệnh nhân lưu tại trạm theo quy định.</a:t>
            </a:r>
          </a:p>
          <a:p>
            <a:pPr>
              <a:lnSpc>
                <a:spcPct val="90000"/>
              </a:lnSpc>
              <a:buFontTx/>
              <a:buNone/>
            </a:pPr>
            <a:r>
              <a:rPr lang="en-US" sz="1800">
                <a:latin typeface="Times New Roman" pitchFamily="18" charset="0"/>
              </a:rPr>
              <a:t>- Xác nhận và cấp giấy nghỉ ốm cho bệnh nhân theo đúng quy định.</a:t>
            </a:r>
          </a:p>
          <a:p>
            <a:pPr>
              <a:lnSpc>
                <a:spcPct val="90000"/>
              </a:lnSpc>
              <a:buFontTx/>
              <a:buNone/>
            </a:pPr>
            <a:r>
              <a:rPr lang="en-US" sz="1800">
                <a:latin typeface="Times New Roman" pitchFamily="18" charset="0"/>
              </a:rPr>
              <a:t>- Tổ chức thường trực cấp cứu 24/24 ( kể cả ngày lễ và Chủ nhật).</a:t>
            </a:r>
          </a:p>
          <a:p>
            <a:pPr>
              <a:lnSpc>
                <a:spcPct val="90000"/>
              </a:lnSpc>
              <a:buFontTx/>
              <a:buNone/>
            </a:pPr>
            <a:r>
              <a:rPr lang="en-US" sz="1800">
                <a:latin typeface="Times New Roman" pitchFamily="18" charset="0"/>
              </a:rPr>
              <a:t>- Quản lý và bảo dưỡng cơ sở vật chất, thuốc men và các loại tài sản khác của Trạm.</a:t>
            </a:r>
            <a:endParaRPr lang="en-US" sz="1800" i="1">
              <a:latin typeface="Times New Roman" pitchFamily="18" charset="0"/>
            </a:endParaRPr>
          </a:p>
          <a:p>
            <a:pPr>
              <a:lnSpc>
                <a:spcPct val="90000"/>
              </a:lnSpc>
              <a:buFontTx/>
              <a:buNone/>
            </a:pPr>
            <a:r>
              <a:rPr lang="en-US" sz="1800" i="1">
                <a:latin typeface="Times New Roman" pitchFamily="18" charset="0"/>
              </a:rPr>
              <a:t>b, Công tác phòng bệnh, phòng dịch, vệ sinh môi trường:</a:t>
            </a:r>
            <a:endParaRPr lang="en-US" sz="1800">
              <a:latin typeface="Times New Roman" pitchFamily="18" charset="0"/>
            </a:endParaRPr>
          </a:p>
          <a:p>
            <a:pPr>
              <a:lnSpc>
                <a:spcPct val="90000"/>
              </a:lnSpc>
              <a:buFontTx/>
              <a:buNone/>
            </a:pPr>
            <a:r>
              <a:rPr lang="en-US" sz="1800">
                <a:latin typeface="Times New Roman" pitchFamily="18" charset="0"/>
              </a:rPr>
              <a:t>- Tổ chức công tác phòng bệnh, phòng dịch; tuyên truyền, xây dựng ý thức giữ gìn vệ sinh, phòng chống dịch bệnh cho viên chức và người học.</a:t>
            </a:r>
          </a:p>
          <a:p>
            <a:pPr>
              <a:lnSpc>
                <a:spcPct val="90000"/>
              </a:lnSpc>
              <a:buFontTx/>
              <a:buNone/>
            </a:pPr>
            <a:r>
              <a:rPr lang="en-US" sz="1800">
                <a:latin typeface="Times New Roman" pitchFamily="18" charset="0"/>
              </a:rPr>
              <a:t>- Chịu trách nhiệm tổ chức kiểm tra, giám sát công tác vệ sinh môi trường, vệ sinh an toàn thực phẩm trong phạm vi nhà trường.</a:t>
            </a:r>
          </a:p>
          <a:p>
            <a:pPr>
              <a:lnSpc>
                <a:spcPct val="90000"/>
              </a:lnSpc>
              <a:buFontTx/>
              <a:buNone/>
            </a:pPr>
            <a:r>
              <a:rPr lang="en-US" sz="1800">
                <a:latin typeface="Times New Roman" pitchFamily="18" charset="0"/>
              </a:rPr>
              <a:t>- Chủ động triển khai các biện pháp phòng chống dịch  bệnh - tiêm phòng, phun thuốc trừ muỗi, ruồi, diệt chuột…làm vệ sinh trong toàn trường. Phối hợp với cơ quan y tế cấp trên kịp thời phát hiện, khoanh vùng và tiêu diệt các ổ dịch bệnh, không để lây lan.</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2" name="Rectangle 4"/>
          <p:cNvSpPr>
            <a:spLocks noGrp="1" noChangeArrowheads="1"/>
          </p:cNvSpPr>
          <p:nvPr>
            <p:ph type="body" idx="1"/>
          </p:nvPr>
        </p:nvSpPr>
        <p:spPr>
          <a:xfrm>
            <a:off x="563563" y="228600"/>
            <a:ext cx="7167562" cy="4264025"/>
          </a:xfrm>
          <a:noFill/>
          <a:ln/>
        </p:spPr>
        <p:txBody>
          <a:bodyPr/>
          <a:lstStyle/>
          <a:p>
            <a:pPr>
              <a:lnSpc>
                <a:spcPct val="80000"/>
              </a:lnSpc>
              <a:buFontTx/>
              <a:buNone/>
            </a:pPr>
            <a:r>
              <a:rPr lang="en-US" sz="1800" dirty="0">
                <a:latin typeface="Times New Roman" pitchFamily="18" charset="0"/>
              </a:rPr>
              <a:t>	- </a:t>
            </a:r>
            <a:r>
              <a:rPr lang="en-US" sz="1800" dirty="0" err="1">
                <a:latin typeface="Times New Roman" pitchFamily="18" charset="0"/>
              </a:rPr>
              <a:t>Nâng</a:t>
            </a:r>
            <a:r>
              <a:rPr lang="en-US" sz="1800" dirty="0">
                <a:latin typeface="Times New Roman" pitchFamily="18" charset="0"/>
              </a:rPr>
              <a:t> </a:t>
            </a:r>
            <a:r>
              <a:rPr lang="en-US" sz="1800" dirty="0" err="1">
                <a:latin typeface="Times New Roman" pitchFamily="18" charset="0"/>
              </a:rPr>
              <a:t>cao</a:t>
            </a:r>
            <a:r>
              <a:rPr lang="en-US" sz="1800" dirty="0">
                <a:latin typeface="Times New Roman" pitchFamily="18" charset="0"/>
              </a:rPr>
              <a:t> </a:t>
            </a:r>
            <a:r>
              <a:rPr lang="en-US" sz="1800" dirty="0" err="1">
                <a:latin typeface="Times New Roman" pitchFamily="18" charset="0"/>
              </a:rPr>
              <a:t>hiệu</a:t>
            </a:r>
            <a:r>
              <a:rPr lang="en-US" sz="1800" dirty="0">
                <a:latin typeface="Times New Roman" pitchFamily="18" charset="0"/>
              </a:rPr>
              <a:t> </a:t>
            </a:r>
            <a:r>
              <a:rPr lang="en-US" sz="1800" dirty="0" err="1">
                <a:latin typeface="Times New Roman" pitchFamily="18" charset="0"/>
              </a:rPr>
              <a:t>quả</a:t>
            </a:r>
            <a:r>
              <a:rPr lang="en-US" sz="1800" dirty="0">
                <a:latin typeface="Times New Roman" pitchFamily="18" charset="0"/>
              </a:rPr>
              <a:t> </a:t>
            </a:r>
            <a:r>
              <a:rPr lang="en-US" sz="1800" dirty="0" err="1">
                <a:latin typeface="Times New Roman" pitchFamily="18" charset="0"/>
              </a:rPr>
              <a:t>công</a:t>
            </a:r>
            <a:r>
              <a:rPr lang="en-US" sz="1800" dirty="0">
                <a:latin typeface="Times New Roman" pitchFamily="18" charset="0"/>
              </a:rPr>
              <a:t> </a:t>
            </a:r>
            <a:r>
              <a:rPr lang="en-US" sz="1800" dirty="0" err="1">
                <a:latin typeface="Times New Roman" pitchFamily="18" charset="0"/>
              </a:rPr>
              <a:t>tác</a:t>
            </a:r>
            <a:r>
              <a:rPr lang="en-US" sz="1800" dirty="0">
                <a:latin typeface="Times New Roman" pitchFamily="18" charset="0"/>
              </a:rPr>
              <a:t> </a:t>
            </a:r>
            <a:r>
              <a:rPr lang="en-US" sz="1800" dirty="0" err="1">
                <a:latin typeface="Times New Roman" pitchFamily="18" charset="0"/>
              </a:rPr>
              <a:t>đấu</a:t>
            </a:r>
            <a:r>
              <a:rPr lang="en-US" sz="1800" dirty="0">
                <a:latin typeface="Times New Roman" pitchFamily="18" charset="0"/>
              </a:rPr>
              <a:t> </a:t>
            </a:r>
            <a:r>
              <a:rPr lang="en-US" sz="1800" dirty="0" err="1">
                <a:latin typeface="Times New Roman" pitchFamily="18" charset="0"/>
              </a:rPr>
              <a:t>tranh</a:t>
            </a:r>
            <a:r>
              <a:rPr lang="en-US" sz="1800" dirty="0">
                <a:latin typeface="Times New Roman" pitchFamily="18" charset="0"/>
              </a:rPr>
              <a:t> </a:t>
            </a:r>
            <a:r>
              <a:rPr lang="en-US" sz="1800" dirty="0" err="1">
                <a:latin typeface="Times New Roman" pitchFamily="18" charset="0"/>
              </a:rPr>
              <a:t>các</a:t>
            </a:r>
            <a:r>
              <a:rPr lang="en-US" sz="1800" dirty="0">
                <a:latin typeface="Times New Roman" pitchFamily="18" charset="0"/>
              </a:rPr>
              <a:t> </a:t>
            </a:r>
            <a:r>
              <a:rPr lang="en-US" sz="1800" dirty="0" err="1">
                <a:latin typeface="Times New Roman" pitchFamily="18" charset="0"/>
              </a:rPr>
              <a:t>loại</a:t>
            </a:r>
            <a:r>
              <a:rPr lang="en-US" sz="1800" dirty="0">
                <a:latin typeface="Times New Roman" pitchFamily="18" charset="0"/>
              </a:rPr>
              <a:t> </a:t>
            </a:r>
            <a:r>
              <a:rPr lang="en-US" sz="1800" dirty="0" err="1">
                <a:latin typeface="Times New Roman" pitchFamily="18" charset="0"/>
              </a:rPr>
              <a:t>tội</a:t>
            </a:r>
            <a:r>
              <a:rPr lang="en-US" sz="1800" dirty="0">
                <a:latin typeface="Times New Roman" pitchFamily="18" charset="0"/>
              </a:rPr>
              <a:t> </a:t>
            </a:r>
            <a:r>
              <a:rPr lang="en-US" sz="1800" dirty="0" err="1">
                <a:latin typeface="Times New Roman" pitchFamily="18" charset="0"/>
              </a:rPr>
              <a:t>phạm</a:t>
            </a:r>
            <a:r>
              <a:rPr lang="en-US" sz="1800" dirty="0">
                <a:latin typeface="Times New Roman" pitchFamily="18" charset="0"/>
              </a:rPr>
              <a:t> </a:t>
            </a:r>
            <a:r>
              <a:rPr lang="en-US" sz="1800" dirty="0" err="1">
                <a:latin typeface="Times New Roman" pitchFamily="18" charset="0"/>
              </a:rPr>
              <a:t>về</a:t>
            </a:r>
            <a:r>
              <a:rPr lang="en-US" sz="1800" dirty="0">
                <a:latin typeface="Times New Roman" pitchFamily="18" charset="0"/>
              </a:rPr>
              <a:t> ma </a:t>
            </a:r>
          </a:p>
          <a:p>
            <a:pPr>
              <a:lnSpc>
                <a:spcPct val="80000"/>
              </a:lnSpc>
              <a:buFontTx/>
              <a:buNone/>
            </a:pPr>
            <a:r>
              <a:rPr lang="en-US" sz="1800" dirty="0">
                <a:latin typeface="Times New Roman" pitchFamily="18" charset="0"/>
              </a:rPr>
              <a:t>       </a:t>
            </a:r>
            <a:r>
              <a:rPr lang="en-US" sz="1800" dirty="0" err="1">
                <a:latin typeface="Times New Roman" pitchFamily="18" charset="0"/>
              </a:rPr>
              <a:t>túy</a:t>
            </a:r>
            <a:r>
              <a:rPr lang="en-US" sz="1800" dirty="0">
                <a:latin typeface="Times New Roman" pitchFamily="18" charset="0"/>
              </a:rPr>
              <a:t> </a:t>
            </a:r>
            <a:r>
              <a:rPr lang="en-US" sz="1800" dirty="0" err="1">
                <a:latin typeface="Times New Roman" pitchFamily="18" charset="0"/>
              </a:rPr>
              <a:t>góp</a:t>
            </a:r>
            <a:r>
              <a:rPr lang="en-US" sz="1800" dirty="0">
                <a:latin typeface="Times New Roman" pitchFamily="18" charset="0"/>
              </a:rPr>
              <a:t> </a:t>
            </a:r>
            <a:r>
              <a:rPr lang="en-US" sz="1800" dirty="0" err="1">
                <a:latin typeface="Times New Roman" pitchFamily="18" charset="0"/>
              </a:rPr>
              <a:t>phần</a:t>
            </a:r>
            <a:r>
              <a:rPr lang="en-US" sz="1800" dirty="0">
                <a:latin typeface="Times New Roman" pitchFamily="18" charset="0"/>
              </a:rPr>
              <a:t> </a:t>
            </a:r>
            <a:r>
              <a:rPr lang="en-US" sz="1800" dirty="0" err="1">
                <a:latin typeface="Times New Roman" pitchFamily="18" charset="0"/>
              </a:rPr>
              <a:t>tích</a:t>
            </a:r>
            <a:r>
              <a:rPr lang="en-US" sz="1800" dirty="0">
                <a:latin typeface="Times New Roman" pitchFamily="18" charset="0"/>
              </a:rPr>
              <a:t> </a:t>
            </a:r>
            <a:r>
              <a:rPr lang="en-US" sz="1800" dirty="0" err="1">
                <a:latin typeface="Times New Roman" pitchFamily="18" charset="0"/>
              </a:rPr>
              <a:t>cực</a:t>
            </a:r>
            <a:r>
              <a:rPr lang="en-US" sz="1800" dirty="0">
                <a:latin typeface="Times New Roman" pitchFamily="18" charset="0"/>
              </a:rPr>
              <a:t> </a:t>
            </a:r>
            <a:r>
              <a:rPr lang="en-US" sz="1800" dirty="0" err="1">
                <a:latin typeface="Times New Roman" pitchFamily="18" charset="0"/>
              </a:rPr>
              <a:t>trong</a:t>
            </a:r>
            <a:r>
              <a:rPr lang="en-US" sz="1800" dirty="0">
                <a:latin typeface="Times New Roman" pitchFamily="18" charset="0"/>
              </a:rPr>
              <a:t> </a:t>
            </a:r>
            <a:r>
              <a:rPr lang="en-US" sz="1800" dirty="0" err="1">
                <a:latin typeface="Times New Roman" pitchFamily="18" charset="0"/>
              </a:rPr>
              <a:t>ngăn</a:t>
            </a:r>
            <a:r>
              <a:rPr lang="en-US" sz="1800" dirty="0">
                <a:latin typeface="Times New Roman" pitchFamily="18" charset="0"/>
              </a:rPr>
              <a:t> </a:t>
            </a:r>
            <a:r>
              <a:rPr lang="en-US" sz="1800" dirty="0" err="1">
                <a:latin typeface="Times New Roman" pitchFamily="18" charset="0"/>
              </a:rPr>
              <a:t>chặn</a:t>
            </a:r>
            <a:r>
              <a:rPr lang="en-US" sz="1800" dirty="0">
                <a:latin typeface="Times New Roman" pitchFamily="18" charset="0"/>
              </a:rPr>
              <a:t> </a:t>
            </a:r>
            <a:r>
              <a:rPr lang="en-US" sz="1800" dirty="0" err="1">
                <a:latin typeface="Times New Roman" pitchFamily="18" charset="0"/>
              </a:rPr>
              <a:t>cung</a:t>
            </a:r>
            <a:r>
              <a:rPr lang="en-US" sz="1800" dirty="0">
                <a:latin typeface="Times New Roman" pitchFamily="18" charset="0"/>
              </a:rPr>
              <a:t>, </a:t>
            </a:r>
            <a:r>
              <a:rPr lang="en-US" sz="1800" dirty="0" err="1">
                <a:latin typeface="Times New Roman" pitchFamily="18" charset="0"/>
              </a:rPr>
              <a:t>cầu</a:t>
            </a:r>
            <a:r>
              <a:rPr lang="en-US" sz="1800" dirty="0">
                <a:latin typeface="Times New Roman" pitchFamily="18" charset="0"/>
              </a:rPr>
              <a:t> ma </a:t>
            </a:r>
            <a:r>
              <a:rPr lang="en-US" sz="1800" dirty="0" err="1">
                <a:latin typeface="Times New Roman" pitchFamily="18" charset="0"/>
              </a:rPr>
              <a:t>túy</a:t>
            </a:r>
            <a:r>
              <a:rPr lang="en-US" sz="1800" dirty="0">
                <a:latin typeface="Times New Roman" pitchFamily="18" charset="0"/>
              </a:rPr>
              <a:t>.</a:t>
            </a:r>
          </a:p>
          <a:p>
            <a:pPr>
              <a:lnSpc>
                <a:spcPct val="80000"/>
              </a:lnSpc>
              <a:buFontTx/>
              <a:buNone/>
            </a:pPr>
            <a:r>
              <a:rPr lang="en-US" sz="1800" dirty="0">
                <a:latin typeface="Times New Roman" pitchFamily="18" charset="0"/>
              </a:rPr>
              <a:t>	- </a:t>
            </a:r>
            <a:r>
              <a:rPr lang="en-US" sz="1800" dirty="0" err="1">
                <a:latin typeface="Times New Roman" pitchFamily="18" charset="0"/>
              </a:rPr>
              <a:t>Lập</a:t>
            </a:r>
            <a:r>
              <a:rPr lang="en-US" sz="1800" dirty="0">
                <a:latin typeface="Times New Roman" pitchFamily="18" charset="0"/>
              </a:rPr>
              <a:t> </a:t>
            </a:r>
            <a:r>
              <a:rPr lang="en-US" sz="1800" dirty="0" err="1">
                <a:latin typeface="Times New Roman" pitchFamily="18" charset="0"/>
              </a:rPr>
              <a:t>phương</a:t>
            </a:r>
            <a:r>
              <a:rPr lang="en-US" sz="1800" dirty="0">
                <a:latin typeface="Times New Roman" pitchFamily="18" charset="0"/>
              </a:rPr>
              <a:t> </a:t>
            </a:r>
            <a:r>
              <a:rPr lang="en-US" sz="1800" dirty="0" err="1">
                <a:latin typeface="Times New Roman" pitchFamily="18" charset="0"/>
              </a:rPr>
              <a:t>án</a:t>
            </a:r>
            <a:r>
              <a:rPr lang="en-US" sz="1800" dirty="0">
                <a:latin typeface="Times New Roman" pitchFamily="18" charset="0"/>
              </a:rPr>
              <a:t>, </a:t>
            </a:r>
            <a:r>
              <a:rPr lang="en-US" sz="1800" dirty="0" err="1">
                <a:latin typeface="Times New Roman" pitchFamily="18" charset="0"/>
              </a:rPr>
              <a:t>kế</a:t>
            </a:r>
            <a:r>
              <a:rPr lang="en-US" sz="1800" dirty="0">
                <a:latin typeface="Times New Roman" pitchFamily="18" charset="0"/>
              </a:rPr>
              <a:t> </a:t>
            </a:r>
            <a:r>
              <a:rPr lang="en-US" sz="1800" dirty="0" err="1">
                <a:latin typeface="Times New Roman" pitchFamily="18" charset="0"/>
              </a:rPr>
              <a:t>hoạch</a:t>
            </a:r>
            <a:r>
              <a:rPr lang="en-US" sz="1800" dirty="0">
                <a:latin typeface="Times New Roman" pitchFamily="18" charset="0"/>
              </a:rPr>
              <a:t> </a:t>
            </a:r>
            <a:r>
              <a:rPr lang="en-US" sz="1800" dirty="0" err="1">
                <a:latin typeface="Times New Roman" pitchFamily="18" charset="0"/>
              </a:rPr>
              <a:t>tập</a:t>
            </a:r>
            <a:r>
              <a:rPr lang="en-US" sz="1800" dirty="0">
                <a:latin typeface="Times New Roman" pitchFamily="18" charset="0"/>
              </a:rPr>
              <a:t> </a:t>
            </a:r>
            <a:r>
              <a:rPr lang="en-US" sz="1800" dirty="0" err="1">
                <a:latin typeface="Times New Roman" pitchFamily="18" charset="0"/>
              </a:rPr>
              <a:t>trung</a:t>
            </a:r>
            <a:r>
              <a:rPr lang="en-US" sz="1800" dirty="0">
                <a:latin typeface="Times New Roman" pitchFamily="18" charset="0"/>
              </a:rPr>
              <a:t> </a:t>
            </a:r>
            <a:r>
              <a:rPr lang="en-US" sz="1800" dirty="0" err="1">
                <a:latin typeface="Times New Roman" pitchFamily="18" charset="0"/>
              </a:rPr>
              <a:t>giải</a:t>
            </a:r>
            <a:r>
              <a:rPr lang="en-US" sz="1800" dirty="0">
                <a:latin typeface="Times New Roman" pitchFamily="18" charset="0"/>
              </a:rPr>
              <a:t> </a:t>
            </a:r>
            <a:r>
              <a:rPr lang="en-US" sz="1800" dirty="0" err="1">
                <a:latin typeface="Times New Roman" pitchFamily="18" charset="0"/>
              </a:rPr>
              <a:t>quyết</a:t>
            </a:r>
            <a:r>
              <a:rPr lang="en-US" sz="1800" dirty="0">
                <a:latin typeface="Times New Roman" pitchFamily="18" charset="0"/>
              </a:rPr>
              <a:t> </a:t>
            </a:r>
            <a:r>
              <a:rPr lang="en-US" sz="1800" dirty="0" err="1">
                <a:latin typeface="Times New Roman" pitchFamily="18" charset="0"/>
              </a:rPr>
              <a:t>các</a:t>
            </a:r>
            <a:r>
              <a:rPr lang="en-US" sz="1800" dirty="0">
                <a:latin typeface="Times New Roman" pitchFamily="18" charset="0"/>
              </a:rPr>
              <a:t> </a:t>
            </a:r>
            <a:r>
              <a:rPr lang="en-US" sz="1800" dirty="0" err="1">
                <a:latin typeface="Times New Roman" pitchFamily="18" charset="0"/>
              </a:rPr>
              <a:t>địa</a:t>
            </a:r>
            <a:r>
              <a:rPr lang="en-US" sz="1800" dirty="0">
                <a:latin typeface="Times New Roman" pitchFamily="18" charset="0"/>
              </a:rPr>
              <a:t> </a:t>
            </a:r>
            <a:r>
              <a:rPr lang="en-US" sz="1800" dirty="0" err="1">
                <a:latin typeface="Times New Roman" pitchFamily="18" charset="0"/>
              </a:rPr>
              <a:t>bàn</a:t>
            </a:r>
            <a:r>
              <a:rPr lang="en-US" sz="1800" dirty="0">
                <a:latin typeface="Times New Roman" pitchFamily="18" charset="0"/>
              </a:rPr>
              <a:t> </a:t>
            </a:r>
            <a:r>
              <a:rPr lang="en-US" sz="1800" dirty="0" err="1">
                <a:latin typeface="Times New Roman" pitchFamily="18" charset="0"/>
              </a:rPr>
              <a:t>phức</a:t>
            </a:r>
            <a:r>
              <a:rPr lang="en-US" sz="1800" dirty="0">
                <a:latin typeface="Times New Roman" pitchFamily="18" charset="0"/>
              </a:rPr>
              <a:t> </a:t>
            </a:r>
          </a:p>
          <a:p>
            <a:pPr>
              <a:lnSpc>
                <a:spcPct val="80000"/>
              </a:lnSpc>
              <a:buFontTx/>
              <a:buNone/>
            </a:pPr>
            <a:r>
              <a:rPr lang="en-US" sz="1800" dirty="0">
                <a:latin typeface="Times New Roman" pitchFamily="18" charset="0"/>
              </a:rPr>
              <a:t>       </a:t>
            </a:r>
            <a:r>
              <a:rPr lang="en-US" sz="1800" dirty="0" err="1">
                <a:latin typeface="Times New Roman" pitchFamily="18" charset="0"/>
              </a:rPr>
              <a:t>tạp</a:t>
            </a:r>
            <a:r>
              <a:rPr lang="en-US" sz="1800" dirty="0">
                <a:latin typeface="Times New Roman" pitchFamily="18" charset="0"/>
              </a:rPr>
              <a:t> </a:t>
            </a:r>
            <a:r>
              <a:rPr lang="en-US" sz="1800" dirty="0" err="1">
                <a:latin typeface="Times New Roman" pitchFamily="18" charset="0"/>
              </a:rPr>
              <a:t>về</a:t>
            </a:r>
            <a:r>
              <a:rPr lang="en-US" sz="1800" dirty="0">
                <a:latin typeface="Times New Roman" pitchFamily="18" charset="0"/>
              </a:rPr>
              <a:t> ma </a:t>
            </a:r>
            <a:r>
              <a:rPr lang="en-US" sz="1800" dirty="0" err="1">
                <a:latin typeface="Times New Roman" pitchFamily="18" charset="0"/>
              </a:rPr>
              <a:t>túy</a:t>
            </a:r>
            <a:r>
              <a:rPr lang="en-US" sz="1800" dirty="0">
                <a:latin typeface="Times New Roman" pitchFamily="18" charset="0"/>
              </a:rPr>
              <a:t>.</a:t>
            </a:r>
          </a:p>
          <a:p>
            <a:pPr>
              <a:lnSpc>
                <a:spcPct val="80000"/>
              </a:lnSpc>
              <a:buFontTx/>
              <a:buNone/>
            </a:pPr>
            <a:r>
              <a:rPr lang="en-US" sz="1800" dirty="0">
                <a:latin typeface="Times New Roman" pitchFamily="18" charset="0"/>
              </a:rPr>
              <a:t>	- </a:t>
            </a:r>
            <a:r>
              <a:rPr lang="en-US" sz="1800" dirty="0" err="1">
                <a:latin typeface="Times New Roman" pitchFamily="18" charset="0"/>
              </a:rPr>
              <a:t>Tăng</a:t>
            </a:r>
            <a:r>
              <a:rPr lang="en-US" sz="1800" dirty="0">
                <a:latin typeface="Times New Roman" pitchFamily="18" charset="0"/>
              </a:rPr>
              <a:t> </a:t>
            </a:r>
            <a:r>
              <a:rPr lang="en-US" sz="1800" dirty="0" err="1">
                <a:latin typeface="Times New Roman" pitchFamily="18" charset="0"/>
              </a:rPr>
              <a:t>cường</a:t>
            </a:r>
            <a:r>
              <a:rPr lang="en-US" sz="1800" dirty="0">
                <a:latin typeface="Times New Roman" pitchFamily="18" charset="0"/>
              </a:rPr>
              <a:t> </a:t>
            </a:r>
            <a:r>
              <a:rPr lang="en-US" sz="1800" dirty="0" err="1">
                <a:latin typeface="Times New Roman" pitchFamily="18" charset="0"/>
              </a:rPr>
              <a:t>biện</a:t>
            </a:r>
            <a:r>
              <a:rPr lang="en-US" sz="1800" dirty="0">
                <a:latin typeface="Times New Roman" pitchFamily="18" charset="0"/>
              </a:rPr>
              <a:t> </a:t>
            </a:r>
            <a:r>
              <a:rPr lang="en-US" sz="1800" dirty="0" err="1">
                <a:latin typeface="Times New Roman" pitchFamily="18" charset="0"/>
              </a:rPr>
              <a:t>pháp</a:t>
            </a:r>
            <a:r>
              <a:rPr lang="en-US" sz="1800" dirty="0">
                <a:latin typeface="Times New Roman" pitchFamily="18" charset="0"/>
              </a:rPr>
              <a:t> </a:t>
            </a:r>
            <a:r>
              <a:rPr lang="en-US" sz="1800" dirty="0" err="1">
                <a:latin typeface="Times New Roman" pitchFamily="18" charset="0"/>
              </a:rPr>
              <a:t>phòng</a:t>
            </a:r>
            <a:r>
              <a:rPr lang="en-US" sz="1800" dirty="0">
                <a:latin typeface="Times New Roman" pitchFamily="18" charset="0"/>
              </a:rPr>
              <a:t> </a:t>
            </a:r>
            <a:r>
              <a:rPr lang="en-US" sz="1800" dirty="0" err="1">
                <a:latin typeface="Times New Roman" pitchFamily="18" charset="0"/>
              </a:rPr>
              <a:t>ngừa</a:t>
            </a:r>
            <a:r>
              <a:rPr lang="en-US" sz="1800" dirty="0">
                <a:latin typeface="Times New Roman" pitchFamily="18" charset="0"/>
              </a:rPr>
              <a:t> </a:t>
            </a:r>
            <a:r>
              <a:rPr lang="en-US" sz="1800" dirty="0" err="1">
                <a:latin typeface="Times New Roman" pitchFamily="18" charset="0"/>
              </a:rPr>
              <a:t>việc</a:t>
            </a:r>
            <a:r>
              <a:rPr lang="en-US" sz="1800" dirty="0">
                <a:latin typeface="Times New Roman" pitchFamily="18" charset="0"/>
              </a:rPr>
              <a:t> </a:t>
            </a:r>
            <a:r>
              <a:rPr lang="en-US" sz="1800" dirty="0" err="1">
                <a:latin typeface="Times New Roman" pitchFamily="18" charset="0"/>
              </a:rPr>
              <a:t>sản</a:t>
            </a:r>
            <a:r>
              <a:rPr lang="en-US" sz="1800" dirty="0">
                <a:latin typeface="Times New Roman" pitchFamily="18" charset="0"/>
              </a:rPr>
              <a:t> </a:t>
            </a:r>
            <a:r>
              <a:rPr lang="en-US" sz="1800" dirty="0" err="1">
                <a:latin typeface="Times New Roman" pitchFamily="18" charset="0"/>
              </a:rPr>
              <a:t>xuất</a:t>
            </a:r>
            <a:r>
              <a:rPr lang="en-US" sz="1800" dirty="0">
                <a:latin typeface="Times New Roman" pitchFamily="18" charset="0"/>
              </a:rPr>
              <a:t> </a:t>
            </a:r>
            <a:r>
              <a:rPr lang="en-US" sz="1800" dirty="0" err="1">
                <a:latin typeface="Times New Roman" pitchFamily="18" charset="0"/>
              </a:rPr>
              <a:t>tinh</a:t>
            </a:r>
            <a:r>
              <a:rPr lang="en-US" sz="1800" dirty="0">
                <a:latin typeface="Times New Roman" pitchFamily="18" charset="0"/>
              </a:rPr>
              <a:t> </a:t>
            </a:r>
            <a:r>
              <a:rPr lang="en-US" sz="1800" dirty="0" err="1">
                <a:latin typeface="Times New Roman" pitchFamily="18" charset="0"/>
              </a:rPr>
              <a:t>chế</a:t>
            </a:r>
            <a:r>
              <a:rPr lang="en-US" sz="1800" dirty="0">
                <a:latin typeface="Times New Roman" pitchFamily="18" charset="0"/>
              </a:rPr>
              <a:t> </a:t>
            </a:r>
            <a:r>
              <a:rPr lang="en-US" sz="1800" dirty="0" err="1">
                <a:latin typeface="Times New Roman" pitchFamily="18" charset="0"/>
              </a:rPr>
              <a:t>trái</a:t>
            </a:r>
            <a:r>
              <a:rPr lang="en-US" sz="1800" dirty="0">
                <a:latin typeface="Times New Roman" pitchFamily="18" charset="0"/>
              </a:rPr>
              <a:t> </a:t>
            </a:r>
          </a:p>
          <a:p>
            <a:pPr>
              <a:lnSpc>
                <a:spcPct val="80000"/>
              </a:lnSpc>
              <a:buFontTx/>
              <a:buNone/>
            </a:pPr>
            <a:r>
              <a:rPr lang="en-US" sz="1800" dirty="0">
                <a:latin typeface="Times New Roman" pitchFamily="18" charset="0"/>
              </a:rPr>
              <a:t>       </a:t>
            </a:r>
            <a:r>
              <a:rPr lang="en-US" sz="1800" dirty="0" err="1">
                <a:latin typeface="Times New Roman" pitchFamily="18" charset="0"/>
              </a:rPr>
              <a:t>phép</a:t>
            </a:r>
            <a:r>
              <a:rPr lang="en-US" sz="1800" dirty="0">
                <a:latin typeface="Times New Roman" pitchFamily="18" charset="0"/>
              </a:rPr>
              <a:t> </a:t>
            </a:r>
            <a:r>
              <a:rPr lang="en-US" sz="1800" dirty="0" err="1">
                <a:latin typeface="Times New Roman" pitchFamily="18" charset="0"/>
              </a:rPr>
              <a:t>các</a:t>
            </a:r>
            <a:r>
              <a:rPr lang="en-US" sz="1800" dirty="0">
                <a:latin typeface="Times New Roman" pitchFamily="18" charset="0"/>
              </a:rPr>
              <a:t> </a:t>
            </a:r>
            <a:r>
              <a:rPr lang="en-US" sz="1800" dirty="0" err="1">
                <a:latin typeface="Times New Roman" pitchFamily="18" charset="0"/>
              </a:rPr>
              <a:t>chất</a:t>
            </a:r>
            <a:r>
              <a:rPr lang="en-US" sz="1800" dirty="0">
                <a:latin typeface="Times New Roman" pitchFamily="18" charset="0"/>
              </a:rPr>
              <a:t> ma </a:t>
            </a:r>
            <a:r>
              <a:rPr lang="en-US" sz="1800" dirty="0" err="1">
                <a:latin typeface="Times New Roman" pitchFamily="18" charset="0"/>
              </a:rPr>
              <a:t>túy</a:t>
            </a:r>
            <a:r>
              <a:rPr lang="en-US" sz="1800" dirty="0">
                <a:latin typeface="Times New Roman" pitchFamily="18" charset="0"/>
              </a:rPr>
              <a:t>, </a:t>
            </a:r>
            <a:r>
              <a:rPr lang="en-US" sz="1800" dirty="0" err="1">
                <a:latin typeface="Times New Roman" pitchFamily="18" charset="0"/>
              </a:rPr>
              <a:t>quản</a:t>
            </a:r>
            <a:r>
              <a:rPr lang="en-US" sz="1800" dirty="0">
                <a:latin typeface="Times New Roman" pitchFamily="18" charset="0"/>
              </a:rPr>
              <a:t> </a:t>
            </a:r>
            <a:r>
              <a:rPr lang="en-US" sz="1800" dirty="0" err="1">
                <a:latin typeface="Times New Roman" pitchFamily="18" charset="0"/>
              </a:rPr>
              <a:t>lý</a:t>
            </a:r>
            <a:r>
              <a:rPr lang="en-US" sz="1800" dirty="0">
                <a:latin typeface="Times New Roman" pitchFamily="18" charset="0"/>
              </a:rPr>
              <a:t> </a:t>
            </a:r>
            <a:r>
              <a:rPr lang="en-US" sz="1800" dirty="0" err="1">
                <a:latin typeface="Times New Roman" pitchFamily="18" charset="0"/>
              </a:rPr>
              <a:t>chặt</a:t>
            </a:r>
            <a:r>
              <a:rPr lang="en-US" sz="1800" dirty="0">
                <a:latin typeface="Times New Roman" pitchFamily="18" charset="0"/>
              </a:rPr>
              <a:t> </a:t>
            </a:r>
            <a:r>
              <a:rPr lang="en-US" sz="1800" dirty="0" err="1">
                <a:latin typeface="Times New Roman" pitchFamily="18" charset="0"/>
              </a:rPr>
              <a:t>chẽ</a:t>
            </a:r>
            <a:r>
              <a:rPr lang="en-US" sz="1800" dirty="0">
                <a:latin typeface="Times New Roman" pitchFamily="18" charset="0"/>
              </a:rPr>
              <a:t> </a:t>
            </a:r>
            <a:r>
              <a:rPr lang="en-US" sz="1800" dirty="0" err="1">
                <a:latin typeface="Times New Roman" pitchFamily="18" charset="0"/>
              </a:rPr>
              <a:t>các</a:t>
            </a:r>
            <a:r>
              <a:rPr lang="en-US" sz="1800" dirty="0">
                <a:latin typeface="Times New Roman" pitchFamily="18" charset="0"/>
              </a:rPr>
              <a:t>  </a:t>
            </a:r>
            <a:r>
              <a:rPr lang="en-US" sz="1800" dirty="0" err="1">
                <a:latin typeface="Times New Roman" pitchFamily="18" charset="0"/>
              </a:rPr>
              <a:t>tiền</a:t>
            </a:r>
            <a:r>
              <a:rPr lang="en-US" sz="1800" dirty="0">
                <a:latin typeface="Times New Roman" pitchFamily="18" charset="0"/>
              </a:rPr>
              <a:t> </a:t>
            </a:r>
            <a:r>
              <a:rPr lang="en-US" sz="1800" dirty="0" err="1">
                <a:latin typeface="Times New Roman" pitchFamily="18" charset="0"/>
              </a:rPr>
              <a:t>chất</a:t>
            </a:r>
            <a:r>
              <a:rPr lang="en-US" sz="1800" dirty="0">
                <a:latin typeface="Times New Roman" pitchFamily="18" charset="0"/>
              </a:rPr>
              <a:t> ma </a:t>
            </a:r>
            <a:r>
              <a:rPr lang="en-US" sz="1800" dirty="0" err="1">
                <a:latin typeface="Times New Roman" pitchFamily="18" charset="0"/>
              </a:rPr>
              <a:t>túy</a:t>
            </a:r>
            <a:r>
              <a:rPr lang="en-US" sz="1800" dirty="0">
                <a:latin typeface="Times New Roman" pitchFamily="18" charset="0"/>
              </a:rPr>
              <a:t> </a:t>
            </a:r>
            <a:r>
              <a:rPr lang="en-US" sz="1800" dirty="0" err="1">
                <a:latin typeface="Times New Roman" pitchFamily="18" charset="0"/>
              </a:rPr>
              <a:t>và</a:t>
            </a:r>
            <a:r>
              <a:rPr lang="en-US" sz="1800" dirty="0">
                <a:latin typeface="Times New Roman" pitchFamily="18" charset="0"/>
              </a:rPr>
              <a:t> </a:t>
            </a:r>
          </a:p>
          <a:p>
            <a:pPr>
              <a:lnSpc>
                <a:spcPct val="80000"/>
              </a:lnSpc>
              <a:buFontTx/>
              <a:buNone/>
            </a:pPr>
            <a:r>
              <a:rPr lang="en-US" sz="1800" dirty="0">
                <a:latin typeface="Times New Roman" pitchFamily="18" charset="0"/>
              </a:rPr>
              <a:t>       </a:t>
            </a:r>
            <a:r>
              <a:rPr lang="en-US" sz="1800" dirty="0" err="1">
                <a:latin typeface="Times New Roman" pitchFamily="18" charset="0"/>
              </a:rPr>
              <a:t>thuốc</a:t>
            </a:r>
            <a:r>
              <a:rPr lang="en-US" sz="1800" dirty="0">
                <a:latin typeface="Times New Roman" pitchFamily="18" charset="0"/>
              </a:rPr>
              <a:t> </a:t>
            </a:r>
            <a:r>
              <a:rPr lang="en-US" sz="1800" dirty="0" err="1">
                <a:latin typeface="Times New Roman" pitchFamily="18" charset="0"/>
              </a:rPr>
              <a:t>tân</a:t>
            </a:r>
            <a:r>
              <a:rPr lang="en-US" sz="1800" dirty="0">
                <a:latin typeface="Times New Roman" pitchFamily="18" charset="0"/>
              </a:rPr>
              <a:t> </a:t>
            </a:r>
            <a:r>
              <a:rPr lang="en-US" sz="1800" dirty="0" err="1">
                <a:latin typeface="Times New Roman" pitchFamily="18" charset="0"/>
              </a:rPr>
              <a:t>dược</a:t>
            </a:r>
            <a:r>
              <a:rPr lang="en-US" sz="1800" dirty="0">
                <a:latin typeface="Times New Roman" pitchFamily="18" charset="0"/>
              </a:rPr>
              <a:t> </a:t>
            </a:r>
            <a:r>
              <a:rPr lang="en-US" sz="1800" dirty="0" err="1">
                <a:latin typeface="Times New Roman" pitchFamily="18" charset="0"/>
              </a:rPr>
              <a:t>gây</a:t>
            </a:r>
            <a:r>
              <a:rPr lang="en-US" sz="1800" dirty="0">
                <a:latin typeface="Times New Roman" pitchFamily="18" charset="0"/>
              </a:rPr>
              <a:t> </a:t>
            </a:r>
            <a:r>
              <a:rPr lang="en-US" sz="1800" dirty="0" err="1">
                <a:latin typeface="Times New Roman" pitchFamily="18" charset="0"/>
              </a:rPr>
              <a:t>nghiện</a:t>
            </a:r>
            <a:r>
              <a:rPr lang="en-US" sz="1800" dirty="0">
                <a:latin typeface="Times New Roman" pitchFamily="18" charset="0"/>
              </a:rPr>
              <a:t>;</a:t>
            </a:r>
          </a:p>
          <a:p>
            <a:pPr>
              <a:lnSpc>
                <a:spcPct val="80000"/>
              </a:lnSpc>
              <a:buFontTx/>
              <a:buNone/>
            </a:pPr>
            <a:r>
              <a:rPr lang="en-US" sz="1800" dirty="0">
                <a:latin typeface="Times New Roman" pitchFamily="18" charset="0"/>
              </a:rPr>
              <a:t>	- </a:t>
            </a:r>
            <a:r>
              <a:rPr lang="en-US" sz="1800" dirty="0" err="1">
                <a:latin typeface="Times New Roman" pitchFamily="18" charset="0"/>
              </a:rPr>
              <a:t>Tuyên</a:t>
            </a:r>
            <a:r>
              <a:rPr lang="en-US" sz="1800" dirty="0">
                <a:latin typeface="Times New Roman" pitchFamily="18" charset="0"/>
              </a:rPr>
              <a:t> </a:t>
            </a:r>
            <a:r>
              <a:rPr lang="en-US" sz="1800" dirty="0" err="1">
                <a:latin typeface="Times New Roman" pitchFamily="18" charset="0"/>
              </a:rPr>
              <a:t>truyền</a:t>
            </a:r>
            <a:r>
              <a:rPr lang="en-US" sz="1800" dirty="0">
                <a:latin typeface="Times New Roman" pitchFamily="18" charset="0"/>
              </a:rPr>
              <a:t> </a:t>
            </a:r>
            <a:r>
              <a:rPr lang="en-US" sz="1800" dirty="0" err="1">
                <a:latin typeface="Times New Roman" pitchFamily="18" charset="0"/>
              </a:rPr>
              <a:t>và</a:t>
            </a:r>
            <a:r>
              <a:rPr lang="en-US" sz="1800" dirty="0">
                <a:latin typeface="Times New Roman" pitchFamily="18" charset="0"/>
              </a:rPr>
              <a:t> </a:t>
            </a:r>
            <a:r>
              <a:rPr lang="en-US" sz="1800" dirty="0" err="1">
                <a:latin typeface="Times New Roman" pitchFamily="18" charset="0"/>
              </a:rPr>
              <a:t>giáo</a:t>
            </a:r>
            <a:r>
              <a:rPr lang="en-US" sz="1800" dirty="0">
                <a:latin typeface="Times New Roman" pitchFamily="18" charset="0"/>
              </a:rPr>
              <a:t> </a:t>
            </a:r>
            <a:r>
              <a:rPr lang="en-US" sz="1800" dirty="0" err="1">
                <a:latin typeface="Times New Roman" pitchFamily="18" charset="0"/>
              </a:rPr>
              <a:t>dục</a:t>
            </a:r>
            <a:r>
              <a:rPr lang="en-US" sz="1800" dirty="0">
                <a:latin typeface="Times New Roman" pitchFamily="18" charset="0"/>
              </a:rPr>
              <a:t> </a:t>
            </a:r>
            <a:r>
              <a:rPr lang="en-US" sz="1800" dirty="0" err="1">
                <a:latin typeface="Times New Roman" pitchFamily="18" charset="0"/>
              </a:rPr>
              <a:t>rộng</a:t>
            </a:r>
            <a:r>
              <a:rPr lang="en-US" sz="1800" dirty="0">
                <a:latin typeface="Times New Roman" pitchFamily="18" charset="0"/>
              </a:rPr>
              <a:t> </a:t>
            </a:r>
            <a:r>
              <a:rPr lang="en-US" sz="1800" dirty="0" err="1">
                <a:latin typeface="Times New Roman" pitchFamily="18" charset="0"/>
              </a:rPr>
              <a:t>rãi</a:t>
            </a:r>
            <a:r>
              <a:rPr lang="en-US" sz="1800" dirty="0">
                <a:latin typeface="Times New Roman" pitchFamily="18" charset="0"/>
              </a:rPr>
              <a:t> </a:t>
            </a:r>
            <a:r>
              <a:rPr lang="en-US" sz="1800" dirty="0" err="1">
                <a:latin typeface="Times New Roman" pitchFamily="18" charset="0"/>
              </a:rPr>
              <a:t>trong</a:t>
            </a:r>
            <a:r>
              <a:rPr lang="en-US" sz="1800" dirty="0">
                <a:latin typeface="Times New Roman" pitchFamily="18" charset="0"/>
              </a:rPr>
              <a:t> </a:t>
            </a:r>
            <a:r>
              <a:rPr lang="en-US" sz="1800" dirty="0" err="1">
                <a:latin typeface="Times New Roman" pitchFamily="18" charset="0"/>
              </a:rPr>
              <a:t>nhân</a:t>
            </a:r>
            <a:r>
              <a:rPr lang="en-US" sz="1800" dirty="0">
                <a:latin typeface="Times New Roman" pitchFamily="18" charset="0"/>
              </a:rPr>
              <a:t> </a:t>
            </a:r>
            <a:r>
              <a:rPr lang="en-US" sz="1800" dirty="0" err="1">
                <a:latin typeface="Times New Roman" pitchFamily="18" charset="0"/>
              </a:rPr>
              <a:t>dân</a:t>
            </a:r>
            <a:r>
              <a:rPr lang="en-US" sz="1800" dirty="0">
                <a:latin typeface="Times New Roman" pitchFamily="18" charset="0"/>
              </a:rPr>
              <a:t> </a:t>
            </a:r>
            <a:r>
              <a:rPr lang="en-US" sz="1800" dirty="0" err="1">
                <a:latin typeface="Times New Roman" pitchFamily="18" charset="0"/>
              </a:rPr>
              <a:t>để</a:t>
            </a:r>
            <a:r>
              <a:rPr lang="en-US" sz="1800" dirty="0">
                <a:latin typeface="Times New Roman" pitchFamily="18" charset="0"/>
              </a:rPr>
              <a:t> </a:t>
            </a:r>
            <a:r>
              <a:rPr lang="en-US" sz="1800" dirty="0" err="1">
                <a:latin typeface="Times New Roman" pitchFamily="18" charset="0"/>
              </a:rPr>
              <a:t>mọi</a:t>
            </a:r>
            <a:r>
              <a:rPr lang="en-US" sz="1800" dirty="0">
                <a:latin typeface="Times New Roman" pitchFamily="18" charset="0"/>
              </a:rPr>
              <a:t> </a:t>
            </a:r>
            <a:r>
              <a:rPr lang="en-US" sz="1800" dirty="0" err="1">
                <a:latin typeface="Times New Roman" pitchFamily="18" charset="0"/>
              </a:rPr>
              <a:t>người</a:t>
            </a:r>
            <a:r>
              <a:rPr lang="en-US" sz="1800" dirty="0">
                <a:latin typeface="Times New Roman" pitchFamily="18" charset="0"/>
              </a:rPr>
              <a:t> </a:t>
            </a:r>
          </a:p>
          <a:p>
            <a:pPr>
              <a:lnSpc>
                <a:spcPct val="80000"/>
              </a:lnSpc>
              <a:buFontTx/>
              <a:buNone/>
            </a:pPr>
            <a:r>
              <a:rPr lang="en-US" sz="1800" dirty="0">
                <a:latin typeface="Times New Roman" pitchFamily="18" charset="0"/>
              </a:rPr>
              <a:t>       </a:t>
            </a:r>
            <a:r>
              <a:rPr lang="en-US" sz="1800" dirty="0" err="1">
                <a:latin typeface="Times New Roman" pitchFamily="18" charset="0"/>
              </a:rPr>
              <a:t>thấy</a:t>
            </a:r>
            <a:r>
              <a:rPr lang="en-US" sz="1800" dirty="0">
                <a:latin typeface="Times New Roman" pitchFamily="18" charset="0"/>
              </a:rPr>
              <a:t> </a:t>
            </a:r>
            <a:r>
              <a:rPr lang="en-US" sz="1800" dirty="0" err="1">
                <a:latin typeface="Times New Roman" pitchFamily="18" charset="0"/>
              </a:rPr>
              <a:t>được</a:t>
            </a:r>
            <a:r>
              <a:rPr lang="en-US" sz="1800" dirty="0">
                <a:latin typeface="Times New Roman" pitchFamily="18" charset="0"/>
              </a:rPr>
              <a:t> </a:t>
            </a:r>
            <a:r>
              <a:rPr lang="en-US" sz="1800" dirty="0" err="1">
                <a:latin typeface="Times New Roman" pitchFamily="18" charset="0"/>
              </a:rPr>
              <a:t>hậu</a:t>
            </a:r>
            <a:r>
              <a:rPr lang="en-US" sz="1800" dirty="0">
                <a:latin typeface="Times New Roman" pitchFamily="18" charset="0"/>
              </a:rPr>
              <a:t> </a:t>
            </a:r>
            <a:r>
              <a:rPr lang="en-US" sz="1800" dirty="0" err="1">
                <a:latin typeface="Times New Roman" pitchFamily="18" charset="0"/>
              </a:rPr>
              <a:t>quả</a:t>
            </a:r>
            <a:r>
              <a:rPr lang="en-US" sz="1800" dirty="0">
                <a:latin typeface="Times New Roman" pitchFamily="18" charset="0"/>
              </a:rPr>
              <a:t> </a:t>
            </a:r>
            <a:r>
              <a:rPr lang="en-US" sz="1800" dirty="0" err="1">
                <a:latin typeface="Times New Roman" pitchFamily="18" charset="0"/>
              </a:rPr>
              <a:t>tác</a:t>
            </a:r>
            <a:r>
              <a:rPr lang="en-US" sz="1800" dirty="0">
                <a:latin typeface="Times New Roman" pitchFamily="18" charset="0"/>
              </a:rPr>
              <a:t> </a:t>
            </a:r>
            <a:r>
              <a:rPr lang="en-US" sz="1800" dirty="0" err="1">
                <a:latin typeface="Times New Roman" pitchFamily="18" charset="0"/>
              </a:rPr>
              <a:t>hại</a:t>
            </a:r>
            <a:r>
              <a:rPr lang="en-US" sz="1800" dirty="0">
                <a:latin typeface="Times New Roman" pitchFamily="18" charset="0"/>
              </a:rPr>
              <a:t> </a:t>
            </a:r>
            <a:r>
              <a:rPr lang="en-US" sz="1800" dirty="0" err="1">
                <a:latin typeface="Times New Roman" pitchFamily="18" charset="0"/>
              </a:rPr>
              <a:t>của</a:t>
            </a:r>
            <a:r>
              <a:rPr lang="en-US" sz="1800" dirty="0">
                <a:latin typeface="Times New Roman" pitchFamily="18" charset="0"/>
              </a:rPr>
              <a:t> </a:t>
            </a:r>
            <a:r>
              <a:rPr lang="en-US" sz="1800" dirty="0" err="1">
                <a:latin typeface="Times New Roman" pitchFamily="18" charset="0"/>
              </a:rPr>
              <a:t>tệ</a:t>
            </a:r>
            <a:r>
              <a:rPr lang="en-US" sz="1800" dirty="0">
                <a:latin typeface="Times New Roman" pitchFamily="18" charset="0"/>
              </a:rPr>
              <a:t> </a:t>
            </a:r>
            <a:r>
              <a:rPr lang="en-US" sz="1800" dirty="0" err="1">
                <a:latin typeface="Times New Roman" pitchFamily="18" charset="0"/>
              </a:rPr>
              <a:t>nạn</a:t>
            </a:r>
            <a:r>
              <a:rPr lang="en-US" sz="1800" dirty="0">
                <a:latin typeface="Times New Roman" pitchFamily="18" charset="0"/>
              </a:rPr>
              <a:t> ma </a:t>
            </a:r>
            <a:r>
              <a:rPr lang="en-US" sz="1800" dirty="0" err="1">
                <a:latin typeface="Times New Roman" pitchFamily="18" charset="0"/>
              </a:rPr>
              <a:t>túy</a:t>
            </a:r>
            <a:r>
              <a:rPr lang="en-US" sz="1800" dirty="0">
                <a:latin typeface="Times New Roman" pitchFamily="18" charset="0"/>
              </a:rPr>
              <a:t>.</a:t>
            </a:r>
          </a:p>
          <a:p>
            <a:pPr>
              <a:lnSpc>
                <a:spcPct val="80000"/>
              </a:lnSpc>
              <a:buFontTx/>
              <a:buNone/>
            </a:pPr>
            <a:r>
              <a:rPr lang="en-US" sz="1800" dirty="0">
                <a:latin typeface="Times New Roman" pitchFamily="18" charset="0"/>
              </a:rPr>
              <a:t>	- </a:t>
            </a:r>
            <a:r>
              <a:rPr lang="en-US" sz="1800" dirty="0" err="1">
                <a:latin typeface="Times New Roman" pitchFamily="18" charset="0"/>
              </a:rPr>
              <a:t>Vận</a:t>
            </a:r>
            <a:r>
              <a:rPr lang="en-US" sz="1800" dirty="0">
                <a:latin typeface="Times New Roman" pitchFamily="18" charset="0"/>
              </a:rPr>
              <a:t> </a:t>
            </a:r>
            <a:r>
              <a:rPr lang="en-US" sz="1800" dirty="0" err="1">
                <a:latin typeface="Times New Roman" pitchFamily="18" charset="0"/>
              </a:rPr>
              <a:t>động</a:t>
            </a:r>
            <a:r>
              <a:rPr lang="en-US" sz="1800" dirty="0">
                <a:latin typeface="Times New Roman" pitchFamily="18" charset="0"/>
              </a:rPr>
              <a:t> </a:t>
            </a:r>
            <a:r>
              <a:rPr lang="en-US" sz="1800" dirty="0" err="1">
                <a:latin typeface="Times New Roman" pitchFamily="18" charset="0"/>
              </a:rPr>
              <a:t>đồng</a:t>
            </a:r>
            <a:r>
              <a:rPr lang="en-US" sz="1800" dirty="0">
                <a:latin typeface="Times New Roman" pitchFamily="18" charset="0"/>
              </a:rPr>
              <a:t> </a:t>
            </a:r>
            <a:r>
              <a:rPr lang="en-US" sz="1800" dirty="0" err="1">
                <a:latin typeface="Times New Roman" pitchFamily="18" charset="0"/>
              </a:rPr>
              <a:t>bào</a:t>
            </a:r>
            <a:r>
              <a:rPr lang="en-US" sz="1800" dirty="0">
                <a:latin typeface="Times New Roman" pitchFamily="18" charset="0"/>
              </a:rPr>
              <a:t> </a:t>
            </a:r>
            <a:r>
              <a:rPr lang="en-US" sz="1800" dirty="0" err="1">
                <a:latin typeface="Times New Roman" pitchFamily="18" charset="0"/>
              </a:rPr>
              <a:t>các</a:t>
            </a:r>
            <a:r>
              <a:rPr lang="en-US" sz="1800" dirty="0">
                <a:latin typeface="Times New Roman" pitchFamily="18" charset="0"/>
              </a:rPr>
              <a:t> </a:t>
            </a:r>
            <a:r>
              <a:rPr lang="en-US" sz="1800" dirty="0" err="1">
                <a:latin typeface="Times New Roman" pitchFamily="18" charset="0"/>
              </a:rPr>
              <a:t>dân</a:t>
            </a:r>
            <a:r>
              <a:rPr lang="en-US" sz="1800" dirty="0">
                <a:latin typeface="Times New Roman" pitchFamily="18" charset="0"/>
              </a:rPr>
              <a:t> </a:t>
            </a:r>
            <a:r>
              <a:rPr lang="en-US" sz="1800" dirty="0" err="1">
                <a:latin typeface="Times New Roman" pitchFamily="18" charset="0"/>
              </a:rPr>
              <a:t>tộc</a:t>
            </a:r>
            <a:r>
              <a:rPr lang="en-US" sz="1800" dirty="0">
                <a:latin typeface="Times New Roman" pitchFamily="18" charset="0"/>
              </a:rPr>
              <a:t> </a:t>
            </a:r>
            <a:r>
              <a:rPr lang="en-US" sz="1800" dirty="0" err="1">
                <a:latin typeface="Times New Roman" pitchFamily="18" charset="0"/>
              </a:rPr>
              <a:t>miền</a:t>
            </a:r>
            <a:r>
              <a:rPr lang="en-US" sz="1800" dirty="0">
                <a:latin typeface="Times New Roman" pitchFamily="18" charset="0"/>
              </a:rPr>
              <a:t> </a:t>
            </a:r>
            <a:r>
              <a:rPr lang="en-US" sz="1800" dirty="0" err="1">
                <a:latin typeface="Times New Roman" pitchFamily="18" charset="0"/>
              </a:rPr>
              <a:t>núi</a:t>
            </a:r>
            <a:r>
              <a:rPr lang="en-US" sz="1800" dirty="0">
                <a:latin typeface="Times New Roman" pitchFamily="18" charset="0"/>
              </a:rPr>
              <a:t> </a:t>
            </a:r>
            <a:r>
              <a:rPr lang="en-US" sz="1800" dirty="0" err="1">
                <a:latin typeface="Times New Roman" pitchFamily="18" charset="0"/>
              </a:rPr>
              <a:t>phá</a:t>
            </a:r>
            <a:r>
              <a:rPr lang="en-US" sz="1800" dirty="0">
                <a:latin typeface="Times New Roman" pitchFamily="18" charset="0"/>
              </a:rPr>
              <a:t> </a:t>
            </a:r>
            <a:r>
              <a:rPr lang="en-US" sz="1800" dirty="0" err="1">
                <a:latin typeface="Times New Roman" pitchFamily="18" charset="0"/>
              </a:rPr>
              <a:t>bỏ</a:t>
            </a:r>
            <a:r>
              <a:rPr lang="en-US" sz="1800" dirty="0">
                <a:latin typeface="Times New Roman" pitchFamily="18" charset="0"/>
              </a:rPr>
              <a:t> </a:t>
            </a:r>
            <a:r>
              <a:rPr lang="en-US" sz="1800" dirty="0" err="1">
                <a:latin typeface="Times New Roman" pitchFamily="18" charset="0"/>
              </a:rPr>
              <a:t>cây</a:t>
            </a:r>
            <a:r>
              <a:rPr lang="en-US" sz="1800" dirty="0">
                <a:latin typeface="Times New Roman" pitchFamily="18" charset="0"/>
              </a:rPr>
              <a:t> </a:t>
            </a:r>
            <a:r>
              <a:rPr lang="en-US" sz="1800" dirty="0" err="1">
                <a:latin typeface="Times New Roman" pitchFamily="18" charset="0"/>
              </a:rPr>
              <a:t>thuốc</a:t>
            </a:r>
            <a:r>
              <a:rPr lang="en-US" sz="1800" dirty="0">
                <a:latin typeface="Times New Roman" pitchFamily="18" charset="0"/>
              </a:rPr>
              <a:t> </a:t>
            </a:r>
          </a:p>
          <a:p>
            <a:pPr>
              <a:lnSpc>
                <a:spcPct val="80000"/>
              </a:lnSpc>
              <a:buFontTx/>
              <a:buNone/>
            </a:pPr>
            <a:r>
              <a:rPr lang="en-US" sz="1800" dirty="0">
                <a:latin typeface="Times New Roman" pitchFamily="18" charset="0"/>
              </a:rPr>
              <a:t>       </a:t>
            </a:r>
            <a:r>
              <a:rPr lang="en-US" sz="1800" dirty="0" err="1">
                <a:latin typeface="Times New Roman" pitchFamily="18" charset="0"/>
              </a:rPr>
              <a:t>phiện</a:t>
            </a:r>
            <a:r>
              <a:rPr lang="en-US" sz="1800" dirty="0">
                <a:latin typeface="Times New Roman" pitchFamily="18" charset="0"/>
              </a:rPr>
              <a:t>, </a:t>
            </a:r>
            <a:r>
              <a:rPr lang="en-US" sz="1800" dirty="0" err="1">
                <a:latin typeface="Times New Roman" pitchFamily="18" charset="0"/>
              </a:rPr>
              <a:t>chuyển</a:t>
            </a:r>
            <a:r>
              <a:rPr lang="en-US" sz="1800" dirty="0">
                <a:latin typeface="Times New Roman" pitchFamily="18" charset="0"/>
              </a:rPr>
              <a:t> </a:t>
            </a:r>
            <a:r>
              <a:rPr lang="en-US" sz="1800" dirty="0" err="1">
                <a:latin typeface="Times New Roman" pitchFamily="18" charset="0"/>
              </a:rPr>
              <a:t>đổi</a:t>
            </a:r>
            <a:r>
              <a:rPr lang="en-US" sz="1800" dirty="0">
                <a:latin typeface="Times New Roman" pitchFamily="18" charset="0"/>
              </a:rPr>
              <a:t> </a:t>
            </a:r>
            <a:r>
              <a:rPr lang="en-US" sz="1800" dirty="0" err="1">
                <a:latin typeface="Times New Roman" pitchFamily="18" charset="0"/>
              </a:rPr>
              <a:t>cơ</a:t>
            </a:r>
            <a:r>
              <a:rPr lang="en-US" sz="1800" dirty="0">
                <a:latin typeface="Times New Roman" pitchFamily="18" charset="0"/>
              </a:rPr>
              <a:t> </a:t>
            </a:r>
            <a:r>
              <a:rPr lang="en-US" sz="1800" dirty="0" err="1">
                <a:latin typeface="Times New Roman" pitchFamily="18" charset="0"/>
              </a:rPr>
              <a:t>cấu</a:t>
            </a:r>
            <a:r>
              <a:rPr lang="en-US" sz="1800" dirty="0">
                <a:latin typeface="Times New Roman" pitchFamily="18" charset="0"/>
              </a:rPr>
              <a:t> </a:t>
            </a:r>
            <a:r>
              <a:rPr lang="en-US" sz="1800" dirty="0" err="1">
                <a:latin typeface="Times New Roman" pitchFamily="18" charset="0"/>
              </a:rPr>
              <a:t>cây</a:t>
            </a:r>
            <a:r>
              <a:rPr lang="en-US" sz="1800" dirty="0">
                <a:latin typeface="Times New Roman" pitchFamily="18" charset="0"/>
              </a:rPr>
              <a:t> </a:t>
            </a:r>
            <a:r>
              <a:rPr lang="en-US" sz="1800" dirty="0" err="1">
                <a:latin typeface="Times New Roman" pitchFamily="18" charset="0"/>
              </a:rPr>
              <a:t>trồng</a:t>
            </a:r>
            <a:r>
              <a:rPr lang="en-US" sz="1800" dirty="0">
                <a:latin typeface="Times New Roman" pitchFamily="18" charset="0"/>
              </a:rPr>
              <a:t> </a:t>
            </a:r>
            <a:r>
              <a:rPr lang="en-US" sz="1800" dirty="0" err="1">
                <a:latin typeface="Times New Roman" pitchFamily="18" charset="0"/>
              </a:rPr>
              <a:t>có</a:t>
            </a:r>
            <a:r>
              <a:rPr lang="en-US" sz="1800" dirty="0">
                <a:latin typeface="Times New Roman" pitchFamily="18" charset="0"/>
              </a:rPr>
              <a:t> </a:t>
            </a:r>
            <a:r>
              <a:rPr lang="en-US" sz="1800" dirty="0" err="1">
                <a:latin typeface="Times New Roman" pitchFamily="18" charset="0"/>
              </a:rPr>
              <a:t>sự</a:t>
            </a:r>
            <a:r>
              <a:rPr lang="en-US" sz="1800" dirty="0">
                <a:latin typeface="Times New Roman" pitchFamily="18" charset="0"/>
              </a:rPr>
              <a:t> </a:t>
            </a:r>
            <a:r>
              <a:rPr lang="en-US" sz="1800" dirty="0" err="1">
                <a:latin typeface="Times New Roman" pitchFamily="18" charset="0"/>
              </a:rPr>
              <a:t>hỗ</a:t>
            </a:r>
            <a:r>
              <a:rPr lang="en-US" sz="1800" dirty="0">
                <a:latin typeface="Times New Roman" pitchFamily="18" charset="0"/>
              </a:rPr>
              <a:t> </a:t>
            </a:r>
            <a:r>
              <a:rPr lang="en-US" sz="1800" dirty="0" err="1">
                <a:latin typeface="Times New Roman" pitchFamily="18" charset="0"/>
              </a:rPr>
              <a:t>trợ</a:t>
            </a:r>
            <a:r>
              <a:rPr lang="en-US" sz="1800" dirty="0">
                <a:latin typeface="Times New Roman" pitchFamily="18" charset="0"/>
              </a:rPr>
              <a:t> </a:t>
            </a:r>
            <a:r>
              <a:rPr lang="en-US" sz="1800" dirty="0" err="1">
                <a:latin typeface="Times New Roman" pitchFamily="18" charset="0"/>
              </a:rPr>
              <a:t>của</a:t>
            </a:r>
            <a:r>
              <a:rPr lang="en-US" sz="1800" dirty="0">
                <a:latin typeface="Times New Roman" pitchFamily="18" charset="0"/>
              </a:rPr>
              <a:t> </a:t>
            </a:r>
            <a:r>
              <a:rPr lang="en-US" sz="1800" dirty="0" err="1">
                <a:latin typeface="Times New Roman" pitchFamily="18" charset="0"/>
              </a:rPr>
              <a:t>nhà</a:t>
            </a:r>
            <a:r>
              <a:rPr lang="en-US" sz="1800" dirty="0">
                <a:latin typeface="Times New Roman" pitchFamily="18" charset="0"/>
              </a:rPr>
              <a:t> </a:t>
            </a:r>
            <a:r>
              <a:rPr lang="en-US" sz="1800" dirty="0" err="1">
                <a:latin typeface="Times New Roman" pitchFamily="18" charset="0"/>
              </a:rPr>
              <a:t>nước</a:t>
            </a:r>
            <a:r>
              <a:rPr lang="en-US" sz="1800" dirty="0">
                <a:latin typeface="Times New Roman" pitchFamily="18" charset="0"/>
              </a:rPr>
              <a:t>.</a:t>
            </a:r>
          </a:p>
          <a:p>
            <a:pPr>
              <a:lnSpc>
                <a:spcPct val="80000"/>
              </a:lnSpc>
              <a:buFontTx/>
              <a:buNone/>
            </a:pPr>
            <a:r>
              <a:rPr lang="en-US" sz="1800" dirty="0">
                <a:latin typeface="Times New Roman" pitchFamily="18" charset="0"/>
              </a:rPr>
              <a:t>	- </a:t>
            </a:r>
            <a:r>
              <a:rPr lang="en-US" sz="1800" dirty="0" err="1">
                <a:latin typeface="Times New Roman" pitchFamily="18" charset="0"/>
              </a:rPr>
              <a:t>Tăng</a:t>
            </a:r>
            <a:r>
              <a:rPr lang="en-US" sz="1800" dirty="0">
                <a:latin typeface="Times New Roman" pitchFamily="18" charset="0"/>
              </a:rPr>
              <a:t> </a:t>
            </a:r>
            <a:r>
              <a:rPr lang="en-US" sz="1800" dirty="0" err="1">
                <a:latin typeface="Times New Roman" pitchFamily="18" charset="0"/>
              </a:rPr>
              <a:t>cường</a:t>
            </a:r>
            <a:r>
              <a:rPr lang="en-US" sz="1800" dirty="0">
                <a:latin typeface="Times New Roman" pitchFamily="18" charset="0"/>
              </a:rPr>
              <a:t> </a:t>
            </a:r>
            <a:r>
              <a:rPr lang="en-US" sz="1800" dirty="0" err="1">
                <a:latin typeface="Times New Roman" pitchFamily="18" charset="0"/>
              </a:rPr>
              <a:t>kiểm</a:t>
            </a:r>
            <a:r>
              <a:rPr lang="en-US" sz="1800" dirty="0">
                <a:latin typeface="Times New Roman" pitchFamily="18" charset="0"/>
              </a:rPr>
              <a:t> </a:t>
            </a:r>
            <a:r>
              <a:rPr lang="en-US" sz="1800" dirty="0" err="1">
                <a:latin typeface="Times New Roman" pitchFamily="18" charset="0"/>
              </a:rPr>
              <a:t>soát</a:t>
            </a:r>
            <a:r>
              <a:rPr lang="en-US" sz="1800" dirty="0">
                <a:latin typeface="Times New Roman" pitchFamily="18" charset="0"/>
              </a:rPr>
              <a:t> </a:t>
            </a:r>
            <a:r>
              <a:rPr lang="en-US" sz="1800" dirty="0" err="1">
                <a:latin typeface="Times New Roman" pitchFamily="18" charset="0"/>
              </a:rPr>
              <a:t>chặt</a:t>
            </a:r>
            <a:r>
              <a:rPr lang="en-US" sz="1800" dirty="0">
                <a:latin typeface="Times New Roman" pitchFamily="18" charset="0"/>
              </a:rPr>
              <a:t> </a:t>
            </a:r>
            <a:r>
              <a:rPr lang="en-US" sz="1800" dirty="0" err="1">
                <a:latin typeface="Times New Roman" pitchFamily="18" charset="0"/>
              </a:rPr>
              <a:t>chẽ</a:t>
            </a:r>
            <a:r>
              <a:rPr lang="en-US" sz="1800" dirty="0">
                <a:latin typeface="Times New Roman" pitchFamily="18" charset="0"/>
              </a:rPr>
              <a:t> </a:t>
            </a:r>
            <a:r>
              <a:rPr lang="en-US" sz="1800" dirty="0" err="1">
                <a:latin typeface="Times New Roman" pitchFamily="18" charset="0"/>
              </a:rPr>
              <a:t>việc</a:t>
            </a:r>
            <a:r>
              <a:rPr lang="en-US" sz="1800" dirty="0">
                <a:latin typeface="Times New Roman" pitchFamily="18" charset="0"/>
              </a:rPr>
              <a:t> </a:t>
            </a:r>
            <a:r>
              <a:rPr lang="en-US" sz="1800" dirty="0" err="1">
                <a:latin typeface="Times New Roman" pitchFamily="18" charset="0"/>
              </a:rPr>
              <a:t>vận</a:t>
            </a:r>
            <a:r>
              <a:rPr lang="en-US" sz="1800" dirty="0">
                <a:latin typeface="Times New Roman" pitchFamily="18" charset="0"/>
              </a:rPr>
              <a:t> </a:t>
            </a:r>
            <a:r>
              <a:rPr lang="en-US" sz="1800" dirty="0" err="1">
                <a:latin typeface="Times New Roman" pitchFamily="18" charset="0"/>
              </a:rPr>
              <a:t>chuyển</a:t>
            </a:r>
            <a:r>
              <a:rPr lang="en-US" sz="1800" dirty="0">
                <a:latin typeface="Times New Roman" pitchFamily="18" charset="0"/>
              </a:rPr>
              <a:t>, </a:t>
            </a:r>
            <a:r>
              <a:rPr lang="en-US" sz="1800" dirty="0" err="1">
                <a:latin typeface="Times New Roman" pitchFamily="18" charset="0"/>
              </a:rPr>
              <a:t>lưu</a:t>
            </a:r>
            <a:r>
              <a:rPr lang="en-US" sz="1800" dirty="0">
                <a:latin typeface="Times New Roman" pitchFamily="18" charset="0"/>
              </a:rPr>
              <a:t> </a:t>
            </a:r>
            <a:r>
              <a:rPr lang="en-US" sz="1800" dirty="0" err="1">
                <a:latin typeface="Times New Roman" pitchFamily="18" charset="0"/>
              </a:rPr>
              <a:t>thông</a:t>
            </a:r>
            <a:r>
              <a:rPr lang="en-US" sz="1800" dirty="0">
                <a:latin typeface="Times New Roman" pitchFamily="18" charset="0"/>
              </a:rPr>
              <a:t> </a:t>
            </a:r>
            <a:r>
              <a:rPr lang="en-US" sz="1800" dirty="0" err="1">
                <a:latin typeface="Times New Roman" pitchFamily="18" charset="0"/>
              </a:rPr>
              <a:t>các</a:t>
            </a:r>
            <a:r>
              <a:rPr lang="en-US" sz="1800" dirty="0">
                <a:latin typeface="Times New Roman" pitchFamily="18" charset="0"/>
              </a:rPr>
              <a:t> </a:t>
            </a:r>
          </a:p>
          <a:p>
            <a:pPr>
              <a:lnSpc>
                <a:spcPct val="80000"/>
              </a:lnSpc>
              <a:buFontTx/>
              <a:buNone/>
            </a:pPr>
            <a:r>
              <a:rPr lang="en-US" sz="1800" dirty="0">
                <a:latin typeface="Times New Roman" pitchFamily="18" charset="0"/>
              </a:rPr>
              <a:t>       </a:t>
            </a:r>
            <a:r>
              <a:rPr lang="en-US" sz="1800" dirty="0" err="1">
                <a:latin typeface="Times New Roman" pitchFamily="18" charset="0"/>
              </a:rPr>
              <a:t>chất</a:t>
            </a:r>
            <a:r>
              <a:rPr lang="en-US" sz="1800" dirty="0">
                <a:latin typeface="Times New Roman" pitchFamily="18" charset="0"/>
              </a:rPr>
              <a:t> ma </a:t>
            </a:r>
            <a:r>
              <a:rPr lang="en-US" sz="1800" dirty="0" err="1">
                <a:latin typeface="Times New Roman" pitchFamily="18" charset="0"/>
              </a:rPr>
              <a:t>túy</a:t>
            </a:r>
            <a:r>
              <a:rPr lang="en-US" sz="1800" dirty="0">
                <a:latin typeface="Times New Roman" pitchFamily="18" charset="0"/>
              </a:rPr>
              <a:t> </a:t>
            </a:r>
            <a:r>
              <a:rPr lang="en-US" sz="1800" dirty="0" err="1">
                <a:latin typeface="Times New Roman" pitchFamily="18" charset="0"/>
              </a:rPr>
              <a:t>trong</a:t>
            </a:r>
            <a:r>
              <a:rPr lang="en-US" sz="1800" dirty="0">
                <a:latin typeface="Times New Roman" pitchFamily="18" charset="0"/>
              </a:rPr>
              <a:t> </a:t>
            </a:r>
            <a:r>
              <a:rPr lang="en-US" sz="1800" dirty="0" err="1">
                <a:latin typeface="Times New Roman" pitchFamily="18" charset="0"/>
              </a:rPr>
              <a:t>phạm</a:t>
            </a:r>
            <a:r>
              <a:rPr lang="en-US" sz="1800" dirty="0">
                <a:latin typeface="Times New Roman" pitchFamily="18" charset="0"/>
              </a:rPr>
              <a:t> vi </a:t>
            </a:r>
            <a:r>
              <a:rPr lang="en-US" sz="1800" dirty="0" err="1">
                <a:latin typeface="Times New Roman" pitchFamily="18" charset="0"/>
              </a:rPr>
              <a:t>cả</a:t>
            </a:r>
            <a:r>
              <a:rPr lang="en-US" sz="1800" dirty="0">
                <a:latin typeface="Times New Roman" pitchFamily="18" charset="0"/>
              </a:rPr>
              <a:t> </a:t>
            </a:r>
            <a:r>
              <a:rPr lang="en-US" sz="1800" dirty="0" err="1">
                <a:latin typeface="Times New Roman" pitchFamily="18" charset="0"/>
              </a:rPr>
              <a:t>nước</a:t>
            </a:r>
            <a:r>
              <a:rPr lang="en-US" sz="1800" dirty="0">
                <a:latin typeface="Times New Roman" pitchFamily="18" charset="0"/>
              </a:rPr>
              <a:t>, </a:t>
            </a:r>
            <a:r>
              <a:rPr lang="en-US" sz="1800" dirty="0" err="1">
                <a:latin typeface="Times New Roman" pitchFamily="18" charset="0"/>
              </a:rPr>
              <a:t>tăng</a:t>
            </a:r>
            <a:r>
              <a:rPr lang="en-US" sz="1800" dirty="0">
                <a:latin typeface="Times New Roman" pitchFamily="18" charset="0"/>
              </a:rPr>
              <a:t> </a:t>
            </a:r>
            <a:r>
              <a:rPr lang="en-US" sz="1800" dirty="0" err="1">
                <a:latin typeface="Times New Roman" pitchFamily="18" charset="0"/>
              </a:rPr>
              <a:t>cường</a:t>
            </a:r>
            <a:r>
              <a:rPr lang="en-US" sz="1800" dirty="0">
                <a:latin typeface="Times New Roman" pitchFamily="18" charset="0"/>
              </a:rPr>
              <a:t> </a:t>
            </a:r>
            <a:r>
              <a:rPr lang="en-US" sz="1800" dirty="0" err="1">
                <a:latin typeface="Times New Roman" pitchFamily="18" charset="0"/>
              </a:rPr>
              <a:t>hợp</a:t>
            </a:r>
            <a:r>
              <a:rPr lang="en-US" sz="1800" dirty="0">
                <a:latin typeface="Times New Roman" pitchFamily="18" charset="0"/>
              </a:rPr>
              <a:t> </a:t>
            </a:r>
            <a:r>
              <a:rPr lang="en-US" sz="1800" dirty="0" err="1">
                <a:latin typeface="Times New Roman" pitchFamily="18" charset="0"/>
              </a:rPr>
              <a:t>tác</a:t>
            </a:r>
            <a:r>
              <a:rPr lang="en-US" sz="1800" dirty="0">
                <a:latin typeface="Times New Roman" pitchFamily="18" charset="0"/>
              </a:rPr>
              <a:t> </a:t>
            </a:r>
            <a:r>
              <a:rPr lang="en-US" sz="1800" dirty="0" err="1">
                <a:latin typeface="Times New Roman" pitchFamily="18" charset="0"/>
              </a:rPr>
              <a:t>quốc</a:t>
            </a:r>
            <a:r>
              <a:rPr lang="en-US" sz="1800" dirty="0">
                <a:latin typeface="Times New Roman" pitchFamily="18" charset="0"/>
              </a:rPr>
              <a:t> </a:t>
            </a:r>
            <a:r>
              <a:rPr lang="en-US" sz="1800" dirty="0" err="1">
                <a:latin typeface="Times New Roman" pitchFamily="18" charset="0"/>
              </a:rPr>
              <a:t>tế</a:t>
            </a:r>
            <a:r>
              <a:rPr lang="en-US" sz="1800" dirty="0">
                <a:latin typeface="Times New Roman" pitchFamily="18" charset="0"/>
              </a:rPr>
              <a:t> </a:t>
            </a:r>
          </a:p>
          <a:p>
            <a:pPr>
              <a:lnSpc>
                <a:spcPct val="80000"/>
              </a:lnSpc>
              <a:buFontTx/>
              <a:buNone/>
            </a:pPr>
            <a:r>
              <a:rPr lang="en-US" sz="1800" dirty="0">
                <a:latin typeface="Times New Roman" pitchFamily="18" charset="0"/>
              </a:rPr>
              <a:t>       </a:t>
            </a:r>
            <a:r>
              <a:rPr lang="en-US" sz="1800" dirty="0" err="1">
                <a:latin typeface="Times New Roman" pitchFamily="18" charset="0"/>
              </a:rPr>
              <a:t>trong</a:t>
            </a:r>
            <a:r>
              <a:rPr lang="en-US" sz="1800" dirty="0">
                <a:latin typeface="Times New Roman" pitchFamily="18" charset="0"/>
              </a:rPr>
              <a:t> </a:t>
            </a:r>
            <a:r>
              <a:rPr lang="en-US" sz="1800" dirty="0" err="1">
                <a:latin typeface="Times New Roman" pitchFamily="18" charset="0"/>
              </a:rPr>
              <a:t>việc</a:t>
            </a:r>
            <a:r>
              <a:rPr lang="en-US" sz="1800" dirty="0">
                <a:latin typeface="Times New Roman" pitchFamily="18" charset="0"/>
              </a:rPr>
              <a:t> </a:t>
            </a:r>
            <a:r>
              <a:rPr lang="en-US" sz="1800" dirty="0" err="1">
                <a:latin typeface="Times New Roman" pitchFamily="18" charset="0"/>
              </a:rPr>
              <a:t>kiểm</a:t>
            </a:r>
            <a:r>
              <a:rPr lang="en-US" sz="1800" dirty="0">
                <a:latin typeface="Times New Roman" pitchFamily="18" charset="0"/>
              </a:rPr>
              <a:t> </a:t>
            </a:r>
            <a:r>
              <a:rPr lang="en-US" sz="1800" dirty="0" err="1">
                <a:latin typeface="Times New Roman" pitchFamily="18" charset="0"/>
              </a:rPr>
              <a:t>soát</a:t>
            </a:r>
            <a:r>
              <a:rPr lang="en-US" sz="1800" dirty="0">
                <a:latin typeface="Times New Roman" pitchFamily="18" charset="0"/>
              </a:rPr>
              <a:t> ma </a:t>
            </a:r>
            <a:r>
              <a:rPr lang="en-US" sz="1800" dirty="0" err="1">
                <a:latin typeface="Times New Roman" pitchFamily="18" charset="0"/>
              </a:rPr>
              <a:t>túy</a:t>
            </a:r>
            <a:r>
              <a:rPr lang="en-US" sz="1800" dirty="0">
                <a:latin typeface="Times New Roman" pitchFamily="18" charset="0"/>
              </a:rPr>
              <a:t>.</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a:xfrm>
            <a:off x="406400" y="0"/>
            <a:ext cx="7324725" cy="838200"/>
          </a:xfrm>
        </p:spPr>
        <p:txBody>
          <a:bodyPr/>
          <a:lstStyle/>
          <a:p>
            <a:r>
              <a:rPr lang="en-US" sz="2800" b="1" dirty="0" err="1">
                <a:latin typeface="Times New Roman" pitchFamily="18" charset="0"/>
                <a:cs typeface="Times New Roman" pitchFamily="18" charset="0"/>
              </a:rPr>
              <a:t>Câu</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hỏi</a:t>
            </a:r>
            <a:endParaRPr lang="en-US" sz="2800" b="1" dirty="0">
              <a:latin typeface="Times New Roman" pitchFamily="18" charset="0"/>
              <a:cs typeface="Times New Roman" pitchFamily="18" charset="0"/>
            </a:endParaRPr>
          </a:p>
        </p:txBody>
      </p:sp>
      <p:sp>
        <p:nvSpPr>
          <p:cNvPr id="52227" name="Rectangle 3"/>
          <p:cNvSpPr>
            <a:spLocks noGrp="1" noChangeArrowheads="1"/>
          </p:cNvSpPr>
          <p:nvPr>
            <p:ph type="body" idx="1"/>
          </p:nvPr>
        </p:nvSpPr>
        <p:spPr>
          <a:xfrm>
            <a:off x="406400" y="838200"/>
            <a:ext cx="7324725" cy="1524000"/>
          </a:xfrm>
        </p:spPr>
        <p:txBody>
          <a:bodyPr/>
          <a:lstStyle/>
          <a:p>
            <a:pPr>
              <a:buFontTx/>
              <a:buNone/>
            </a:pPr>
            <a:r>
              <a:rPr lang="en-US" sz="1800" dirty="0">
                <a:latin typeface="Times New Roman" pitchFamily="18" charset="0"/>
                <a:cs typeface="Times New Roman" pitchFamily="18" charset="0"/>
              </a:rPr>
              <a:t>	1. Ma </a:t>
            </a:r>
            <a:r>
              <a:rPr lang="en-US" sz="1800" dirty="0" err="1">
                <a:latin typeface="Times New Roman" pitchFamily="18" charset="0"/>
                <a:cs typeface="Times New Roman" pitchFamily="18" charset="0"/>
              </a:rPr>
              <a:t>túy</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là</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gì</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Những</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biểu</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hiện</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của</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người</a:t>
            </a:r>
            <a:r>
              <a:rPr lang="en-US" sz="1800" dirty="0">
                <a:latin typeface="Times New Roman" pitchFamily="18" charset="0"/>
                <a:cs typeface="Times New Roman" pitchFamily="18" charset="0"/>
              </a:rPr>
              <a:t> </a:t>
            </a:r>
            <a:r>
              <a:rPr lang="en-US" sz="1800" dirty="0" err="1" smtClean="0">
                <a:latin typeface="Times New Roman" pitchFamily="18" charset="0"/>
                <a:cs typeface="Times New Roman" pitchFamily="18" charset="0"/>
              </a:rPr>
              <a:t>nghiện</a:t>
            </a:r>
            <a:r>
              <a:rPr lang="en-US" sz="1800" dirty="0" smtClean="0">
                <a:latin typeface="Times New Roman" pitchFamily="18" charset="0"/>
                <a:cs typeface="Times New Roman" pitchFamily="18" charset="0"/>
              </a:rPr>
              <a:t> </a:t>
            </a:r>
            <a:r>
              <a:rPr lang="en-US" sz="1800" dirty="0">
                <a:latin typeface="Times New Roman" pitchFamily="18" charset="0"/>
                <a:cs typeface="Times New Roman" pitchFamily="18" charset="0"/>
              </a:rPr>
              <a:t>ma </a:t>
            </a:r>
            <a:r>
              <a:rPr lang="en-US" sz="1800" dirty="0" err="1">
                <a:latin typeface="Times New Roman" pitchFamily="18" charset="0"/>
                <a:cs typeface="Times New Roman" pitchFamily="18" charset="0"/>
              </a:rPr>
              <a:t>túy</a:t>
            </a:r>
            <a:r>
              <a:rPr lang="en-US" sz="1800" dirty="0">
                <a:latin typeface="Times New Roman" pitchFamily="18" charset="0"/>
                <a:cs typeface="Times New Roman" pitchFamily="18" charset="0"/>
              </a:rPr>
              <a:t>?</a:t>
            </a:r>
          </a:p>
          <a:p>
            <a:pPr>
              <a:buFontTx/>
              <a:buNone/>
            </a:pPr>
            <a:r>
              <a:rPr lang="en-US" sz="1800" dirty="0">
                <a:latin typeface="Times New Roman" pitchFamily="18" charset="0"/>
                <a:cs typeface="Times New Roman" pitchFamily="18" charset="0"/>
              </a:rPr>
              <a:t>	2. </a:t>
            </a:r>
            <a:r>
              <a:rPr lang="en-US" sz="1800" dirty="0" err="1">
                <a:latin typeface="Times New Roman" pitchFamily="18" charset="0"/>
                <a:cs typeface="Times New Roman" pitchFamily="18" charset="0"/>
              </a:rPr>
              <a:t>Tác</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hại</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của</a:t>
            </a:r>
            <a:r>
              <a:rPr lang="en-US" sz="1800" dirty="0">
                <a:latin typeface="Times New Roman" pitchFamily="18" charset="0"/>
                <a:cs typeface="Times New Roman" pitchFamily="18" charset="0"/>
              </a:rPr>
              <a:t> ma </a:t>
            </a:r>
            <a:r>
              <a:rPr lang="en-US" sz="1800" dirty="0" err="1">
                <a:latin typeface="Times New Roman" pitchFamily="18" charset="0"/>
                <a:cs typeface="Times New Roman" pitchFamily="18" charset="0"/>
              </a:rPr>
              <a:t>túy</a:t>
            </a:r>
            <a:r>
              <a:rPr lang="en-US" sz="1800" dirty="0">
                <a:latin typeface="Times New Roman" pitchFamily="18" charset="0"/>
                <a:cs typeface="Times New Roman" pitchFamily="18" charset="0"/>
              </a:rPr>
              <a:t>?</a:t>
            </a:r>
          </a:p>
          <a:p>
            <a:pPr>
              <a:buFontTx/>
              <a:buNone/>
            </a:pPr>
            <a:r>
              <a:rPr lang="en-US" sz="1800" dirty="0">
                <a:latin typeface="Times New Roman" pitchFamily="18" charset="0"/>
                <a:cs typeface="Times New Roman" pitchFamily="18" charset="0"/>
              </a:rPr>
              <a:t>	3. </a:t>
            </a:r>
            <a:r>
              <a:rPr lang="en-US" sz="1800" dirty="0" err="1">
                <a:latin typeface="Times New Roman" pitchFamily="18" charset="0"/>
                <a:cs typeface="Times New Roman" pitchFamily="18" charset="0"/>
              </a:rPr>
              <a:t>Các</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giải</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pháp</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phòng</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chống</a:t>
            </a:r>
            <a:r>
              <a:rPr lang="en-US" sz="1800" dirty="0">
                <a:latin typeface="Times New Roman" pitchFamily="18" charset="0"/>
                <a:cs typeface="Times New Roman" pitchFamily="18" charset="0"/>
              </a:rPr>
              <a:t> ma </a:t>
            </a:r>
            <a:r>
              <a:rPr lang="en-US" sz="1800" dirty="0" err="1">
                <a:latin typeface="Times New Roman" pitchFamily="18" charset="0"/>
                <a:cs typeface="Times New Roman" pitchFamily="18" charset="0"/>
              </a:rPr>
              <a:t>túy</a:t>
            </a:r>
            <a:r>
              <a:rPr lang="en-US" sz="1800" dirty="0">
                <a:latin typeface="Times New Roman" pitchFamily="18" charset="0"/>
                <a:cs typeface="Times New Roman" pitchFamily="18" charset="0"/>
              </a:rPr>
              <a:t>?</a:t>
            </a:r>
          </a:p>
        </p:txBody>
      </p:sp>
      <p:sp>
        <p:nvSpPr>
          <p:cNvPr id="6" name="Rectangle 2"/>
          <p:cNvSpPr txBox="1">
            <a:spLocks noChangeArrowheads="1"/>
          </p:cNvSpPr>
          <p:nvPr/>
        </p:nvSpPr>
        <p:spPr bwMode="auto">
          <a:xfrm>
            <a:off x="401637" y="1752600"/>
            <a:ext cx="7324725" cy="838200"/>
          </a:xfrm>
          <a:prstGeom prst="rect">
            <a:avLst/>
          </a:prstGeom>
          <a:noFill/>
          <a:ln w="9525">
            <a:noFill/>
            <a:miter lim="800000"/>
            <a:headEnd/>
            <a:tailEnd/>
          </a:ln>
          <a:effectLst/>
        </p:spPr>
        <p:txBody>
          <a:bodyPr vert="horz" wrap="square" lIns="75237" tIns="37618" rIns="75237" bIns="37618" numCol="1" anchor="ctr" anchorCtr="0" compatLnSpc="1">
            <a:prstTxWarp prst="textNoShape">
              <a:avLst/>
            </a:prstTxWarp>
          </a:bodyPr>
          <a:lstStyle/>
          <a:p>
            <a:pPr marL="0" marR="0" lvl="0" indent="0" algn="ctr" defTabSz="752475" rtl="0" eaLnBrk="1" fontAlgn="base" latinLnBrk="0" hangingPunct="1">
              <a:lnSpc>
                <a:spcPct val="100000"/>
              </a:lnSpc>
              <a:spcBef>
                <a:spcPct val="0"/>
              </a:spcBef>
              <a:spcAft>
                <a:spcPct val="0"/>
              </a:spcAft>
              <a:buClrTx/>
              <a:buSzTx/>
              <a:buFontTx/>
              <a:buNone/>
              <a:tabLst/>
              <a:defRPr/>
            </a:pPr>
            <a:r>
              <a:rPr lang="en-US" sz="2800" b="1" kern="0" dirty="0" err="1" smtClean="0">
                <a:solidFill>
                  <a:schemeClr val="tx2"/>
                </a:solidFill>
                <a:latin typeface="Times New Roman" pitchFamily="18" charset="0"/>
                <a:ea typeface="+mj-ea"/>
                <a:cs typeface="Times New Roman" pitchFamily="18" charset="0"/>
              </a:rPr>
              <a:t>Đáp</a:t>
            </a:r>
            <a:r>
              <a:rPr lang="en-US" sz="2800" b="1" kern="0" dirty="0" smtClean="0">
                <a:solidFill>
                  <a:schemeClr val="tx2"/>
                </a:solidFill>
                <a:latin typeface="Times New Roman" pitchFamily="18" charset="0"/>
                <a:ea typeface="+mj-ea"/>
                <a:cs typeface="Times New Roman" pitchFamily="18" charset="0"/>
              </a:rPr>
              <a:t> </a:t>
            </a:r>
            <a:r>
              <a:rPr lang="en-US" sz="2800" b="1" kern="0" dirty="0" err="1" smtClean="0">
                <a:solidFill>
                  <a:schemeClr val="tx2"/>
                </a:solidFill>
                <a:latin typeface="Times New Roman" pitchFamily="18" charset="0"/>
                <a:ea typeface="+mj-ea"/>
                <a:cs typeface="Times New Roman" pitchFamily="18" charset="0"/>
              </a:rPr>
              <a:t>án</a:t>
            </a:r>
            <a:endParaRPr kumimoji="0" lang="en-US" sz="2800" b="1" i="0" u="none" strike="noStrike" kern="0" cap="none" spc="0" normalizeH="0" baseline="0" noProof="0" dirty="0" smtClean="0">
              <a:ln>
                <a:noFill/>
              </a:ln>
              <a:solidFill>
                <a:schemeClr val="tx2"/>
              </a:solidFill>
              <a:effectLst/>
              <a:uLnTx/>
              <a:uFillTx/>
              <a:latin typeface="Times New Roman" pitchFamily="18" charset="0"/>
              <a:ea typeface="+mj-ea"/>
              <a:cs typeface="Times New Roman" pitchFamily="18" charset="0"/>
            </a:endParaRPr>
          </a:p>
        </p:txBody>
      </p:sp>
      <p:sp>
        <p:nvSpPr>
          <p:cNvPr id="9" name="Rectangle 3"/>
          <p:cNvSpPr txBox="1">
            <a:spLocks noChangeArrowheads="1"/>
          </p:cNvSpPr>
          <p:nvPr/>
        </p:nvSpPr>
        <p:spPr bwMode="auto">
          <a:xfrm>
            <a:off x="639762" y="2438400"/>
            <a:ext cx="7239000" cy="2133600"/>
          </a:xfrm>
          <a:prstGeom prst="rect">
            <a:avLst/>
          </a:prstGeom>
          <a:noFill/>
          <a:ln w="9525">
            <a:noFill/>
            <a:miter lim="800000"/>
            <a:headEnd/>
            <a:tailEnd/>
          </a:ln>
          <a:effectLst/>
        </p:spPr>
        <p:txBody>
          <a:bodyPr vert="horz" wrap="square" lIns="75237" tIns="37618" rIns="75237" bIns="37618" numCol="1" anchor="t" anchorCtr="0" compatLnSpc="1">
            <a:prstTxWarp prst="textNoShape">
              <a:avLst/>
            </a:prstTxWarp>
          </a:bodyPr>
          <a:lstStyle/>
          <a:p>
            <a:pPr marL="282575" lvl="0" indent="-282575" algn="just" defTabSz="752475">
              <a:spcBef>
                <a:spcPct val="20000"/>
              </a:spcBef>
            </a:pPr>
            <a:r>
              <a:rPr kumimoji="0" lang="en-US" sz="1800" b="1" i="0" u="none" strike="noStrike" kern="0" cap="none" spc="0" normalizeH="0" baseline="0" noProof="0" dirty="0" err="1" smtClean="0">
                <a:ln>
                  <a:noFill/>
                </a:ln>
                <a:solidFill>
                  <a:schemeClr val="tx1"/>
                </a:solidFill>
                <a:effectLst/>
                <a:uLnTx/>
                <a:uFillTx/>
                <a:latin typeface="Times New Roman" pitchFamily="18" charset="0"/>
                <a:ea typeface="+mn-ea"/>
                <a:cs typeface="Times New Roman" pitchFamily="18" charset="0"/>
              </a:rPr>
              <a:t>Câu</a:t>
            </a:r>
            <a:r>
              <a:rPr kumimoji="0" lang="en-US" sz="1800" b="1" i="0" u="none" strike="noStrike" kern="0" cap="none" spc="0" normalizeH="0" noProof="0" dirty="0" smtClean="0">
                <a:ln>
                  <a:noFill/>
                </a:ln>
                <a:solidFill>
                  <a:schemeClr val="tx1"/>
                </a:solidFill>
                <a:effectLst/>
                <a:uLnTx/>
                <a:uFillTx/>
                <a:latin typeface="Times New Roman" pitchFamily="18" charset="0"/>
                <a:ea typeface="+mn-ea"/>
                <a:cs typeface="Times New Roman" pitchFamily="18" charset="0"/>
              </a:rPr>
              <a:t> 1:</a:t>
            </a:r>
          </a:p>
          <a:p>
            <a:pPr marL="282575" lvl="0" indent="-282575" algn="just" defTabSz="752475">
              <a:spcBef>
                <a:spcPct val="20000"/>
              </a:spcBef>
            </a:pPr>
            <a:r>
              <a:rPr kumimoji="0" lang="en-US" sz="1800" b="0" i="0" u="none" strike="noStrike" kern="0" cap="none" spc="0" normalizeH="0" baseline="0" noProof="0" dirty="0" smtClean="0">
                <a:ln>
                  <a:noFill/>
                </a:ln>
                <a:solidFill>
                  <a:schemeClr val="tx1"/>
                </a:solidFill>
                <a:effectLst/>
                <a:uLnTx/>
                <a:uFillTx/>
                <a:latin typeface="Times New Roman" pitchFamily="18" charset="0"/>
                <a:ea typeface="+mn-ea"/>
                <a:cs typeface="Times New Roman" pitchFamily="18" charset="0"/>
              </a:rPr>
              <a:t>1.1. </a:t>
            </a:r>
            <a:r>
              <a:rPr lang="en-US" sz="1800" dirty="0" smtClean="0">
                <a:latin typeface="Times New Roman" pitchFamily="18" charset="0"/>
              </a:rPr>
              <a:t>Ma </a:t>
            </a:r>
            <a:r>
              <a:rPr lang="en-US" sz="1800" dirty="0" err="1" smtClean="0">
                <a:latin typeface="Times New Roman" pitchFamily="18" charset="0"/>
              </a:rPr>
              <a:t>túy</a:t>
            </a:r>
            <a:r>
              <a:rPr lang="en-US" sz="1800" dirty="0" smtClean="0">
                <a:latin typeface="Times New Roman" pitchFamily="18" charset="0"/>
              </a:rPr>
              <a:t> </a:t>
            </a:r>
            <a:r>
              <a:rPr lang="en-US" sz="1800" dirty="0" err="1" smtClean="0">
                <a:latin typeface="Times New Roman" pitchFamily="18" charset="0"/>
              </a:rPr>
              <a:t>là</a:t>
            </a:r>
            <a:r>
              <a:rPr lang="en-US" sz="1800" dirty="0" smtClean="0">
                <a:latin typeface="Times New Roman" pitchFamily="18" charset="0"/>
              </a:rPr>
              <a:t> </a:t>
            </a:r>
            <a:r>
              <a:rPr lang="en-US" sz="1800" dirty="0" err="1" smtClean="0">
                <a:latin typeface="Times New Roman" pitchFamily="18" charset="0"/>
              </a:rPr>
              <a:t>những</a:t>
            </a:r>
            <a:r>
              <a:rPr lang="en-US" sz="1800" dirty="0" smtClean="0">
                <a:latin typeface="Times New Roman" pitchFamily="18" charset="0"/>
              </a:rPr>
              <a:t> </a:t>
            </a:r>
            <a:r>
              <a:rPr lang="en-US" sz="1800" dirty="0" err="1" smtClean="0">
                <a:latin typeface="Times New Roman" pitchFamily="18" charset="0"/>
              </a:rPr>
              <a:t>chất</a:t>
            </a:r>
            <a:r>
              <a:rPr lang="en-US" sz="1800" dirty="0" smtClean="0">
                <a:latin typeface="Times New Roman" pitchFamily="18" charset="0"/>
              </a:rPr>
              <a:t> </a:t>
            </a:r>
            <a:r>
              <a:rPr lang="en-US" sz="1800" dirty="0" err="1" smtClean="0">
                <a:latin typeface="Times New Roman" pitchFamily="18" charset="0"/>
              </a:rPr>
              <a:t>lấy</a:t>
            </a:r>
            <a:r>
              <a:rPr lang="en-US" sz="1800" dirty="0" smtClean="0">
                <a:latin typeface="Times New Roman" pitchFamily="18" charset="0"/>
              </a:rPr>
              <a:t> </a:t>
            </a:r>
            <a:r>
              <a:rPr lang="en-US" sz="1800" dirty="0" err="1" smtClean="0">
                <a:latin typeface="Times New Roman" pitchFamily="18" charset="0"/>
              </a:rPr>
              <a:t>từ</a:t>
            </a:r>
            <a:r>
              <a:rPr lang="en-US" sz="1800" dirty="0" smtClean="0">
                <a:latin typeface="Times New Roman" pitchFamily="18" charset="0"/>
              </a:rPr>
              <a:t> </a:t>
            </a:r>
            <a:r>
              <a:rPr lang="en-US" sz="1800" dirty="0" err="1" smtClean="0">
                <a:latin typeface="Times New Roman" pitchFamily="18" charset="0"/>
              </a:rPr>
              <a:t>thiên</a:t>
            </a:r>
            <a:r>
              <a:rPr lang="en-US" sz="1800" dirty="0" smtClean="0">
                <a:latin typeface="Times New Roman" pitchFamily="18" charset="0"/>
              </a:rPr>
              <a:t> </a:t>
            </a:r>
            <a:r>
              <a:rPr lang="en-US" sz="1800" dirty="0" err="1" smtClean="0">
                <a:latin typeface="Times New Roman" pitchFamily="18" charset="0"/>
              </a:rPr>
              <a:t>nhiên</a:t>
            </a:r>
            <a:r>
              <a:rPr lang="en-US" sz="1800" dirty="0" smtClean="0">
                <a:latin typeface="Times New Roman" pitchFamily="18" charset="0"/>
              </a:rPr>
              <a:t> </a:t>
            </a:r>
            <a:r>
              <a:rPr lang="en-US" sz="1800" dirty="0" err="1" smtClean="0">
                <a:latin typeface="Times New Roman" pitchFamily="18" charset="0"/>
              </a:rPr>
              <a:t>hoặc</a:t>
            </a:r>
            <a:r>
              <a:rPr lang="en-US" sz="1800" dirty="0" smtClean="0">
                <a:latin typeface="Times New Roman" pitchFamily="18" charset="0"/>
              </a:rPr>
              <a:t> </a:t>
            </a:r>
            <a:r>
              <a:rPr lang="en-US" sz="1800" dirty="0" err="1" smtClean="0">
                <a:latin typeface="Times New Roman" pitchFamily="18" charset="0"/>
              </a:rPr>
              <a:t>được</a:t>
            </a:r>
            <a:r>
              <a:rPr lang="en-US" sz="1800" dirty="0" smtClean="0">
                <a:latin typeface="Times New Roman" pitchFamily="18" charset="0"/>
              </a:rPr>
              <a:t> </a:t>
            </a:r>
            <a:r>
              <a:rPr lang="en-US" sz="1800" dirty="0" err="1" smtClean="0">
                <a:latin typeface="Times New Roman" pitchFamily="18" charset="0"/>
              </a:rPr>
              <a:t>tổng</a:t>
            </a:r>
            <a:r>
              <a:rPr lang="en-US" sz="1800" dirty="0" smtClean="0">
                <a:latin typeface="Times New Roman" pitchFamily="18" charset="0"/>
              </a:rPr>
              <a:t> </a:t>
            </a:r>
            <a:r>
              <a:rPr lang="en-US" sz="1800" dirty="0" err="1" smtClean="0">
                <a:latin typeface="Times New Roman" pitchFamily="18" charset="0"/>
              </a:rPr>
              <a:t>hợp</a:t>
            </a:r>
            <a:r>
              <a:rPr lang="en-US" sz="1800" dirty="0" smtClean="0">
                <a:latin typeface="Times New Roman" pitchFamily="18" charset="0"/>
              </a:rPr>
              <a:t> </a:t>
            </a:r>
            <a:r>
              <a:rPr lang="en-US" sz="1800" dirty="0" err="1" smtClean="0">
                <a:latin typeface="Times New Roman" pitchFamily="18" charset="0"/>
              </a:rPr>
              <a:t>có</a:t>
            </a:r>
            <a:r>
              <a:rPr lang="en-US" sz="1800" dirty="0" smtClean="0">
                <a:latin typeface="Times New Roman" pitchFamily="18" charset="0"/>
              </a:rPr>
              <a:t> </a:t>
            </a:r>
            <a:r>
              <a:rPr lang="en-US" sz="1800" dirty="0" err="1" smtClean="0">
                <a:latin typeface="Times New Roman" pitchFamily="18" charset="0"/>
              </a:rPr>
              <a:t>tác</a:t>
            </a:r>
            <a:r>
              <a:rPr lang="en-US" sz="1800" dirty="0" smtClean="0">
                <a:latin typeface="Times New Roman" pitchFamily="18" charset="0"/>
              </a:rPr>
              <a:t> </a:t>
            </a:r>
            <a:r>
              <a:rPr lang="en-US" sz="1800" dirty="0" err="1" smtClean="0">
                <a:latin typeface="Times New Roman" pitchFamily="18" charset="0"/>
              </a:rPr>
              <a:t>dụng</a:t>
            </a:r>
            <a:r>
              <a:rPr lang="en-US" sz="1800" dirty="0">
                <a:latin typeface="Times New Roman" pitchFamily="18" charset="0"/>
              </a:rPr>
              <a:t> </a:t>
            </a:r>
            <a:r>
              <a:rPr lang="en-US" sz="1800" dirty="0" err="1" smtClean="0">
                <a:latin typeface="Times New Roman" pitchFamily="18" charset="0"/>
              </a:rPr>
              <a:t>gây</a:t>
            </a:r>
            <a:r>
              <a:rPr lang="en-US" sz="1800" dirty="0" smtClean="0">
                <a:latin typeface="Times New Roman" pitchFamily="18" charset="0"/>
              </a:rPr>
              <a:t> </a:t>
            </a:r>
            <a:r>
              <a:rPr lang="en-US" sz="1800" dirty="0" err="1" smtClean="0">
                <a:latin typeface="Times New Roman" pitchFamily="18" charset="0"/>
              </a:rPr>
              <a:t>nghiện</a:t>
            </a:r>
            <a:r>
              <a:rPr lang="en-US" sz="1800" dirty="0" smtClean="0">
                <a:latin typeface="Times New Roman" pitchFamily="18" charset="0"/>
              </a:rPr>
              <a:t> </a:t>
            </a:r>
            <a:r>
              <a:rPr lang="en-US" sz="1800" dirty="0" err="1" smtClean="0">
                <a:latin typeface="Times New Roman" pitchFamily="18" charset="0"/>
              </a:rPr>
              <a:t>nghiêm</a:t>
            </a:r>
            <a:r>
              <a:rPr lang="en-US" sz="1800" dirty="0" smtClean="0">
                <a:latin typeface="Times New Roman" pitchFamily="18" charset="0"/>
              </a:rPr>
              <a:t> </a:t>
            </a:r>
            <a:r>
              <a:rPr lang="en-US" sz="1800" dirty="0" err="1" smtClean="0">
                <a:latin typeface="Times New Roman" pitchFamily="18" charset="0"/>
              </a:rPr>
              <a:t>trọng</a:t>
            </a:r>
            <a:r>
              <a:rPr lang="en-US" sz="1800" dirty="0" smtClean="0">
                <a:latin typeface="Times New Roman" pitchFamily="18" charset="0"/>
              </a:rPr>
              <a:t>, </a:t>
            </a:r>
            <a:r>
              <a:rPr lang="en-US" sz="1800" dirty="0" err="1" smtClean="0">
                <a:latin typeface="Times New Roman" pitchFamily="18" charset="0"/>
              </a:rPr>
              <a:t>tạo</a:t>
            </a:r>
            <a:r>
              <a:rPr lang="en-US" sz="1800" dirty="0" smtClean="0">
                <a:latin typeface="Times New Roman" pitchFamily="18" charset="0"/>
              </a:rPr>
              <a:t> </a:t>
            </a:r>
            <a:r>
              <a:rPr lang="en-US" sz="1800" dirty="0" err="1" smtClean="0">
                <a:latin typeface="Times New Roman" pitchFamily="18" charset="0"/>
              </a:rPr>
              <a:t>sự</a:t>
            </a:r>
            <a:r>
              <a:rPr lang="en-US" sz="1800" dirty="0" smtClean="0">
                <a:latin typeface="Times New Roman" pitchFamily="18" charset="0"/>
              </a:rPr>
              <a:t> </a:t>
            </a:r>
            <a:r>
              <a:rPr lang="en-US" sz="1800" dirty="0" err="1" smtClean="0">
                <a:latin typeface="Times New Roman" pitchFamily="18" charset="0"/>
              </a:rPr>
              <a:t>lệ</a:t>
            </a:r>
            <a:r>
              <a:rPr lang="en-US" sz="1800" dirty="0" smtClean="0">
                <a:latin typeface="Times New Roman" pitchFamily="18" charset="0"/>
              </a:rPr>
              <a:t> </a:t>
            </a:r>
            <a:r>
              <a:rPr lang="en-US" sz="1800" dirty="0" err="1" smtClean="0">
                <a:latin typeface="Times New Roman" pitchFamily="18" charset="0"/>
              </a:rPr>
              <a:t>thuộc</a:t>
            </a:r>
            <a:r>
              <a:rPr lang="en-US" sz="1800" dirty="0" smtClean="0">
                <a:latin typeface="Times New Roman" pitchFamily="18" charset="0"/>
              </a:rPr>
              <a:t> </a:t>
            </a:r>
            <a:r>
              <a:rPr lang="en-US" sz="1800" dirty="0" err="1" smtClean="0">
                <a:latin typeface="Times New Roman" pitchFamily="18" charset="0"/>
              </a:rPr>
              <a:t>về</a:t>
            </a:r>
            <a:r>
              <a:rPr lang="en-US" sz="1800" dirty="0" smtClean="0">
                <a:latin typeface="Times New Roman" pitchFamily="18" charset="0"/>
              </a:rPr>
              <a:t> </a:t>
            </a:r>
            <a:r>
              <a:rPr lang="en-US" sz="1800" dirty="0" err="1" smtClean="0">
                <a:latin typeface="Times New Roman" pitchFamily="18" charset="0"/>
              </a:rPr>
              <a:t>thể</a:t>
            </a:r>
            <a:r>
              <a:rPr lang="en-US" sz="1800" dirty="0" smtClean="0">
                <a:latin typeface="Times New Roman" pitchFamily="18" charset="0"/>
              </a:rPr>
              <a:t> </a:t>
            </a:r>
            <a:r>
              <a:rPr lang="en-US" sz="1800" dirty="0" err="1" smtClean="0">
                <a:latin typeface="Times New Roman" pitchFamily="18" charset="0"/>
              </a:rPr>
              <a:t>chất</a:t>
            </a:r>
            <a:r>
              <a:rPr lang="en-US" sz="1800" dirty="0" smtClean="0">
                <a:latin typeface="Times New Roman" pitchFamily="18" charset="0"/>
              </a:rPr>
              <a:t> </a:t>
            </a:r>
            <a:r>
              <a:rPr lang="en-US" sz="1800" dirty="0" err="1" smtClean="0">
                <a:latin typeface="Times New Roman" pitchFamily="18" charset="0"/>
              </a:rPr>
              <a:t>lẫn</a:t>
            </a:r>
            <a:r>
              <a:rPr lang="en-US" sz="1800" dirty="0" smtClean="0">
                <a:latin typeface="Times New Roman" pitchFamily="18" charset="0"/>
              </a:rPr>
              <a:t> </a:t>
            </a:r>
            <a:r>
              <a:rPr lang="en-US" sz="1800" dirty="0" err="1" smtClean="0">
                <a:latin typeface="Times New Roman" pitchFamily="18" charset="0"/>
              </a:rPr>
              <a:t>tâm</a:t>
            </a:r>
            <a:r>
              <a:rPr lang="en-US" sz="1800" dirty="0" smtClean="0">
                <a:latin typeface="Times New Roman" pitchFamily="18" charset="0"/>
              </a:rPr>
              <a:t> </a:t>
            </a:r>
            <a:r>
              <a:rPr lang="en-US" sz="1800" dirty="0" err="1" smtClean="0">
                <a:latin typeface="Times New Roman" pitchFamily="18" charset="0"/>
              </a:rPr>
              <a:t>lý</a:t>
            </a:r>
            <a:r>
              <a:rPr lang="en-US" sz="1800" dirty="0" smtClean="0">
                <a:latin typeface="Times New Roman" pitchFamily="18" charset="0"/>
              </a:rPr>
              <a:t> </a:t>
            </a:r>
            <a:r>
              <a:rPr lang="en-US" sz="1800" dirty="0" err="1" smtClean="0">
                <a:latin typeface="Times New Roman" pitchFamily="18" charset="0"/>
              </a:rPr>
              <a:t>cho</a:t>
            </a:r>
            <a:r>
              <a:rPr lang="en-US" sz="1800" dirty="0" smtClean="0">
                <a:latin typeface="Times New Roman" pitchFamily="18" charset="0"/>
              </a:rPr>
              <a:t> </a:t>
            </a:r>
            <a:r>
              <a:rPr lang="en-US" sz="1800" dirty="0" err="1" smtClean="0">
                <a:latin typeface="Times New Roman" pitchFamily="18" charset="0"/>
              </a:rPr>
              <a:t>người</a:t>
            </a:r>
            <a:r>
              <a:rPr lang="en-US" sz="1800" dirty="0" smtClean="0">
                <a:latin typeface="Times New Roman" pitchFamily="18" charset="0"/>
              </a:rPr>
              <a:t> </a:t>
            </a:r>
            <a:r>
              <a:rPr lang="en-US" sz="1800" dirty="0" err="1" smtClean="0">
                <a:latin typeface="Times New Roman" pitchFamily="18" charset="0"/>
              </a:rPr>
              <a:t>sử</a:t>
            </a:r>
            <a:r>
              <a:rPr lang="en-US" sz="1800" dirty="0" smtClean="0">
                <a:latin typeface="Times New Roman" pitchFamily="18" charset="0"/>
              </a:rPr>
              <a:t> </a:t>
            </a:r>
            <a:r>
              <a:rPr lang="en-US" sz="1800" dirty="0" err="1" smtClean="0">
                <a:latin typeface="Times New Roman" pitchFamily="18" charset="0"/>
              </a:rPr>
              <a:t>dụng</a:t>
            </a:r>
            <a:r>
              <a:rPr lang="en-US" sz="1800" dirty="0" smtClean="0">
                <a:latin typeface="Times New Roman" pitchFamily="18" charset="0"/>
              </a:rPr>
              <a:t> </a:t>
            </a:r>
            <a:r>
              <a:rPr lang="en-US" sz="1800" dirty="0" err="1" smtClean="0">
                <a:latin typeface="Times New Roman" pitchFamily="18" charset="0"/>
              </a:rPr>
              <a:t>nó</a:t>
            </a:r>
            <a:r>
              <a:rPr lang="en-US" sz="1800" dirty="0" smtClean="0">
                <a:latin typeface="Times New Roman" pitchFamily="18" charset="0"/>
              </a:rPr>
              <a:t>. </a:t>
            </a:r>
            <a:endParaRPr lang="en-US" sz="1800" kern="0" dirty="0" smtClean="0">
              <a:latin typeface="Times New Roman" pitchFamily="18" charset="0"/>
            </a:endParaRPr>
          </a:p>
          <a:p>
            <a:pPr marL="282575" marR="0" lvl="0" indent="-282575" algn="just" defTabSz="752475" rtl="0" eaLnBrk="1" fontAlgn="base" latinLnBrk="0" hangingPunct="1">
              <a:lnSpc>
                <a:spcPct val="90000"/>
              </a:lnSpc>
              <a:spcBef>
                <a:spcPct val="20000"/>
              </a:spcBef>
              <a:spcAft>
                <a:spcPct val="0"/>
              </a:spcAft>
              <a:buClrTx/>
              <a:buSzTx/>
              <a:buFontTx/>
              <a:buNone/>
              <a:tabLst/>
              <a:defRPr/>
            </a:pPr>
            <a:r>
              <a:rPr lang="en-US" sz="1800" kern="0" dirty="0" smtClean="0">
                <a:latin typeface="Times New Roman" pitchFamily="18" charset="0"/>
              </a:rPr>
              <a:t>1.2.</a:t>
            </a:r>
            <a:r>
              <a:rPr kumimoji="0" lang="en-US" sz="1800" i="0" u="none" strike="noStrike" kern="0" cap="none" spc="0" normalizeH="0" baseline="0" noProof="0" dirty="0" smtClean="0">
                <a:ln>
                  <a:noFill/>
                </a:ln>
                <a:solidFill>
                  <a:schemeClr val="tx1"/>
                </a:solidFill>
                <a:effectLst/>
                <a:uLnTx/>
                <a:uFillTx/>
                <a:latin typeface="Times New Roman" pitchFamily="18" charset="0"/>
                <a:ea typeface="+mn-ea"/>
                <a:cs typeface="+mn-cs"/>
              </a:rPr>
              <a:t> </a:t>
            </a:r>
            <a:r>
              <a:rPr kumimoji="0" lang="en-US" sz="1800" i="0" u="none" strike="noStrike" kern="0" cap="none" spc="0" normalizeH="0" baseline="0" noProof="0" dirty="0" err="1" smtClean="0">
                <a:ln>
                  <a:noFill/>
                </a:ln>
                <a:solidFill>
                  <a:schemeClr val="tx1"/>
                </a:solidFill>
                <a:effectLst/>
                <a:uLnTx/>
                <a:uFillTx/>
                <a:latin typeface="Times New Roman" pitchFamily="18" charset="0"/>
                <a:ea typeface="+mn-ea"/>
                <a:cs typeface="+mn-cs"/>
              </a:rPr>
              <a:t>Những</a:t>
            </a:r>
            <a:r>
              <a:rPr kumimoji="0" lang="en-US" sz="1800" i="0" u="none" strike="noStrike" kern="0" cap="none" spc="0" normalizeH="0" noProof="0" dirty="0" smtClean="0">
                <a:ln>
                  <a:noFill/>
                </a:ln>
                <a:solidFill>
                  <a:schemeClr val="tx1"/>
                </a:solidFill>
                <a:effectLst/>
                <a:uLnTx/>
                <a:uFillTx/>
                <a:latin typeface="Times New Roman" pitchFamily="18" charset="0"/>
                <a:ea typeface="+mn-ea"/>
                <a:cs typeface="+mn-cs"/>
              </a:rPr>
              <a:t> </a:t>
            </a:r>
            <a:r>
              <a:rPr kumimoji="0" lang="en-US" sz="1800" i="0" u="none" strike="noStrike" kern="0" cap="none" spc="0" normalizeH="0" noProof="0" dirty="0" err="1" smtClean="0">
                <a:ln>
                  <a:noFill/>
                </a:ln>
                <a:solidFill>
                  <a:schemeClr val="tx1"/>
                </a:solidFill>
                <a:effectLst/>
                <a:uLnTx/>
                <a:uFillTx/>
                <a:latin typeface="Times New Roman" pitchFamily="18" charset="0"/>
                <a:ea typeface="+mn-ea"/>
                <a:cs typeface="+mn-cs"/>
              </a:rPr>
              <a:t>biểu</a:t>
            </a:r>
            <a:r>
              <a:rPr kumimoji="0" lang="en-US" sz="1800" i="0" u="none" strike="noStrike" kern="0" cap="none" spc="0" normalizeH="0" noProof="0" dirty="0" smtClean="0">
                <a:ln>
                  <a:noFill/>
                </a:ln>
                <a:solidFill>
                  <a:schemeClr val="tx1"/>
                </a:solidFill>
                <a:effectLst/>
                <a:uLnTx/>
                <a:uFillTx/>
                <a:latin typeface="Times New Roman" pitchFamily="18" charset="0"/>
                <a:ea typeface="+mn-ea"/>
                <a:cs typeface="+mn-cs"/>
              </a:rPr>
              <a:t> </a:t>
            </a:r>
            <a:r>
              <a:rPr kumimoji="0" lang="en-US" sz="1800" i="0" u="none" strike="noStrike" kern="0" cap="none" spc="0" normalizeH="0" noProof="0" dirty="0" err="1" smtClean="0">
                <a:ln>
                  <a:noFill/>
                </a:ln>
                <a:solidFill>
                  <a:schemeClr val="tx1"/>
                </a:solidFill>
                <a:effectLst/>
                <a:uLnTx/>
                <a:uFillTx/>
                <a:latin typeface="Times New Roman" pitchFamily="18" charset="0"/>
                <a:ea typeface="+mn-ea"/>
                <a:cs typeface="+mn-cs"/>
              </a:rPr>
              <a:t>hiện</a:t>
            </a:r>
            <a:r>
              <a:rPr kumimoji="0" lang="en-US" sz="1800" i="0" u="none" strike="noStrike" kern="0" cap="none" spc="0" normalizeH="0" noProof="0" dirty="0" smtClean="0">
                <a:ln>
                  <a:noFill/>
                </a:ln>
                <a:solidFill>
                  <a:schemeClr val="tx1"/>
                </a:solidFill>
                <a:effectLst/>
                <a:uLnTx/>
                <a:uFillTx/>
                <a:latin typeface="Times New Roman" pitchFamily="18" charset="0"/>
                <a:ea typeface="+mn-ea"/>
                <a:cs typeface="+mn-cs"/>
              </a:rPr>
              <a:t> </a:t>
            </a:r>
            <a:r>
              <a:rPr kumimoji="0" lang="en-US" sz="1800" i="0" u="none" strike="noStrike" kern="0" cap="none" spc="0" normalizeH="0" noProof="0" dirty="0" err="1" smtClean="0">
                <a:ln>
                  <a:noFill/>
                </a:ln>
                <a:solidFill>
                  <a:schemeClr val="tx1"/>
                </a:solidFill>
                <a:effectLst/>
                <a:uLnTx/>
                <a:uFillTx/>
                <a:latin typeface="Times New Roman" pitchFamily="18" charset="0"/>
                <a:ea typeface="+mn-ea"/>
                <a:cs typeface="+mn-cs"/>
              </a:rPr>
              <a:t>của</a:t>
            </a:r>
            <a:r>
              <a:rPr kumimoji="0" lang="en-US" sz="1800" i="0" u="none" strike="noStrike" kern="0" cap="none" spc="0" normalizeH="0" noProof="0" dirty="0" smtClean="0">
                <a:ln>
                  <a:noFill/>
                </a:ln>
                <a:solidFill>
                  <a:schemeClr val="tx1"/>
                </a:solidFill>
                <a:effectLst/>
                <a:uLnTx/>
                <a:uFillTx/>
                <a:latin typeface="Times New Roman" pitchFamily="18" charset="0"/>
                <a:ea typeface="+mn-ea"/>
                <a:cs typeface="+mn-cs"/>
              </a:rPr>
              <a:t> </a:t>
            </a:r>
            <a:r>
              <a:rPr kumimoji="0" lang="en-US" sz="1800" i="0" u="none" strike="noStrike" kern="0" cap="none" spc="0" normalizeH="0" noProof="0" dirty="0" err="1" smtClean="0">
                <a:ln>
                  <a:noFill/>
                </a:ln>
                <a:solidFill>
                  <a:schemeClr val="tx1"/>
                </a:solidFill>
                <a:effectLst/>
                <a:uLnTx/>
                <a:uFillTx/>
                <a:latin typeface="Times New Roman" pitchFamily="18" charset="0"/>
                <a:ea typeface="+mn-ea"/>
                <a:cs typeface="+mn-cs"/>
              </a:rPr>
              <a:t>người</a:t>
            </a:r>
            <a:r>
              <a:rPr kumimoji="0" lang="en-US" sz="1800" i="0" u="none" strike="noStrike" kern="0" cap="none" spc="0" normalizeH="0" noProof="0" dirty="0" smtClean="0">
                <a:ln>
                  <a:noFill/>
                </a:ln>
                <a:solidFill>
                  <a:schemeClr val="tx1"/>
                </a:solidFill>
                <a:effectLst/>
                <a:uLnTx/>
                <a:uFillTx/>
                <a:latin typeface="Times New Roman" pitchFamily="18" charset="0"/>
                <a:ea typeface="+mn-ea"/>
                <a:cs typeface="+mn-cs"/>
              </a:rPr>
              <a:t> </a:t>
            </a:r>
            <a:r>
              <a:rPr kumimoji="0" lang="en-US" sz="1800" i="0" u="none" strike="noStrike" kern="0" cap="none" spc="0" normalizeH="0" noProof="0" dirty="0" err="1" smtClean="0">
                <a:ln>
                  <a:noFill/>
                </a:ln>
                <a:solidFill>
                  <a:schemeClr val="tx1"/>
                </a:solidFill>
                <a:effectLst/>
                <a:uLnTx/>
                <a:uFillTx/>
                <a:latin typeface="Times New Roman" pitchFamily="18" charset="0"/>
                <a:ea typeface="+mn-ea"/>
                <a:cs typeface="+mn-cs"/>
              </a:rPr>
              <a:t>nghiện</a:t>
            </a:r>
            <a:r>
              <a:rPr kumimoji="0" lang="en-US" sz="1800" i="0" u="none" strike="noStrike" kern="0" cap="none" spc="0" normalizeH="0" noProof="0" dirty="0" smtClean="0">
                <a:ln>
                  <a:noFill/>
                </a:ln>
                <a:solidFill>
                  <a:schemeClr val="tx1"/>
                </a:solidFill>
                <a:effectLst/>
                <a:uLnTx/>
                <a:uFillTx/>
                <a:latin typeface="Times New Roman" pitchFamily="18" charset="0"/>
                <a:ea typeface="+mn-ea"/>
                <a:cs typeface="+mn-cs"/>
              </a:rPr>
              <a:t> ma </a:t>
            </a:r>
            <a:r>
              <a:rPr kumimoji="0" lang="en-US" sz="1800" i="0" u="none" strike="noStrike" kern="0" cap="none" spc="0" normalizeH="0" noProof="0" dirty="0" err="1" smtClean="0">
                <a:ln>
                  <a:noFill/>
                </a:ln>
                <a:solidFill>
                  <a:schemeClr val="tx1"/>
                </a:solidFill>
                <a:effectLst/>
                <a:uLnTx/>
                <a:uFillTx/>
                <a:latin typeface="Times New Roman" pitchFamily="18" charset="0"/>
                <a:ea typeface="+mn-ea"/>
                <a:cs typeface="+mn-cs"/>
              </a:rPr>
              <a:t>túy</a:t>
            </a:r>
            <a:r>
              <a:rPr kumimoji="0" lang="en-US" sz="1800" i="0" u="none" strike="noStrike" kern="0" cap="none" spc="0" normalizeH="0" noProof="0" dirty="0" smtClean="0">
                <a:ln>
                  <a:noFill/>
                </a:ln>
                <a:solidFill>
                  <a:schemeClr val="tx1"/>
                </a:solidFill>
                <a:effectLst/>
                <a:uLnTx/>
                <a:uFillTx/>
                <a:latin typeface="Times New Roman" pitchFamily="18" charset="0"/>
                <a:ea typeface="+mn-ea"/>
                <a:cs typeface="+mn-cs"/>
              </a:rPr>
              <a:t>:</a:t>
            </a:r>
          </a:p>
          <a:p>
            <a:pPr marL="282575" marR="0" lvl="0" indent="-282575" algn="just" defTabSz="752475" rtl="0" eaLnBrk="1" fontAlgn="base" latinLnBrk="0" hangingPunct="1">
              <a:lnSpc>
                <a:spcPct val="90000"/>
              </a:lnSpc>
              <a:spcBef>
                <a:spcPct val="20000"/>
              </a:spcBef>
              <a:spcAft>
                <a:spcPct val="0"/>
              </a:spcAft>
              <a:buClrTx/>
              <a:buSzTx/>
              <a:buFontTx/>
              <a:buNone/>
              <a:tabLst/>
              <a:defRPr/>
            </a:pPr>
            <a:r>
              <a:rPr kumimoji="0" lang="en-US" sz="1800" b="0" i="1" u="none" strike="noStrike" kern="0" cap="none" spc="0" normalizeH="0" baseline="0" noProof="0" dirty="0" smtClean="0">
                <a:ln>
                  <a:noFill/>
                </a:ln>
                <a:solidFill>
                  <a:schemeClr val="tx1"/>
                </a:solidFill>
                <a:effectLst/>
                <a:uLnTx/>
                <a:uFillTx/>
                <a:latin typeface="Times New Roman" pitchFamily="18" charset="0"/>
                <a:ea typeface="+mn-ea"/>
                <a:cs typeface="+mn-cs"/>
              </a:rPr>
              <a:t>	- </a:t>
            </a:r>
            <a:r>
              <a:rPr kumimoji="0" lang="en-US" sz="1800" b="0" i="0" u="none" strike="noStrike" kern="0" cap="none" spc="0" normalizeH="0" baseline="0" noProof="0" dirty="0" err="1" smtClean="0">
                <a:ln>
                  <a:noFill/>
                </a:ln>
                <a:solidFill>
                  <a:schemeClr val="tx1"/>
                </a:solidFill>
                <a:effectLst/>
                <a:uLnTx/>
                <a:uFillTx/>
                <a:latin typeface="Times New Roman" pitchFamily="18" charset="0"/>
                <a:ea typeface="+mn-ea"/>
                <a:cs typeface="+mn-cs"/>
              </a:rPr>
              <a:t>Sau</a:t>
            </a:r>
            <a:r>
              <a:rPr kumimoji="0" lang="en-US" sz="1800" b="0" i="0" u="none" strike="noStrike" kern="0" cap="none" spc="0" normalizeH="0" baseline="0" noProof="0" dirty="0" smtClean="0">
                <a:ln>
                  <a:noFill/>
                </a:ln>
                <a:solidFill>
                  <a:schemeClr val="tx1"/>
                </a:solidFill>
                <a:effectLst/>
                <a:uLnTx/>
                <a:uFillTx/>
                <a:latin typeface="Times New Roman" pitchFamily="18" charset="0"/>
                <a:ea typeface="+mn-ea"/>
                <a:cs typeface="+mn-cs"/>
              </a:rPr>
              <a:t> </a:t>
            </a:r>
            <a:r>
              <a:rPr kumimoji="0" lang="en-US" sz="1800" b="0" i="0" u="none" strike="noStrike" kern="0" cap="none" spc="0" normalizeH="0" baseline="0" noProof="0" dirty="0" err="1" smtClean="0">
                <a:ln>
                  <a:noFill/>
                </a:ln>
                <a:solidFill>
                  <a:schemeClr val="tx1"/>
                </a:solidFill>
                <a:effectLst/>
                <a:uLnTx/>
                <a:uFillTx/>
                <a:latin typeface="Times New Roman" pitchFamily="18" charset="0"/>
                <a:ea typeface="+mn-ea"/>
                <a:cs typeface="+mn-cs"/>
              </a:rPr>
              <a:t>khi</a:t>
            </a:r>
            <a:r>
              <a:rPr kumimoji="0" lang="en-US" sz="1800" b="0" i="0" u="none" strike="noStrike" kern="0" cap="none" spc="0" normalizeH="0" baseline="0" noProof="0" dirty="0" smtClean="0">
                <a:ln>
                  <a:noFill/>
                </a:ln>
                <a:solidFill>
                  <a:schemeClr val="tx1"/>
                </a:solidFill>
                <a:effectLst/>
                <a:uLnTx/>
                <a:uFillTx/>
                <a:latin typeface="Times New Roman" pitchFamily="18" charset="0"/>
                <a:ea typeface="+mn-ea"/>
                <a:cs typeface="+mn-cs"/>
              </a:rPr>
              <a:t> </a:t>
            </a:r>
            <a:r>
              <a:rPr kumimoji="0" lang="en-US" sz="1800" b="0" i="0" u="none" strike="noStrike" kern="0" cap="none" spc="0" normalizeH="0" baseline="0" noProof="0" dirty="0" err="1" smtClean="0">
                <a:ln>
                  <a:noFill/>
                </a:ln>
                <a:solidFill>
                  <a:schemeClr val="tx1"/>
                </a:solidFill>
                <a:effectLst/>
                <a:uLnTx/>
                <a:uFillTx/>
                <a:latin typeface="Times New Roman" pitchFamily="18" charset="0"/>
                <a:ea typeface="+mn-ea"/>
                <a:cs typeface="+mn-cs"/>
              </a:rPr>
              <a:t>vừa</a:t>
            </a:r>
            <a:r>
              <a:rPr kumimoji="0" lang="en-US" sz="1800" b="0" i="0" u="none" strike="noStrike" kern="0" cap="none" spc="0" normalizeH="0" baseline="0" noProof="0" dirty="0" smtClean="0">
                <a:ln>
                  <a:noFill/>
                </a:ln>
                <a:solidFill>
                  <a:schemeClr val="tx1"/>
                </a:solidFill>
                <a:effectLst/>
                <a:uLnTx/>
                <a:uFillTx/>
                <a:latin typeface="Times New Roman" pitchFamily="18" charset="0"/>
                <a:ea typeface="+mn-ea"/>
                <a:cs typeface="+mn-cs"/>
              </a:rPr>
              <a:t> </a:t>
            </a:r>
            <a:r>
              <a:rPr kumimoji="0" lang="en-US" sz="1800" b="0" i="0" u="none" strike="noStrike" kern="0" cap="none" spc="0" normalizeH="0" baseline="0" noProof="0" dirty="0" err="1" smtClean="0">
                <a:ln>
                  <a:noFill/>
                </a:ln>
                <a:solidFill>
                  <a:schemeClr val="tx1"/>
                </a:solidFill>
                <a:effectLst/>
                <a:uLnTx/>
                <a:uFillTx/>
                <a:latin typeface="Times New Roman" pitchFamily="18" charset="0"/>
                <a:ea typeface="+mn-ea"/>
                <a:cs typeface="+mn-cs"/>
              </a:rPr>
              <a:t>sử</a:t>
            </a:r>
            <a:r>
              <a:rPr kumimoji="0" lang="en-US" sz="1800" b="0" i="0" u="none" strike="noStrike" kern="0" cap="none" spc="0" normalizeH="0" baseline="0" noProof="0" dirty="0" smtClean="0">
                <a:ln>
                  <a:noFill/>
                </a:ln>
                <a:solidFill>
                  <a:schemeClr val="tx1"/>
                </a:solidFill>
                <a:effectLst/>
                <a:uLnTx/>
                <a:uFillTx/>
                <a:latin typeface="Times New Roman" pitchFamily="18" charset="0"/>
                <a:ea typeface="+mn-ea"/>
                <a:cs typeface="+mn-cs"/>
              </a:rPr>
              <a:t> </a:t>
            </a:r>
            <a:r>
              <a:rPr kumimoji="0" lang="en-US" sz="1800" b="0" i="0" u="none" strike="noStrike" kern="0" cap="none" spc="0" normalizeH="0" baseline="0" noProof="0" dirty="0" err="1" smtClean="0">
                <a:ln>
                  <a:noFill/>
                </a:ln>
                <a:solidFill>
                  <a:schemeClr val="tx1"/>
                </a:solidFill>
                <a:effectLst/>
                <a:uLnTx/>
                <a:uFillTx/>
                <a:latin typeface="Times New Roman" pitchFamily="18" charset="0"/>
                <a:ea typeface="+mn-ea"/>
                <a:cs typeface="+mn-cs"/>
              </a:rPr>
              <a:t>dụng</a:t>
            </a:r>
            <a:r>
              <a:rPr kumimoji="0" lang="en-US" sz="1800" b="0" i="0" u="none" strike="noStrike" kern="0" cap="none" spc="0" normalizeH="0" baseline="0" noProof="0" dirty="0" smtClean="0">
                <a:ln>
                  <a:noFill/>
                </a:ln>
                <a:solidFill>
                  <a:schemeClr val="tx1"/>
                </a:solidFill>
                <a:effectLst/>
                <a:uLnTx/>
                <a:uFillTx/>
                <a:latin typeface="Times New Roman" pitchFamily="18" charset="0"/>
                <a:ea typeface="+mn-ea"/>
                <a:cs typeface="+mn-cs"/>
              </a:rPr>
              <a:t> ma </a:t>
            </a:r>
            <a:r>
              <a:rPr kumimoji="0" lang="en-US" sz="1800" b="0" i="0" u="none" strike="noStrike" kern="0" cap="none" spc="0" normalizeH="0" baseline="0" noProof="0" dirty="0" err="1" smtClean="0">
                <a:ln>
                  <a:noFill/>
                </a:ln>
                <a:solidFill>
                  <a:schemeClr val="tx1"/>
                </a:solidFill>
                <a:effectLst/>
                <a:uLnTx/>
                <a:uFillTx/>
                <a:latin typeface="Times New Roman" pitchFamily="18" charset="0"/>
                <a:ea typeface="+mn-ea"/>
                <a:cs typeface="+mn-cs"/>
              </a:rPr>
              <a:t>túy</a:t>
            </a:r>
            <a:r>
              <a:rPr kumimoji="0" lang="en-US" sz="1800" b="0" i="0" u="none" strike="noStrike" kern="0" cap="none" spc="0" normalizeH="0" baseline="0" noProof="0" dirty="0" smtClean="0">
                <a:ln>
                  <a:noFill/>
                </a:ln>
                <a:solidFill>
                  <a:schemeClr val="tx1"/>
                </a:solidFill>
                <a:effectLst/>
                <a:uLnTx/>
                <a:uFillTx/>
                <a:latin typeface="Times New Roman" pitchFamily="18" charset="0"/>
                <a:ea typeface="+mn-ea"/>
                <a:cs typeface="+mn-cs"/>
              </a:rPr>
              <a:t>, </a:t>
            </a:r>
            <a:r>
              <a:rPr kumimoji="0" lang="en-US" sz="1800" b="0" i="0" u="none" strike="noStrike" kern="0" cap="none" spc="0" normalizeH="0" baseline="0" noProof="0" dirty="0" err="1" smtClean="0">
                <a:ln>
                  <a:noFill/>
                </a:ln>
                <a:solidFill>
                  <a:schemeClr val="tx1"/>
                </a:solidFill>
                <a:effectLst/>
                <a:uLnTx/>
                <a:uFillTx/>
                <a:latin typeface="Times New Roman" pitchFamily="18" charset="0"/>
                <a:ea typeface="+mn-ea"/>
                <a:cs typeface="+mn-cs"/>
              </a:rPr>
              <a:t>người</a:t>
            </a:r>
            <a:r>
              <a:rPr kumimoji="0" lang="en-US" sz="1800" b="0" i="0" u="none" strike="noStrike" kern="0" cap="none" spc="0" normalizeH="0" baseline="0" noProof="0" dirty="0" smtClean="0">
                <a:ln>
                  <a:noFill/>
                </a:ln>
                <a:solidFill>
                  <a:schemeClr val="tx1"/>
                </a:solidFill>
                <a:effectLst/>
                <a:uLnTx/>
                <a:uFillTx/>
                <a:latin typeface="Times New Roman" pitchFamily="18" charset="0"/>
                <a:ea typeface="+mn-ea"/>
                <a:cs typeface="+mn-cs"/>
              </a:rPr>
              <a:t> </a:t>
            </a:r>
            <a:r>
              <a:rPr kumimoji="0" lang="en-US" sz="1800" b="0" i="0" u="none" strike="noStrike" kern="0" cap="none" spc="0" normalizeH="0" baseline="0" noProof="0" dirty="0" err="1" smtClean="0">
                <a:ln>
                  <a:noFill/>
                </a:ln>
                <a:solidFill>
                  <a:schemeClr val="tx1"/>
                </a:solidFill>
                <a:effectLst/>
                <a:uLnTx/>
                <a:uFillTx/>
                <a:latin typeface="Times New Roman" pitchFamily="18" charset="0"/>
                <a:ea typeface="+mn-ea"/>
                <a:cs typeface="+mn-cs"/>
              </a:rPr>
              <a:t>nghiện</a:t>
            </a:r>
            <a:r>
              <a:rPr kumimoji="0" lang="en-US" sz="1800" b="0" i="0" u="none" strike="noStrike" kern="0" cap="none" spc="0" normalizeH="0" baseline="0" noProof="0" dirty="0" smtClean="0">
                <a:ln>
                  <a:noFill/>
                </a:ln>
                <a:solidFill>
                  <a:schemeClr val="tx1"/>
                </a:solidFill>
                <a:effectLst/>
                <a:uLnTx/>
                <a:uFillTx/>
                <a:latin typeface="Times New Roman" pitchFamily="18" charset="0"/>
                <a:ea typeface="+mn-ea"/>
                <a:cs typeface="+mn-cs"/>
              </a:rPr>
              <a:t> ma </a:t>
            </a:r>
            <a:r>
              <a:rPr kumimoji="0" lang="en-US" sz="1800" b="0" i="0" u="none" strike="noStrike" kern="0" cap="none" spc="0" normalizeH="0" baseline="0" noProof="0" dirty="0" err="1" smtClean="0">
                <a:ln>
                  <a:noFill/>
                </a:ln>
                <a:solidFill>
                  <a:schemeClr val="tx1"/>
                </a:solidFill>
                <a:effectLst/>
                <a:uLnTx/>
                <a:uFillTx/>
                <a:latin typeface="Times New Roman" pitchFamily="18" charset="0"/>
                <a:ea typeface="+mn-ea"/>
                <a:cs typeface="+mn-cs"/>
              </a:rPr>
              <a:t>túy</a:t>
            </a:r>
            <a:r>
              <a:rPr kumimoji="0" lang="en-US" sz="1800" b="0" i="0" u="none" strike="noStrike" kern="0" cap="none" spc="0" normalizeH="0" baseline="0" noProof="0" dirty="0" smtClean="0">
                <a:ln>
                  <a:noFill/>
                </a:ln>
                <a:solidFill>
                  <a:schemeClr val="tx1"/>
                </a:solidFill>
                <a:effectLst/>
                <a:uLnTx/>
                <a:uFillTx/>
                <a:latin typeface="Times New Roman" pitchFamily="18" charset="0"/>
                <a:ea typeface="+mn-ea"/>
                <a:cs typeface="+mn-cs"/>
              </a:rPr>
              <a:t> ở </a:t>
            </a:r>
            <a:r>
              <a:rPr kumimoji="0" lang="en-US" sz="1800" b="0" i="0" u="none" strike="noStrike" kern="0" cap="none" spc="0" normalizeH="0" baseline="0" noProof="0" dirty="0" err="1" smtClean="0">
                <a:ln>
                  <a:noFill/>
                </a:ln>
                <a:solidFill>
                  <a:schemeClr val="tx1"/>
                </a:solidFill>
                <a:effectLst/>
                <a:uLnTx/>
                <a:uFillTx/>
                <a:latin typeface="Times New Roman" pitchFamily="18" charset="0"/>
                <a:ea typeface="+mn-ea"/>
                <a:cs typeface="+mn-cs"/>
              </a:rPr>
              <a:t>trạng</a:t>
            </a:r>
            <a:r>
              <a:rPr kumimoji="0" lang="en-US" sz="1800" b="0" i="0" u="none" strike="noStrike" kern="0" cap="none" spc="0" normalizeH="0" baseline="0" noProof="0" dirty="0" smtClean="0">
                <a:ln>
                  <a:noFill/>
                </a:ln>
                <a:solidFill>
                  <a:schemeClr val="tx1"/>
                </a:solidFill>
                <a:effectLst/>
                <a:uLnTx/>
                <a:uFillTx/>
                <a:latin typeface="Times New Roman" pitchFamily="18" charset="0"/>
                <a:ea typeface="+mn-ea"/>
                <a:cs typeface="+mn-cs"/>
              </a:rPr>
              <a:t> </a:t>
            </a:r>
            <a:r>
              <a:rPr kumimoji="0" lang="en-US" sz="1800" b="0" i="0" u="none" strike="noStrike" kern="0" cap="none" spc="0" normalizeH="0" baseline="0" noProof="0" dirty="0" err="1" smtClean="0">
                <a:ln>
                  <a:noFill/>
                </a:ln>
                <a:solidFill>
                  <a:schemeClr val="tx1"/>
                </a:solidFill>
                <a:effectLst/>
                <a:uLnTx/>
                <a:uFillTx/>
                <a:latin typeface="Times New Roman" pitchFamily="18" charset="0"/>
                <a:ea typeface="+mn-ea"/>
                <a:cs typeface="+mn-cs"/>
              </a:rPr>
              <a:t>thái</a:t>
            </a:r>
            <a:r>
              <a:rPr kumimoji="0" lang="en-US" sz="1800" b="0" i="0" u="none" strike="noStrike" kern="0" cap="none" spc="0" normalizeH="0" baseline="0" noProof="0" dirty="0" smtClean="0">
                <a:ln>
                  <a:noFill/>
                </a:ln>
                <a:solidFill>
                  <a:schemeClr val="tx1"/>
                </a:solidFill>
                <a:effectLst/>
                <a:uLnTx/>
                <a:uFillTx/>
                <a:latin typeface="Times New Roman" pitchFamily="18" charset="0"/>
                <a:ea typeface="+mn-ea"/>
                <a:cs typeface="+mn-cs"/>
              </a:rPr>
              <a:t> </a:t>
            </a:r>
            <a:r>
              <a:rPr kumimoji="0" lang="en-US" sz="1800" b="0" i="0" u="none" strike="noStrike" kern="0" cap="none" spc="0" normalizeH="0" baseline="0" noProof="0" dirty="0" err="1" smtClean="0">
                <a:ln>
                  <a:noFill/>
                </a:ln>
                <a:solidFill>
                  <a:schemeClr val="tx1"/>
                </a:solidFill>
                <a:effectLst/>
                <a:uLnTx/>
                <a:uFillTx/>
                <a:latin typeface="Times New Roman" pitchFamily="18" charset="0"/>
                <a:ea typeface="+mn-ea"/>
                <a:cs typeface="+mn-cs"/>
              </a:rPr>
              <a:t>tinh</a:t>
            </a:r>
            <a:r>
              <a:rPr kumimoji="0" lang="en-US" sz="1800" b="0" i="0" u="none" strike="noStrike" kern="0" cap="none" spc="0" normalizeH="0" baseline="0" noProof="0" dirty="0" smtClean="0">
                <a:ln>
                  <a:noFill/>
                </a:ln>
                <a:solidFill>
                  <a:schemeClr val="tx1"/>
                </a:solidFill>
                <a:effectLst/>
                <a:uLnTx/>
                <a:uFillTx/>
                <a:latin typeface="Times New Roman" pitchFamily="18" charset="0"/>
                <a:ea typeface="+mn-ea"/>
                <a:cs typeface="+mn-cs"/>
              </a:rPr>
              <a:t> </a:t>
            </a:r>
            <a:r>
              <a:rPr kumimoji="0" lang="en-US" sz="1800" b="0" i="0" u="none" strike="noStrike" kern="0" cap="none" spc="0" normalizeH="0" baseline="0" noProof="0" dirty="0" err="1" smtClean="0">
                <a:ln>
                  <a:noFill/>
                </a:ln>
                <a:solidFill>
                  <a:schemeClr val="tx1"/>
                </a:solidFill>
                <a:effectLst/>
                <a:uLnTx/>
                <a:uFillTx/>
                <a:latin typeface="Times New Roman" pitchFamily="18" charset="0"/>
                <a:ea typeface="+mn-ea"/>
                <a:cs typeface="+mn-cs"/>
              </a:rPr>
              <a:t>thần</a:t>
            </a:r>
            <a:r>
              <a:rPr lang="en-US" sz="1800" kern="0" dirty="0">
                <a:latin typeface="Times New Roman" pitchFamily="18" charset="0"/>
              </a:rPr>
              <a:t> </a:t>
            </a:r>
            <a:r>
              <a:rPr kumimoji="0" lang="en-US" sz="1800" b="0" i="0" u="none" strike="noStrike" kern="0" cap="none" spc="0" normalizeH="0" baseline="0" noProof="0" dirty="0" err="1" smtClean="0">
                <a:ln>
                  <a:noFill/>
                </a:ln>
                <a:solidFill>
                  <a:schemeClr val="tx1"/>
                </a:solidFill>
                <a:effectLst/>
                <a:uLnTx/>
                <a:uFillTx/>
                <a:latin typeface="Times New Roman" pitchFamily="18" charset="0"/>
                <a:ea typeface="+mn-ea"/>
                <a:cs typeface="+mn-cs"/>
              </a:rPr>
              <a:t>hưng</a:t>
            </a:r>
            <a:r>
              <a:rPr kumimoji="0" lang="en-US" sz="1800" b="0" i="0" u="none" strike="noStrike" kern="0" cap="none" spc="0" normalizeH="0" baseline="0" noProof="0" dirty="0" smtClean="0">
                <a:ln>
                  <a:noFill/>
                </a:ln>
                <a:solidFill>
                  <a:schemeClr val="tx1"/>
                </a:solidFill>
                <a:effectLst/>
                <a:uLnTx/>
                <a:uFillTx/>
                <a:latin typeface="Times New Roman" pitchFamily="18" charset="0"/>
                <a:ea typeface="+mn-ea"/>
                <a:cs typeface="+mn-cs"/>
              </a:rPr>
              <a:t> </a:t>
            </a:r>
            <a:r>
              <a:rPr kumimoji="0" lang="en-US" sz="1800" b="0" i="0" u="none" strike="noStrike" kern="0" cap="none" spc="0" normalizeH="0" baseline="0" noProof="0" dirty="0" err="1" smtClean="0">
                <a:ln>
                  <a:noFill/>
                </a:ln>
                <a:solidFill>
                  <a:schemeClr val="tx1"/>
                </a:solidFill>
                <a:effectLst/>
                <a:uLnTx/>
                <a:uFillTx/>
                <a:latin typeface="Times New Roman" pitchFamily="18" charset="0"/>
                <a:ea typeface="+mn-ea"/>
                <a:cs typeface="+mn-cs"/>
              </a:rPr>
              <a:t>phấn</a:t>
            </a:r>
            <a:r>
              <a:rPr kumimoji="0" lang="en-US" sz="1800" b="0" i="0" u="none" strike="noStrike" kern="0" cap="none" spc="0" normalizeH="0" baseline="0" noProof="0" dirty="0" smtClean="0">
                <a:ln>
                  <a:noFill/>
                </a:ln>
                <a:solidFill>
                  <a:schemeClr val="tx1"/>
                </a:solidFill>
                <a:effectLst/>
                <a:uLnTx/>
                <a:uFillTx/>
                <a:latin typeface="Times New Roman" pitchFamily="18" charset="0"/>
                <a:ea typeface="+mn-ea"/>
                <a:cs typeface="+mn-cs"/>
              </a:rPr>
              <a:t>, </a:t>
            </a:r>
            <a:r>
              <a:rPr kumimoji="0" lang="en-US" sz="1800" b="0" i="0" u="none" strike="noStrike" kern="0" cap="none" spc="0" normalizeH="0" baseline="0" noProof="0" dirty="0" err="1" smtClean="0">
                <a:ln>
                  <a:noFill/>
                </a:ln>
                <a:solidFill>
                  <a:schemeClr val="tx1"/>
                </a:solidFill>
                <a:effectLst/>
                <a:uLnTx/>
                <a:uFillTx/>
                <a:latin typeface="Times New Roman" pitchFamily="18" charset="0"/>
                <a:ea typeface="+mn-ea"/>
                <a:cs typeface="+mn-cs"/>
              </a:rPr>
              <a:t>hoạt</a:t>
            </a:r>
            <a:r>
              <a:rPr kumimoji="0" lang="en-US" sz="1800" b="0" i="0" u="none" strike="noStrike" kern="0" cap="none" spc="0" normalizeH="0" baseline="0" noProof="0" dirty="0" smtClean="0">
                <a:ln>
                  <a:noFill/>
                </a:ln>
                <a:solidFill>
                  <a:schemeClr val="tx1"/>
                </a:solidFill>
                <a:effectLst/>
                <a:uLnTx/>
                <a:uFillTx/>
                <a:latin typeface="Times New Roman" pitchFamily="18" charset="0"/>
                <a:ea typeface="+mn-ea"/>
                <a:cs typeface="+mn-cs"/>
              </a:rPr>
              <a:t> </a:t>
            </a:r>
            <a:r>
              <a:rPr kumimoji="0" lang="en-US" sz="1800" b="0" i="0" u="none" strike="noStrike" kern="0" cap="none" spc="0" normalizeH="0" baseline="0" noProof="0" dirty="0" err="1" smtClean="0">
                <a:ln>
                  <a:noFill/>
                </a:ln>
                <a:solidFill>
                  <a:schemeClr val="tx1"/>
                </a:solidFill>
                <a:effectLst/>
                <a:uLnTx/>
                <a:uFillTx/>
                <a:latin typeface="Times New Roman" pitchFamily="18" charset="0"/>
                <a:ea typeface="+mn-ea"/>
                <a:cs typeface="+mn-cs"/>
              </a:rPr>
              <a:t>bát</a:t>
            </a:r>
            <a:r>
              <a:rPr kumimoji="0" lang="en-US" sz="1800" b="0" i="0" u="none" strike="noStrike" kern="0" cap="none" spc="0" normalizeH="0" baseline="0" noProof="0" dirty="0" smtClean="0">
                <a:ln>
                  <a:noFill/>
                </a:ln>
                <a:solidFill>
                  <a:schemeClr val="tx1"/>
                </a:solidFill>
                <a:effectLst/>
                <a:uLnTx/>
                <a:uFillTx/>
                <a:latin typeface="Times New Roman" pitchFamily="18" charset="0"/>
                <a:ea typeface="+mn-ea"/>
                <a:cs typeface="+mn-cs"/>
              </a:rPr>
              <a:t>, </a:t>
            </a:r>
            <a:r>
              <a:rPr kumimoji="0" lang="en-US" sz="1800" b="0" i="0" u="none" strike="noStrike" kern="0" cap="none" spc="0" normalizeH="0" baseline="0" noProof="0" dirty="0" err="1" smtClean="0">
                <a:ln>
                  <a:noFill/>
                </a:ln>
                <a:solidFill>
                  <a:schemeClr val="tx1"/>
                </a:solidFill>
                <a:effectLst/>
                <a:uLnTx/>
                <a:uFillTx/>
                <a:latin typeface="Times New Roman" pitchFamily="18" charset="0"/>
                <a:ea typeface="+mn-ea"/>
                <a:cs typeface="+mn-cs"/>
              </a:rPr>
              <a:t>dễ</a:t>
            </a:r>
            <a:r>
              <a:rPr kumimoji="0" lang="en-US" sz="1800" b="0" i="0" u="none" strike="noStrike" kern="0" cap="none" spc="0" normalizeH="0" baseline="0" noProof="0" dirty="0" smtClean="0">
                <a:ln>
                  <a:noFill/>
                </a:ln>
                <a:solidFill>
                  <a:schemeClr val="tx1"/>
                </a:solidFill>
                <a:effectLst/>
                <a:uLnTx/>
                <a:uFillTx/>
                <a:latin typeface="Times New Roman" pitchFamily="18" charset="0"/>
                <a:ea typeface="+mn-ea"/>
                <a:cs typeface="+mn-cs"/>
              </a:rPr>
              <a:t> </a:t>
            </a:r>
            <a:r>
              <a:rPr kumimoji="0" lang="en-US" sz="1800" b="0" i="0" u="none" strike="noStrike" kern="0" cap="none" spc="0" normalizeH="0" baseline="0" noProof="0" dirty="0" err="1" smtClean="0">
                <a:ln>
                  <a:noFill/>
                </a:ln>
                <a:solidFill>
                  <a:schemeClr val="tx1"/>
                </a:solidFill>
                <a:effectLst/>
                <a:uLnTx/>
                <a:uFillTx/>
                <a:latin typeface="Times New Roman" pitchFamily="18" charset="0"/>
                <a:ea typeface="+mn-ea"/>
                <a:cs typeface="+mn-cs"/>
              </a:rPr>
              <a:t>bị</a:t>
            </a:r>
            <a:r>
              <a:rPr kumimoji="0" lang="en-US" sz="1800" b="0" i="0" u="none" strike="noStrike" kern="0" cap="none" spc="0" normalizeH="0" baseline="0" noProof="0" dirty="0" smtClean="0">
                <a:ln>
                  <a:noFill/>
                </a:ln>
                <a:solidFill>
                  <a:schemeClr val="tx1"/>
                </a:solidFill>
                <a:effectLst/>
                <a:uLnTx/>
                <a:uFillTx/>
                <a:latin typeface="Times New Roman" pitchFamily="18" charset="0"/>
                <a:ea typeface="+mn-ea"/>
                <a:cs typeface="+mn-cs"/>
              </a:rPr>
              <a:t> </a:t>
            </a:r>
            <a:r>
              <a:rPr kumimoji="0" lang="en-US" sz="1800" b="0" i="0" u="none" strike="noStrike" kern="0" cap="none" spc="0" normalizeH="0" baseline="0" noProof="0" dirty="0" err="1" smtClean="0">
                <a:ln>
                  <a:noFill/>
                </a:ln>
                <a:solidFill>
                  <a:schemeClr val="tx1"/>
                </a:solidFill>
                <a:effectLst/>
                <a:uLnTx/>
                <a:uFillTx/>
                <a:latin typeface="Times New Roman" pitchFamily="18" charset="0"/>
                <a:ea typeface="+mn-ea"/>
                <a:cs typeface="+mn-cs"/>
              </a:rPr>
              <a:t>khiêu</a:t>
            </a:r>
            <a:r>
              <a:rPr kumimoji="0" lang="en-US" sz="1800" b="0" i="0" u="none" strike="noStrike" kern="0" cap="none" spc="0" normalizeH="0" baseline="0" noProof="0" dirty="0" smtClean="0">
                <a:ln>
                  <a:noFill/>
                </a:ln>
                <a:solidFill>
                  <a:schemeClr val="tx1"/>
                </a:solidFill>
                <a:effectLst/>
                <a:uLnTx/>
                <a:uFillTx/>
                <a:latin typeface="Times New Roman" pitchFamily="18" charset="0"/>
                <a:ea typeface="+mn-ea"/>
                <a:cs typeface="+mn-cs"/>
              </a:rPr>
              <a:t> </a:t>
            </a:r>
            <a:r>
              <a:rPr kumimoji="0" lang="en-US" sz="1800" b="0" i="0" u="none" strike="noStrike" kern="0" cap="none" spc="0" normalizeH="0" baseline="0" noProof="0" dirty="0" err="1" smtClean="0">
                <a:ln>
                  <a:noFill/>
                </a:ln>
                <a:solidFill>
                  <a:schemeClr val="tx1"/>
                </a:solidFill>
                <a:effectLst/>
                <a:uLnTx/>
                <a:uFillTx/>
                <a:latin typeface="Times New Roman" pitchFamily="18" charset="0"/>
                <a:ea typeface="+mn-ea"/>
                <a:cs typeface="+mn-cs"/>
              </a:rPr>
              <a:t>khích</a:t>
            </a:r>
            <a:r>
              <a:rPr kumimoji="0" lang="en-US" sz="1800" b="0" i="0" u="none" strike="noStrike" kern="0" cap="none" spc="0" normalizeH="0" baseline="0" noProof="0" dirty="0" smtClean="0">
                <a:ln>
                  <a:noFill/>
                </a:ln>
                <a:solidFill>
                  <a:schemeClr val="tx1"/>
                </a:solidFill>
                <a:effectLst/>
                <a:uLnTx/>
                <a:uFillTx/>
                <a:latin typeface="Times New Roman" pitchFamily="18" charset="0"/>
                <a:ea typeface="+mn-ea"/>
                <a:cs typeface="+mn-cs"/>
              </a:rPr>
              <a:t>, </a:t>
            </a:r>
            <a:r>
              <a:rPr kumimoji="0" lang="en-US" sz="1800" b="0" i="0" u="none" strike="noStrike" kern="0" cap="none" spc="0" normalizeH="0" baseline="0" noProof="0" dirty="0" err="1" smtClean="0">
                <a:ln>
                  <a:noFill/>
                </a:ln>
                <a:solidFill>
                  <a:schemeClr val="tx1"/>
                </a:solidFill>
                <a:effectLst/>
                <a:uLnTx/>
                <a:uFillTx/>
                <a:latin typeface="Times New Roman" pitchFamily="18" charset="0"/>
                <a:ea typeface="+mn-ea"/>
                <a:cs typeface="+mn-cs"/>
              </a:rPr>
              <a:t>gây</a:t>
            </a:r>
            <a:r>
              <a:rPr kumimoji="0" lang="en-US" sz="1800" b="0" i="0" u="none" strike="noStrike" kern="0" cap="none" spc="0" normalizeH="0" baseline="0" noProof="0" dirty="0" smtClean="0">
                <a:ln>
                  <a:noFill/>
                </a:ln>
                <a:solidFill>
                  <a:schemeClr val="tx1"/>
                </a:solidFill>
                <a:effectLst/>
                <a:uLnTx/>
                <a:uFillTx/>
                <a:latin typeface="Times New Roman" pitchFamily="18" charset="0"/>
                <a:ea typeface="+mn-ea"/>
                <a:cs typeface="+mn-cs"/>
              </a:rPr>
              <a:t> </a:t>
            </a:r>
            <a:r>
              <a:rPr kumimoji="0" lang="en-US" sz="1800" b="0" i="0" u="none" strike="noStrike" kern="0" cap="none" spc="0" normalizeH="0" baseline="0" noProof="0" dirty="0" err="1" smtClean="0">
                <a:ln>
                  <a:noFill/>
                </a:ln>
                <a:solidFill>
                  <a:schemeClr val="tx1"/>
                </a:solidFill>
                <a:effectLst/>
                <a:uLnTx/>
                <a:uFillTx/>
                <a:latin typeface="Times New Roman" pitchFamily="18" charset="0"/>
                <a:ea typeface="+mn-ea"/>
                <a:cs typeface="+mn-cs"/>
              </a:rPr>
              <a:t>gổ</a:t>
            </a:r>
            <a:r>
              <a:rPr kumimoji="0" lang="en-US" sz="1800" b="0" i="0" u="none" strike="noStrike" kern="0" cap="none" spc="0" normalizeH="0" baseline="0" noProof="0" dirty="0" smtClean="0">
                <a:ln>
                  <a:noFill/>
                </a:ln>
                <a:solidFill>
                  <a:schemeClr val="tx1"/>
                </a:solidFill>
                <a:effectLst/>
                <a:uLnTx/>
                <a:uFillTx/>
                <a:latin typeface="Times New Roman" pitchFamily="18" charset="0"/>
                <a:ea typeface="+mn-ea"/>
                <a:cs typeface="+mn-cs"/>
              </a:rPr>
              <a:t> </a:t>
            </a:r>
            <a:r>
              <a:rPr kumimoji="0" lang="en-US" sz="1800" b="0" i="0" u="none" strike="noStrike" kern="0" cap="none" spc="0" normalizeH="0" baseline="0" noProof="0" dirty="0" err="1" smtClean="0">
                <a:ln>
                  <a:noFill/>
                </a:ln>
                <a:solidFill>
                  <a:schemeClr val="tx1"/>
                </a:solidFill>
                <a:effectLst/>
                <a:uLnTx/>
                <a:uFillTx/>
                <a:latin typeface="Times New Roman" pitchFamily="18" charset="0"/>
                <a:ea typeface="+mn-ea"/>
                <a:cs typeface="+mn-cs"/>
              </a:rPr>
              <a:t>đánh</a:t>
            </a:r>
            <a:r>
              <a:rPr kumimoji="0" lang="en-US" sz="1800" b="0" i="0" u="none" strike="noStrike" kern="0" cap="none" spc="0" normalizeH="0" baseline="0" noProof="0" dirty="0" smtClean="0">
                <a:ln>
                  <a:noFill/>
                </a:ln>
                <a:solidFill>
                  <a:schemeClr val="tx1"/>
                </a:solidFill>
                <a:effectLst/>
                <a:uLnTx/>
                <a:uFillTx/>
                <a:latin typeface="Times New Roman" pitchFamily="18" charset="0"/>
                <a:ea typeface="+mn-ea"/>
                <a:cs typeface="+mn-cs"/>
              </a:rPr>
              <a:t> </a:t>
            </a:r>
            <a:r>
              <a:rPr kumimoji="0" lang="en-US" sz="1800" b="0" i="0" u="none" strike="noStrike" kern="0" cap="none" spc="0" normalizeH="0" baseline="0" noProof="0" dirty="0" err="1" smtClean="0">
                <a:ln>
                  <a:noFill/>
                </a:ln>
                <a:solidFill>
                  <a:schemeClr val="tx1"/>
                </a:solidFill>
                <a:effectLst/>
                <a:uLnTx/>
                <a:uFillTx/>
                <a:latin typeface="Times New Roman" pitchFamily="18" charset="0"/>
                <a:ea typeface="+mn-ea"/>
                <a:cs typeface="+mn-cs"/>
              </a:rPr>
              <a:t>nhau</a:t>
            </a:r>
            <a:r>
              <a:rPr kumimoji="0" lang="en-US" sz="1800" b="0" i="0" u="none" strike="noStrike" kern="0" cap="none" spc="0" normalizeH="0" baseline="0" noProof="0" dirty="0" smtClean="0">
                <a:ln>
                  <a:noFill/>
                </a:ln>
                <a:solidFill>
                  <a:schemeClr val="tx1"/>
                </a:solidFill>
                <a:effectLst/>
                <a:uLnTx/>
                <a:uFillTx/>
                <a:latin typeface="Times New Roman" pitchFamily="18" charset="0"/>
                <a:ea typeface="+mn-ea"/>
                <a:cs typeface="+mn-cs"/>
              </a:rPr>
              <a:t>.</a:t>
            </a:r>
          </a:p>
          <a:p>
            <a:pPr marL="282575" marR="0" lvl="0" indent="-282575" algn="just" defTabSz="752475" rtl="0" eaLnBrk="1" fontAlgn="base" latinLnBrk="0" hangingPunct="1">
              <a:lnSpc>
                <a:spcPct val="110000"/>
              </a:lnSpc>
              <a:spcBef>
                <a:spcPct val="0"/>
              </a:spcBef>
              <a:spcAft>
                <a:spcPct val="0"/>
              </a:spcAft>
              <a:buClrTx/>
              <a:buSzTx/>
              <a:buFontTx/>
              <a:buNone/>
              <a:tabLst/>
              <a:defRPr/>
            </a:pPr>
            <a:r>
              <a:rPr kumimoji="0" lang="en-US" sz="1800" b="0" i="1" u="none" strike="noStrike" kern="0" cap="none" spc="0" normalizeH="0" baseline="0" noProof="0" dirty="0" smtClean="0">
                <a:ln>
                  <a:noFill/>
                </a:ln>
                <a:solidFill>
                  <a:schemeClr val="tx1"/>
                </a:solidFill>
                <a:effectLst/>
                <a:uLnTx/>
                <a:uFillTx/>
                <a:latin typeface="Times New Roman" pitchFamily="18" charset="0"/>
                <a:ea typeface="+mn-ea"/>
                <a:cs typeface="+mn-cs"/>
              </a:rPr>
              <a:t>	</a:t>
            </a:r>
            <a:endParaRPr kumimoji="0" lang="en-US" sz="1800" b="0" i="0" u="none" strike="noStrike" kern="0" cap="none" spc="0" normalizeH="0" baseline="0" noProof="0" dirty="0" smtClean="0">
              <a:ln>
                <a:noFill/>
              </a:ln>
              <a:solidFill>
                <a:schemeClr val="tx1"/>
              </a:solidFill>
              <a:effectLst/>
              <a:uLnTx/>
              <a:uFillTx/>
              <a:latin typeface="Times New Roman" pitchFamily="18" charset="0"/>
              <a:ea typeface="+mn-ea"/>
              <a:cs typeface="+mn-cs"/>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3"/>
          <p:cNvSpPr txBox="1">
            <a:spLocks noChangeArrowheads="1"/>
          </p:cNvSpPr>
          <p:nvPr/>
        </p:nvSpPr>
        <p:spPr bwMode="auto">
          <a:xfrm>
            <a:off x="563562" y="304800"/>
            <a:ext cx="7239000" cy="4572000"/>
          </a:xfrm>
          <a:prstGeom prst="rect">
            <a:avLst/>
          </a:prstGeom>
          <a:noFill/>
          <a:ln w="9525">
            <a:noFill/>
            <a:miter lim="800000"/>
            <a:headEnd/>
            <a:tailEnd/>
          </a:ln>
          <a:effectLst/>
        </p:spPr>
        <p:txBody>
          <a:bodyPr vert="horz" wrap="square" lIns="75237" tIns="37618" rIns="75237" bIns="37618" numCol="1" anchor="t" anchorCtr="0" compatLnSpc="1">
            <a:prstTxWarp prst="textNoShape">
              <a:avLst/>
            </a:prstTxWarp>
          </a:bodyPr>
          <a:lstStyle/>
          <a:p>
            <a:pPr marL="282575" marR="0" lvl="0" indent="-282575" algn="just" defTabSz="752475" rtl="0" eaLnBrk="1" fontAlgn="base" latinLnBrk="0" hangingPunct="1">
              <a:lnSpc>
                <a:spcPct val="110000"/>
              </a:lnSpc>
              <a:spcBef>
                <a:spcPct val="0"/>
              </a:spcBef>
              <a:spcAft>
                <a:spcPct val="0"/>
              </a:spcAft>
              <a:buClrTx/>
              <a:buSzTx/>
              <a:buFontTx/>
              <a:buNone/>
              <a:tabLst/>
              <a:defRPr/>
            </a:pPr>
            <a:r>
              <a:rPr lang="en-US" sz="1800" b="0" kern="0" dirty="0">
                <a:latin typeface="Times New Roman" pitchFamily="18" charset="0"/>
              </a:rPr>
              <a:t>	</a:t>
            </a:r>
            <a:r>
              <a:rPr lang="en-US" sz="1800" b="0" kern="0" dirty="0" smtClean="0">
                <a:latin typeface="Times New Roman" pitchFamily="18" charset="0"/>
              </a:rPr>
              <a:t>-</a:t>
            </a:r>
            <a:r>
              <a:rPr lang="en-US" sz="1800" i="1" kern="0" dirty="0" smtClean="0">
                <a:latin typeface="Times New Roman" pitchFamily="18" charset="0"/>
              </a:rPr>
              <a:t> </a:t>
            </a:r>
            <a:r>
              <a:rPr kumimoji="0" lang="en-US" sz="1800" b="0" i="0" u="none" strike="noStrike" kern="0" cap="none" spc="0" normalizeH="0" baseline="0" noProof="0" dirty="0" err="1" smtClean="0">
                <a:ln>
                  <a:noFill/>
                </a:ln>
                <a:solidFill>
                  <a:schemeClr val="tx1"/>
                </a:solidFill>
                <a:effectLst/>
                <a:uLnTx/>
                <a:uFillTx/>
                <a:latin typeface="Times New Roman" pitchFamily="18" charset="0"/>
                <a:ea typeface="+mn-ea"/>
                <a:cs typeface="+mn-cs"/>
              </a:rPr>
              <a:t>Sau</a:t>
            </a:r>
            <a:r>
              <a:rPr kumimoji="0" lang="en-US" sz="1800" b="0" i="0" u="none" strike="noStrike" kern="0" cap="none" spc="0" normalizeH="0" baseline="0" noProof="0" dirty="0" smtClean="0">
                <a:ln>
                  <a:noFill/>
                </a:ln>
                <a:solidFill>
                  <a:schemeClr val="tx1"/>
                </a:solidFill>
                <a:effectLst/>
                <a:uLnTx/>
                <a:uFillTx/>
                <a:latin typeface="Times New Roman" pitchFamily="18" charset="0"/>
                <a:ea typeface="+mn-ea"/>
                <a:cs typeface="+mn-cs"/>
              </a:rPr>
              <a:t> </a:t>
            </a:r>
            <a:r>
              <a:rPr kumimoji="0" lang="en-US" sz="1800" b="0" i="0" u="none" strike="noStrike" kern="0" cap="none" spc="0" normalizeH="0" baseline="0" noProof="0" dirty="0" err="1" smtClean="0">
                <a:ln>
                  <a:noFill/>
                </a:ln>
                <a:solidFill>
                  <a:schemeClr val="tx1"/>
                </a:solidFill>
                <a:effectLst/>
                <a:uLnTx/>
                <a:uFillTx/>
                <a:latin typeface="Times New Roman" pitchFamily="18" charset="0"/>
                <a:ea typeface="+mn-ea"/>
                <a:cs typeface="+mn-cs"/>
              </a:rPr>
              <a:t>khi</a:t>
            </a:r>
            <a:r>
              <a:rPr kumimoji="0" lang="en-US" sz="1800" b="0" i="0" u="none" strike="noStrike" kern="0" cap="none" spc="0" normalizeH="0" baseline="0" noProof="0" dirty="0" smtClean="0">
                <a:ln>
                  <a:noFill/>
                </a:ln>
                <a:solidFill>
                  <a:schemeClr val="tx1"/>
                </a:solidFill>
                <a:effectLst/>
                <a:uLnTx/>
                <a:uFillTx/>
                <a:latin typeface="Times New Roman" pitchFamily="18" charset="0"/>
                <a:ea typeface="+mn-ea"/>
                <a:cs typeface="+mn-cs"/>
              </a:rPr>
              <a:t> </a:t>
            </a:r>
            <a:r>
              <a:rPr kumimoji="0" lang="en-US" sz="1800" b="0" i="0" u="none" strike="noStrike" kern="0" cap="none" spc="0" normalizeH="0" baseline="0" noProof="0" dirty="0" err="1" smtClean="0">
                <a:ln>
                  <a:noFill/>
                </a:ln>
                <a:solidFill>
                  <a:schemeClr val="tx1"/>
                </a:solidFill>
                <a:effectLst/>
                <a:uLnTx/>
                <a:uFillTx/>
                <a:latin typeface="Times New Roman" pitchFamily="18" charset="0"/>
                <a:ea typeface="+mn-ea"/>
                <a:cs typeface="+mn-cs"/>
              </a:rPr>
              <a:t>sử</a:t>
            </a:r>
            <a:r>
              <a:rPr kumimoji="0" lang="en-US" sz="1800" b="0" i="0" u="none" strike="noStrike" kern="0" cap="none" spc="0" normalizeH="0" baseline="0" noProof="0" dirty="0" smtClean="0">
                <a:ln>
                  <a:noFill/>
                </a:ln>
                <a:solidFill>
                  <a:schemeClr val="tx1"/>
                </a:solidFill>
                <a:effectLst/>
                <a:uLnTx/>
                <a:uFillTx/>
                <a:latin typeface="Times New Roman" pitchFamily="18" charset="0"/>
                <a:ea typeface="+mn-ea"/>
                <a:cs typeface="+mn-cs"/>
              </a:rPr>
              <a:t> </a:t>
            </a:r>
            <a:r>
              <a:rPr kumimoji="0" lang="en-US" sz="1800" b="0" i="0" u="none" strike="noStrike" kern="0" cap="none" spc="0" normalizeH="0" baseline="0" noProof="0" dirty="0" err="1" smtClean="0">
                <a:ln>
                  <a:noFill/>
                </a:ln>
                <a:solidFill>
                  <a:schemeClr val="tx1"/>
                </a:solidFill>
                <a:effectLst/>
                <a:uLnTx/>
                <a:uFillTx/>
                <a:latin typeface="Times New Roman" pitchFamily="18" charset="0"/>
                <a:ea typeface="+mn-ea"/>
                <a:cs typeface="+mn-cs"/>
              </a:rPr>
              <a:t>dụng</a:t>
            </a:r>
            <a:r>
              <a:rPr kumimoji="0" lang="en-US" sz="1800" b="0" i="0" u="none" strike="noStrike" kern="0" cap="none" spc="0" normalizeH="0" baseline="0" noProof="0" dirty="0" smtClean="0">
                <a:ln>
                  <a:noFill/>
                </a:ln>
                <a:solidFill>
                  <a:schemeClr val="tx1"/>
                </a:solidFill>
                <a:effectLst/>
                <a:uLnTx/>
                <a:uFillTx/>
                <a:latin typeface="Times New Roman" pitchFamily="18" charset="0"/>
                <a:ea typeface="+mn-ea"/>
                <a:cs typeface="+mn-cs"/>
              </a:rPr>
              <a:t> ma </a:t>
            </a:r>
            <a:r>
              <a:rPr kumimoji="0" lang="en-US" sz="1800" b="0" i="0" u="none" strike="noStrike" kern="0" cap="none" spc="0" normalizeH="0" baseline="0" noProof="0" dirty="0" err="1" smtClean="0">
                <a:ln>
                  <a:noFill/>
                </a:ln>
                <a:solidFill>
                  <a:schemeClr val="tx1"/>
                </a:solidFill>
                <a:effectLst/>
                <a:uLnTx/>
                <a:uFillTx/>
                <a:latin typeface="Times New Roman" pitchFamily="18" charset="0"/>
                <a:ea typeface="+mn-ea"/>
                <a:cs typeface="+mn-cs"/>
              </a:rPr>
              <a:t>túy</a:t>
            </a:r>
            <a:r>
              <a:rPr kumimoji="0" lang="en-US" sz="1800" b="0" i="0" u="none" strike="noStrike" kern="0" cap="none" spc="0" normalizeH="0" baseline="0" noProof="0" dirty="0" smtClean="0">
                <a:ln>
                  <a:noFill/>
                </a:ln>
                <a:solidFill>
                  <a:schemeClr val="tx1"/>
                </a:solidFill>
                <a:effectLst/>
                <a:uLnTx/>
                <a:uFillTx/>
                <a:latin typeface="Times New Roman" pitchFamily="18" charset="0"/>
                <a:ea typeface="+mn-ea"/>
                <a:cs typeface="+mn-cs"/>
              </a:rPr>
              <a:t> </a:t>
            </a:r>
            <a:r>
              <a:rPr kumimoji="0" lang="en-US" sz="1800" b="0" i="0" u="none" strike="noStrike" kern="0" cap="none" spc="0" normalizeH="0" baseline="0" noProof="0" dirty="0" err="1" smtClean="0">
                <a:ln>
                  <a:noFill/>
                </a:ln>
                <a:solidFill>
                  <a:schemeClr val="tx1"/>
                </a:solidFill>
                <a:effectLst/>
                <a:uLnTx/>
                <a:uFillTx/>
                <a:latin typeface="Times New Roman" pitchFamily="18" charset="0"/>
                <a:ea typeface="+mn-ea"/>
                <a:cs typeface="+mn-cs"/>
              </a:rPr>
              <a:t>từ</a:t>
            </a:r>
            <a:r>
              <a:rPr kumimoji="0" lang="en-US" sz="1800" b="0" i="0" u="none" strike="noStrike" kern="0" cap="none" spc="0" normalizeH="0" baseline="0" noProof="0" dirty="0" smtClean="0">
                <a:ln>
                  <a:noFill/>
                </a:ln>
                <a:solidFill>
                  <a:schemeClr val="tx1"/>
                </a:solidFill>
                <a:effectLst/>
                <a:uLnTx/>
                <a:uFillTx/>
                <a:latin typeface="Times New Roman" pitchFamily="18" charset="0"/>
                <a:ea typeface="+mn-ea"/>
                <a:cs typeface="+mn-cs"/>
              </a:rPr>
              <a:t> 5 </a:t>
            </a:r>
            <a:r>
              <a:rPr kumimoji="0" lang="en-US" sz="1800" b="0" i="0" u="none" strike="noStrike" kern="0" cap="none" spc="0" normalizeH="0" baseline="0" noProof="0" dirty="0" err="1" smtClean="0">
                <a:ln>
                  <a:noFill/>
                </a:ln>
                <a:solidFill>
                  <a:schemeClr val="tx1"/>
                </a:solidFill>
                <a:effectLst/>
                <a:uLnTx/>
                <a:uFillTx/>
                <a:latin typeface="Times New Roman" pitchFamily="18" charset="0"/>
                <a:ea typeface="+mn-ea"/>
                <a:cs typeface="+mn-cs"/>
              </a:rPr>
              <a:t>đến</a:t>
            </a:r>
            <a:r>
              <a:rPr kumimoji="0" lang="en-US" sz="1800" b="0" i="0" u="none" strike="noStrike" kern="0" cap="none" spc="0" normalizeH="0" baseline="0" noProof="0" dirty="0" smtClean="0">
                <a:ln>
                  <a:noFill/>
                </a:ln>
                <a:solidFill>
                  <a:schemeClr val="tx1"/>
                </a:solidFill>
                <a:effectLst/>
                <a:uLnTx/>
                <a:uFillTx/>
                <a:latin typeface="Times New Roman" pitchFamily="18" charset="0"/>
                <a:ea typeface="+mn-ea"/>
                <a:cs typeface="+mn-cs"/>
              </a:rPr>
              <a:t> 10 </a:t>
            </a:r>
            <a:r>
              <a:rPr kumimoji="0" lang="en-US" sz="1800" b="0" i="0" u="none" strike="noStrike" kern="0" cap="none" spc="0" normalizeH="0" baseline="0" noProof="0" dirty="0" err="1" smtClean="0">
                <a:ln>
                  <a:noFill/>
                </a:ln>
                <a:solidFill>
                  <a:schemeClr val="tx1"/>
                </a:solidFill>
                <a:effectLst/>
                <a:uLnTx/>
                <a:uFillTx/>
                <a:latin typeface="Times New Roman" pitchFamily="18" charset="0"/>
                <a:ea typeface="+mn-ea"/>
                <a:cs typeface="+mn-cs"/>
              </a:rPr>
              <a:t>phút</a:t>
            </a:r>
            <a:r>
              <a:rPr kumimoji="0" lang="en-US" sz="1800" b="0" i="0" u="none" strike="noStrike" kern="0" cap="none" spc="0" normalizeH="0" baseline="0" noProof="0" dirty="0" smtClean="0">
                <a:ln>
                  <a:noFill/>
                </a:ln>
                <a:solidFill>
                  <a:schemeClr val="tx1"/>
                </a:solidFill>
                <a:effectLst/>
                <a:uLnTx/>
                <a:uFillTx/>
                <a:latin typeface="Times New Roman" pitchFamily="18" charset="0"/>
                <a:ea typeface="+mn-ea"/>
                <a:cs typeface="+mn-cs"/>
              </a:rPr>
              <a:t> </a:t>
            </a:r>
            <a:r>
              <a:rPr kumimoji="0" lang="en-US" sz="1800" b="0" i="0" u="none" strike="noStrike" kern="0" cap="none" spc="0" normalizeH="0" baseline="0" noProof="0" dirty="0" err="1" smtClean="0">
                <a:ln>
                  <a:noFill/>
                </a:ln>
                <a:solidFill>
                  <a:schemeClr val="tx1"/>
                </a:solidFill>
                <a:effectLst/>
                <a:uLnTx/>
                <a:uFillTx/>
                <a:latin typeface="Times New Roman" pitchFamily="18" charset="0"/>
                <a:ea typeface="+mn-ea"/>
                <a:cs typeface="+mn-cs"/>
              </a:rPr>
              <a:t>có</a:t>
            </a:r>
            <a:r>
              <a:rPr kumimoji="0" lang="en-US" sz="1800" b="0" i="0" u="none" strike="noStrike" kern="0" cap="none" spc="0" normalizeH="0" baseline="0" noProof="0" dirty="0" smtClean="0">
                <a:ln>
                  <a:noFill/>
                </a:ln>
                <a:solidFill>
                  <a:schemeClr val="tx1"/>
                </a:solidFill>
                <a:effectLst/>
                <a:uLnTx/>
                <a:uFillTx/>
                <a:latin typeface="Times New Roman" pitchFamily="18" charset="0"/>
                <a:ea typeface="+mn-ea"/>
                <a:cs typeface="+mn-cs"/>
              </a:rPr>
              <a:t> </a:t>
            </a:r>
            <a:r>
              <a:rPr kumimoji="0" lang="en-US" sz="1800" b="0" i="0" u="none" strike="noStrike" kern="0" cap="none" spc="0" normalizeH="0" baseline="0" noProof="0" dirty="0" err="1" smtClean="0">
                <a:ln>
                  <a:noFill/>
                </a:ln>
                <a:solidFill>
                  <a:schemeClr val="tx1"/>
                </a:solidFill>
                <a:effectLst/>
                <a:uLnTx/>
                <a:uFillTx/>
                <a:latin typeface="Times New Roman" pitchFamily="18" charset="0"/>
                <a:ea typeface="+mn-ea"/>
                <a:cs typeface="+mn-cs"/>
              </a:rPr>
              <a:t>thể</a:t>
            </a:r>
            <a:r>
              <a:rPr kumimoji="0" lang="en-US" sz="1800" b="0" i="0" u="none" strike="noStrike" kern="0" cap="none" spc="0" normalizeH="0" baseline="0" noProof="0" dirty="0" smtClean="0">
                <a:ln>
                  <a:noFill/>
                </a:ln>
                <a:solidFill>
                  <a:schemeClr val="tx1"/>
                </a:solidFill>
                <a:effectLst/>
                <a:uLnTx/>
                <a:uFillTx/>
                <a:latin typeface="Times New Roman" pitchFamily="18" charset="0"/>
                <a:ea typeface="+mn-ea"/>
                <a:cs typeface="+mn-cs"/>
              </a:rPr>
              <a:t> </a:t>
            </a:r>
            <a:r>
              <a:rPr kumimoji="0" lang="en-US" sz="1800" b="0" i="0" u="none" strike="noStrike" kern="0" cap="none" spc="0" normalizeH="0" baseline="0" noProof="0" dirty="0" err="1" smtClean="0">
                <a:ln>
                  <a:noFill/>
                </a:ln>
                <a:solidFill>
                  <a:schemeClr val="tx1"/>
                </a:solidFill>
                <a:effectLst/>
                <a:uLnTx/>
                <a:uFillTx/>
                <a:latin typeface="Times New Roman" pitchFamily="18" charset="0"/>
                <a:ea typeface="+mn-ea"/>
                <a:cs typeface="+mn-cs"/>
              </a:rPr>
              <a:t>thấy</a:t>
            </a:r>
            <a:r>
              <a:rPr kumimoji="0" lang="en-US" sz="1800" b="0" i="0" u="none" strike="noStrike" kern="0" cap="none" spc="0" normalizeH="0" baseline="0" noProof="0" dirty="0" smtClean="0">
                <a:ln>
                  <a:noFill/>
                </a:ln>
                <a:solidFill>
                  <a:schemeClr val="tx1"/>
                </a:solidFill>
                <a:effectLst/>
                <a:uLnTx/>
                <a:uFillTx/>
                <a:latin typeface="Times New Roman" pitchFamily="18" charset="0"/>
                <a:ea typeface="+mn-ea"/>
                <a:cs typeface="+mn-cs"/>
              </a:rPr>
              <a:t> </a:t>
            </a:r>
            <a:r>
              <a:rPr kumimoji="0" lang="en-US" sz="1800" b="0" i="0" u="none" strike="noStrike" kern="0" cap="none" spc="0" normalizeH="0" baseline="0" noProof="0" dirty="0" err="1" smtClean="0">
                <a:ln>
                  <a:noFill/>
                </a:ln>
                <a:solidFill>
                  <a:schemeClr val="tx1"/>
                </a:solidFill>
                <a:effectLst/>
                <a:uLnTx/>
                <a:uFillTx/>
                <a:latin typeface="Times New Roman" pitchFamily="18" charset="0"/>
                <a:ea typeface="+mn-ea"/>
                <a:cs typeface="+mn-cs"/>
              </a:rPr>
              <a:t>một</a:t>
            </a:r>
            <a:r>
              <a:rPr kumimoji="0" lang="en-US" sz="1800" b="0" i="0" u="none" strike="noStrike" kern="0" cap="none" spc="0" normalizeH="0" baseline="0" noProof="0" dirty="0" smtClean="0">
                <a:ln>
                  <a:noFill/>
                </a:ln>
                <a:solidFill>
                  <a:schemeClr val="tx1"/>
                </a:solidFill>
                <a:effectLst/>
                <a:uLnTx/>
                <a:uFillTx/>
                <a:latin typeface="Times New Roman" pitchFamily="18" charset="0"/>
                <a:ea typeface="+mn-ea"/>
                <a:cs typeface="+mn-cs"/>
              </a:rPr>
              <a:t> </a:t>
            </a:r>
            <a:r>
              <a:rPr kumimoji="0" lang="en-US" sz="1800" b="0" i="0" u="none" strike="noStrike" kern="0" cap="none" spc="0" normalizeH="0" baseline="0" noProof="0" dirty="0" err="1" smtClean="0">
                <a:ln>
                  <a:noFill/>
                </a:ln>
                <a:solidFill>
                  <a:schemeClr val="tx1"/>
                </a:solidFill>
                <a:effectLst/>
                <a:uLnTx/>
                <a:uFillTx/>
                <a:latin typeface="Times New Roman" pitchFamily="18" charset="0"/>
                <a:ea typeface="+mn-ea"/>
                <a:cs typeface="+mn-cs"/>
              </a:rPr>
              <a:t>số</a:t>
            </a:r>
            <a:r>
              <a:rPr kumimoji="0" lang="en-US" sz="1800" b="0" i="0" u="none" strike="noStrike" kern="0" cap="none" spc="0" normalizeH="0" baseline="0" noProof="0" dirty="0" smtClean="0">
                <a:ln>
                  <a:noFill/>
                </a:ln>
                <a:solidFill>
                  <a:schemeClr val="tx1"/>
                </a:solidFill>
                <a:effectLst/>
                <a:uLnTx/>
                <a:uFillTx/>
                <a:latin typeface="Times New Roman" pitchFamily="18" charset="0"/>
                <a:ea typeface="+mn-ea"/>
                <a:cs typeface="+mn-cs"/>
              </a:rPr>
              <a:t> </a:t>
            </a:r>
            <a:r>
              <a:rPr kumimoji="0" lang="en-US" sz="1800" b="0" i="0" u="none" strike="noStrike" kern="0" cap="none" spc="0" normalizeH="0" baseline="0" noProof="0" dirty="0" err="1" smtClean="0">
                <a:ln>
                  <a:noFill/>
                </a:ln>
                <a:solidFill>
                  <a:schemeClr val="tx1"/>
                </a:solidFill>
                <a:effectLst/>
                <a:uLnTx/>
                <a:uFillTx/>
                <a:latin typeface="Times New Roman" pitchFamily="18" charset="0"/>
                <a:ea typeface="+mn-ea"/>
                <a:cs typeface="+mn-cs"/>
              </a:rPr>
              <a:t>dấu</a:t>
            </a:r>
            <a:r>
              <a:rPr kumimoji="0" lang="en-US" sz="1800" b="0" i="0" u="none" strike="noStrike" kern="0" cap="none" spc="0" normalizeH="0" baseline="0" noProof="0" dirty="0" smtClean="0">
                <a:ln>
                  <a:noFill/>
                </a:ln>
                <a:solidFill>
                  <a:schemeClr val="tx1"/>
                </a:solidFill>
                <a:effectLst/>
                <a:uLnTx/>
                <a:uFillTx/>
                <a:latin typeface="Times New Roman" pitchFamily="18" charset="0"/>
                <a:ea typeface="+mn-ea"/>
                <a:cs typeface="+mn-cs"/>
              </a:rPr>
              <a:t> </a:t>
            </a:r>
            <a:r>
              <a:rPr kumimoji="0" lang="en-US" sz="1800" b="0" i="0" u="none" strike="noStrike" kern="0" cap="none" spc="0" normalizeH="0" baseline="0" noProof="0" dirty="0" err="1" smtClean="0">
                <a:ln>
                  <a:noFill/>
                </a:ln>
                <a:solidFill>
                  <a:schemeClr val="tx1"/>
                </a:solidFill>
                <a:effectLst/>
                <a:uLnTx/>
                <a:uFillTx/>
                <a:latin typeface="Times New Roman" pitchFamily="18" charset="0"/>
                <a:ea typeface="+mn-ea"/>
                <a:cs typeface="+mn-cs"/>
              </a:rPr>
              <a:t>hiệu</a:t>
            </a:r>
            <a:r>
              <a:rPr lang="en-US" sz="1800" kern="0" dirty="0">
                <a:latin typeface="Times New Roman" pitchFamily="18" charset="0"/>
              </a:rPr>
              <a:t> </a:t>
            </a:r>
            <a:r>
              <a:rPr kumimoji="0" lang="en-US" sz="1800" b="0" i="0" u="none" strike="noStrike" kern="0" cap="none" spc="0" normalizeH="0" baseline="0" noProof="0" dirty="0" err="1" smtClean="0">
                <a:ln>
                  <a:noFill/>
                </a:ln>
                <a:solidFill>
                  <a:schemeClr val="tx1"/>
                </a:solidFill>
                <a:effectLst/>
                <a:uLnTx/>
                <a:uFillTx/>
                <a:latin typeface="Times New Roman" pitchFamily="18" charset="0"/>
                <a:ea typeface="+mn-ea"/>
                <a:cs typeface="+mn-cs"/>
              </a:rPr>
              <a:t>như</a:t>
            </a:r>
            <a:r>
              <a:rPr kumimoji="0" lang="en-US" sz="1800" b="0" i="0" u="none" strike="noStrike" kern="0" cap="none" spc="0" normalizeH="0" baseline="0" noProof="0" dirty="0" smtClean="0">
                <a:ln>
                  <a:noFill/>
                </a:ln>
                <a:solidFill>
                  <a:schemeClr val="tx1"/>
                </a:solidFill>
                <a:effectLst/>
                <a:uLnTx/>
                <a:uFillTx/>
                <a:latin typeface="Times New Roman" pitchFamily="18" charset="0"/>
                <a:ea typeface="+mn-ea"/>
                <a:cs typeface="+mn-cs"/>
              </a:rPr>
              <a:t>: </a:t>
            </a:r>
            <a:r>
              <a:rPr kumimoji="0" lang="en-US" sz="1800" b="0" i="0" u="none" strike="noStrike" kern="0" cap="none" spc="0" normalizeH="0" baseline="0" noProof="0" dirty="0" err="1" smtClean="0">
                <a:ln>
                  <a:noFill/>
                </a:ln>
                <a:solidFill>
                  <a:schemeClr val="tx1"/>
                </a:solidFill>
                <a:effectLst/>
                <a:uLnTx/>
                <a:uFillTx/>
                <a:latin typeface="Times New Roman" pitchFamily="18" charset="0"/>
                <a:ea typeface="+mn-ea"/>
                <a:cs typeface="+mn-cs"/>
              </a:rPr>
              <a:t>mắt</a:t>
            </a:r>
            <a:r>
              <a:rPr kumimoji="0" lang="en-US" sz="1800" b="0" i="0" u="none" strike="noStrike" kern="0" cap="none" spc="0" normalizeH="0" baseline="0" noProof="0" dirty="0" smtClean="0">
                <a:ln>
                  <a:noFill/>
                </a:ln>
                <a:solidFill>
                  <a:schemeClr val="tx1"/>
                </a:solidFill>
                <a:effectLst/>
                <a:uLnTx/>
                <a:uFillTx/>
                <a:latin typeface="Times New Roman" pitchFamily="18" charset="0"/>
                <a:ea typeface="+mn-ea"/>
                <a:cs typeface="+mn-cs"/>
              </a:rPr>
              <a:t> </a:t>
            </a:r>
            <a:r>
              <a:rPr kumimoji="0" lang="en-US" sz="1800" b="0" i="0" u="none" strike="noStrike" kern="0" cap="none" spc="0" normalizeH="0" baseline="0" noProof="0" dirty="0" err="1" smtClean="0">
                <a:ln>
                  <a:noFill/>
                </a:ln>
                <a:solidFill>
                  <a:schemeClr val="tx1"/>
                </a:solidFill>
                <a:effectLst/>
                <a:uLnTx/>
                <a:uFillTx/>
                <a:latin typeface="Times New Roman" pitchFamily="18" charset="0"/>
                <a:ea typeface="+mn-ea"/>
                <a:cs typeface="+mn-cs"/>
              </a:rPr>
              <a:t>đỏ</a:t>
            </a:r>
            <a:r>
              <a:rPr kumimoji="0" lang="en-US" sz="1800" b="0" i="0" u="none" strike="noStrike" kern="0" cap="none" spc="0" normalizeH="0" baseline="0" noProof="0" dirty="0" smtClean="0">
                <a:ln>
                  <a:noFill/>
                </a:ln>
                <a:solidFill>
                  <a:schemeClr val="tx1"/>
                </a:solidFill>
                <a:effectLst/>
                <a:uLnTx/>
                <a:uFillTx/>
                <a:latin typeface="Times New Roman" pitchFamily="18" charset="0"/>
                <a:ea typeface="+mn-ea"/>
                <a:cs typeface="+mn-cs"/>
              </a:rPr>
              <a:t> (</a:t>
            </a:r>
            <a:r>
              <a:rPr kumimoji="0" lang="en-US" sz="1800" b="0" i="0" u="none" strike="noStrike" kern="0" cap="none" spc="0" normalizeH="0" baseline="0" noProof="0" dirty="0" err="1" smtClean="0">
                <a:ln>
                  <a:noFill/>
                </a:ln>
                <a:solidFill>
                  <a:schemeClr val="tx1"/>
                </a:solidFill>
                <a:effectLst/>
                <a:uLnTx/>
                <a:uFillTx/>
                <a:latin typeface="Times New Roman" pitchFamily="18" charset="0"/>
                <a:ea typeface="+mn-ea"/>
                <a:cs typeface="+mn-cs"/>
              </a:rPr>
              <a:t>nhất</a:t>
            </a:r>
            <a:r>
              <a:rPr kumimoji="0" lang="en-US" sz="1800" b="0" i="0" u="none" strike="noStrike" kern="0" cap="none" spc="0" normalizeH="0" baseline="0" noProof="0" dirty="0" smtClean="0">
                <a:ln>
                  <a:noFill/>
                </a:ln>
                <a:solidFill>
                  <a:schemeClr val="tx1"/>
                </a:solidFill>
                <a:effectLst/>
                <a:uLnTx/>
                <a:uFillTx/>
                <a:latin typeface="Times New Roman" pitchFamily="18" charset="0"/>
                <a:ea typeface="+mn-ea"/>
                <a:cs typeface="+mn-cs"/>
              </a:rPr>
              <a:t> </a:t>
            </a:r>
            <a:r>
              <a:rPr kumimoji="0" lang="en-US" sz="1800" b="0" i="0" u="none" strike="noStrike" kern="0" cap="none" spc="0" normalizeH="0" baseline="0" noProof="0" dirty="0" err="1" smtClean="0">
                <a:ln>
                  <a:noFill/>
                </a:ln>
                <a:solidFill>
                  <a:schemeClr val="tx1"/>
                </a:solidFill>
                <a:effectLst/>
                <a:uLnTx/>
                <a:uFillTx/>
                <a:latin typeface="Times New Roman" pitchFamily="18" charset="0"/>
                <a:ea typeface="+mn-ea"/>
                <a:cs typeface="+mn-cs"/>
              </a:rPr>
              <a:t>là</a:t>
            </a:r>
            <a:r>
              <a:rPr kumimoji="0" lang="en-US" sz="1800" b="0" i="0" u="none" strike="noStrike" kern="0" cap="none" spc="0" normalizeH="0" baseline="0" noProof="0" dirty="0" smtClean="0">
                <a:ln>
                  <a:noFill/>
                </a:ln>
                <a:solidFill>
                  <a:schemeClr val="tx1"/>
                </a:solidFill>
                <a:effectLst/>
                <a:uLnTx/>
                <a:uFillTx/>
                <a:latin typeface="Times New Roman" pitchFamily="18" charset="0"/>
                <a:ea typeface="+mn-ea"/>
                <a:cs typeface="+mn-cs"/>
              </a:rPr>
              <a:t> </a:t>
            </a:r>
            <a:r>
              <a:rPr kumimoji="0" lang="en-US" sz="1800" b="0" i="0" u="none" strike="noStrike" kern="0" cap="none" spc="0" normalizeH="0" baseline="0" noProof="0" dirty="0" err="1" smtClean="0">
                <a:ln>
                  <a:noFill/>
                </a:ln>
                <a:solidFill>
                  <a:schemeClr val="tx1"/>
                </a:solidFill>
                <a:effectLst/>
                <a:uLnTx/>
                <a:uFillTx/>
                <a:latin typeface="Times New Roman" pitchFamily="18" charset="0"/>
                <a:ea typeface="+mn-ea"/>
                <a:cs typeface="+mn-cs"/>
              </a:rPr>
              <a:t>gò</a:t>
            </a:r>
            <a:r>
              <a:rPr kumimoji="0" lang="en-US" sz="1800" b="0" i="0" u="none" strike="noStrike" kern="0" cap="none" spc="0" normalizeH="0" baseline="0" noProof="0" dirty="0" smtClean="0">
                <a:ln>
                  <a:noFill/>
                </a:ln>
                <a:solidFill>
                  <a:schemeClr val="tx1"/>
                </a:solidFill>
                <a:effectLst/>
                <a:uLnTx/>
                <a:uFillTx/>
                <a:latin typeface="Times New Roman" pitchFamily="18" charset="0"/>
                <a:ea typeface="+mn-ea"/>
                <a:cs typeface="+mn-cs"/>
              </a:rPr>
              <a:t> </a:t>
            </a:r>
            <a:r>
              <a:rPr kumimoji="0" lang="en-US" sz="1800" b="0" i="0" u="none" strike="noStrike" kern="0" cap="none" spc="0" normalizeH="0" baseline="0" noProof="0" dirty="0" err="1" smtClean="0">
                <a:ln>
                  <a:noFill/>
                </a:ln>
                <a:solidFill>
                  <a:schemeClr val="tx1"/>
                </a:solidFill>
                <a:effectLst/>
                <a:uLnTx/>
                <a:uFillTx/>
                <a:latin typeface="Times New Roman" pitchFamily="18" charset="0"/>
                <a:ea typeface="+mn-ea"/>
                <a:cs typeface="+mn-cs"/>
              </a:rPr>
              <a:t>má</a:t>
            </a:r>
            <a:r>
              <a:rPr kumimoji="0" lang="en-US" sz="1800" b="0" i="0" u="none" strike="noStrike" kern="0" cap="none" spc="0" normalizeH="0" baseline="0" noProof="0" dirty="0" smtClean="0">
                <a:ln>
                  <a:noFill/>
                </a:ln>
                <a:solidFill>
                  <a:schemeClr val="tx1"/>
                </a:solidFill>
                <a:effectLst/>
                <a:uLnTx/>
                <a:uFillTx/>
                <a:latin typeface="Times New Roman" pitchFamily="18" charset="0"/>
                <a:ea typeface="+mn-ea"/>
                <a:cs typeface="+mn-cs"/>
              </a:rPr>
              <a:t> </a:t>
            </a:r>
            <a:r>
              <a:rPr kumimoji="0" lang="en-US" sz="1800" b="0" i="0" u="none" strike="noStrike" kern="0" cap="none" spc="0" normalizeH="0" baseline="0" noProof="0" dirty="0" err="1" smtClean="0">
                <a:ln>
                  <a:noFill/>
                </a:ln>
                <a:solidFill>
                  <a:schemeClr val="tx1"/>
                </a:solidFill>
                <a:effectLst/>
                <a:uLnTx/>
                <a:uFillTx/>
                <a:latin typeface="Times New Roman" pitchFamily="18" charset="0"/>
                <a:ea typeface="+mn-ea"/>
                <a:cs typeface="+mn-cs"/>
              </a:rPr>
              <a:t>và</a:t>
            </a:r>
            <a:r>
              <a:rPr kumimoji="0" lang="en-US" sz="1800" b="0" i="0" u="none" strike="noStrike" kern="0" cap="none" spc="0" normalizeH="0" baseline="0" noProof="0" dirty="0" smtClean="0">
                <a:ln>
                  <a:noFill/>
                </a:ln>
                <a:solidFill>
                  <a:schemeClr val="tx1"/>
                </a:solidFill>
                <a:effectLst/>
                <a:uLnTx/>
                <a:uFillTx/>
                <a:latin typeface="Times New Roman" pitchFamily="18" charset="0"/>
                <a:ea typeface="+mn-ea"/>
                <a:cs typeface="+mn-cs"/>
              </a:rPr>
              <a:t> </a:t>
            </a:r>
            <a:r>
              <a:rPr kumimoji="0" lang="en-US" sz="1800" b="0" i="0" u="none" strike="noStrike" kern="0" cap="none" spc="0" normalizeH="0" baseline="0" noProof="0" dirty="0" err="1" smtClean="0">
                <a:ln>
                  <a:noFill/>
                </a:ln>
                <a:solidFill>
                  <a:schemeClr val="tx1"/>
                </a:solidFill>
                <a:effectLst/>
                <a:uLnTx/>
                <a:uFillTx/>
                <a:latin typeface="Times New Roman" pitchFamily="18" charset="0"/>
                <a:ea typeface="+mn-ea"/>
                <a:cs typeface="+mn-cs"/>
              </a:rPr>
              <a:t>quầng</a:t>
            </a:r>
            <a:r>
              <a:rPr kumimoji="0" lang="en-US" sz="1800" b="0" i="0" u="none" strike="noStrike" kern="0" cap="none" spc="0" normalizeH="0" baseline="0" noProof="0" dirty="0" smtClean="0">
                <a:ln>
                  <a:noFill/>
                </a:ln>
                <a:solidFill>
                  <a:schemeClr val="tx1"/>
                </a:solidFill>
                <a:effectLst/>
                <a:uLnTx/>
                <a:uFillTx/>
                <a:latin typeface="Times New Roman" pitchFamily="18" charset="0"/>
                <a:ea typeface="+mn-ea"/>
                <a:cs typeface="+mn-cs"/>
              </a:rPr>
              <a:t> </a:t>
            </a:r>
            <a:r>
              <a:rPr kumimoji="0" lang="en-US" sz="1800" b="0" i="0" u="none" strike="noStrike" kern="0" cap="none" spc="0" normalizeH="0" baseline="0" noProof="0" dirty="0" err="1" smtClean="0">
                <a:ln>
                  <a:noFill/>
                </a:ln>
                <a:solidFill>
                  <a:schemeClr val="tx1"/>
                </a:solidFill>
                <a:effectLst/>
                <a:uLnTx/>
                <a:uFillTx/>
                <a:latin typeface="Times New Roman" pitchFamily="18" charset="0"/>
                <a:ea typeface="+mn-ea"/>
                <a:cs typeface="+mn-cs"/>
              </a:rPr>
              <a:t>mắt</a:t>
            </a:r>
            <a:r>
              <a:rPr kumimoji="0" lang="en-US" sz="1800" b="0" i="0" u="none" strike="noStrike" kern="0" cap="none" spc="0" normalizeH="0" baseline="0" noProof="0" dirty="0" smtClean="0">
                <a:ln>
                  <a:noFill/>
                </a:ln>
                <a:solidFill>
                  <a:schemeClr val="tx1"/>
                </a:solidFill>
                <a:effectLst/>
                <a:uLnTx/>
                <a:uFillTx/>
                <a:latin typeface="Times New Roman" pitchFamily="18" charset="0"/>
                <a:ea typeface="+mn-ea"/>
                <a:cs typeface="+mn-cs"/>
              </a:rPr>
              <a:t>), </a:t>
            </a:r>
            <a:r>
              <a:rPr kumimoji="0" lang="en-US" sz="1800" b="0" i="0" u="none" strike="noStrike" kern="0" cap="none" spc="0" normalizeH="0" baseline="0" noProof="0" dirty="0" err="1" smtClean="0">
                <a:ln>
                  <a:noFill/>
                </a:ln>
                <a:solidFill>
                  <a:schemeClr val="tx1"/>
                </a:solidFill>
                <a:effectLst/>
                <a:uLnTx/>
                <a:uFillTx/>
                <a:latin typeface="Times New Roman" pitchFamily="18" charset="0"/>
                <a:ea typeface="+mn-ea"/>
                <a:cs typeface="+mn-cs"/>
              </a:rPr>
              <a:t>ướt</a:t>
            </a:r>
            <a:r>
              <a:rPr kumimoji="0" lang="en-US" sz="1800" b="0" i="0" u="none" strike="noStrike" kern="0" cap="none" spc="0" normalizeH="0" baseline="0" noProof="0" dirty="0" smtClean="0">
                <a:ln>
                  <a:noFill/>
                </a:ln>
                <a:solidFill>
                  <a:schemeClr val="tx1"/>
                </a:solidFill>
                <a:effectLst/>
                <a:uLnTx/>
                <a:uFillTx/>
                <a:latin typeface="Times New Roman" pitchFamily="18" charset="0"/>
                <a:ea typeface="+mn-ea"/>
                <a:cs typeface="+mn-cs"/>
              </a:rPr>
              <a:t>, </a:t>
            </a:r>
            <a:r>
              <a:rPr kumimoji="0" lang="en-US" sz="1800" b="0" i="0" u="none" strike="noStrike" kern="0" cap="none" spc="0" normalizeH="0" baseline="0" noProof="0" dirty="0" err="1" smtClean="0">
                <a:ln>
                  <a:noFill/>
                </a:ln>
                <a:solidFill>
                  <a:schemeClr val="tx1"/>
                </a:solidFill>
                <a:effectLst/>
                <a:uLnTx/>
                <a:uFillTx/>
                <a:latin typeface="Times New Roman" pitchFamily="18" charset="0"/>
                <a:ea typeface="+mn-ea"/>
                <a:cs typeface="+mn-cs"/>
              </a:rPr>
              <a:t>đồng</a:t>
            </a:r>
            <a:r>
              <a:rPr kumimoji="0" lang="en-US" sz="1800" b="0" i="0" u="none" strike="noStrike" kern="0" cap="none" spc="0" normalizeH="0" baseline="0" noProof="0" dirty="0" smtClean="0">
                <a:ln>
                  <a:noFill/>
                </a:ln>
                <a:solidFill>
                  <a:schemeClr val="tx1"/>
                </a:solidFill>
                <a:effectLst/>
                <a:uLnTx/>
                <a:uFillTx/>
                <a:latin typeface="Times New Roman" pitchFamily="18" charset="0"/>
                <a:ea typeface="+mn-ea"/>
                <a:cs typeface="+mn-cs"/>
              </a:rPr>
              <a:t> </a:t>
            </a:r>
            <a:r>
              <a:rPr kumimoji="0" lang="en-US" sz="1800" b="0" i="0" u="none" strike="noStrike" kern="0" cap="none" spc="0" normalizeH="0" baseline="0" noProof="0" dirty="0" err="1" smtClean="0">
                <a:ln>
                  <a:noFill/>
                </a:ln>
                <a:solidFill>
                  <a:schemeClr val="tx1"/>
                </a:solidFill>
                <a:effectLst/>
                <a:uLnTx/>
                <a:uFillTx/>
                <a:latin typeface="Times New Roman" pitchFamily="18" charset="0"/>
                <a:ea typeface="+mn-ea"/>
                <a:cs typeface="+mn-cs"/>
              </a:rPr>
              <a:t>tử</a:t>
            </a:r>
            <a:r>
              <a:rPr kumimoji="0" lang="en-US" sz="1800" b="0" i="0" u="none" strike="noStrike" kern="0" cap="none" spc="0" normalizeH="0" baseline="0" noProof="0" dirty="0" smtClean="0">
                <a:ln>
                  <a:noFill/>
                </a:ln>
                <a:solidFill>
                  <a:schemeClr val="tx1"/>
                </a:solidFill>
                <a:effectLst/>
                <a:uLnTx/>
                <a:uFillTx/>
                <a:latin typeface="Times New Roman" pitchFamily="18" charset="0"/>
                <a:ea typeface="+mn-ea"/>
                <a:cs typeface="+mn-cs"/>
              </a:rPr>
              <a:t> co </a:t>
            </a:r>
            <a:r>
              <a:rPr kumimoji="0" lang="en-US" sz="1800" b="0" i="0" u="none" strike="noStrike" kern="0" cap="none" spc="0" normalizeH="0" baseline="0" noProof="0" dirty="0" err="1" smtClean="0">
                <a:ln>
                  <a:noFill/>
                </a:ln>
                <a:solidFill>
                  <a:schemeClr val="tx1"/>
                </a:solidFill>
                <a:effectLst/>
                <a:uLnTx/>
                <a:uFillTx/>
                <a:latin typeface="Times New Roman" pitchFamily="18" charset="0"/>
                <a:ea typeface="+mn-ea"/>
                <a:cs typeface="+mn-cs"/>
              </a:rPr>
              <a:t>nhỏ</a:t>
            </a:r>
            <a:r>
              <a:rPr kumimoji="0" lang="en-US" sz="1800" b="0" i="0" u="none" strike="noStrike" kern="0" cap="none" spc="0" normalizeH="0" baseline="0" noProof="0" dirty="0" smtClean="0">
                <a:ln>
                  <a:noFill/>
                </a:ln>
                <a:solidFill>
                  <a:schemeClr val="tx1"/>
                </a:solidFill>
                <a:effectLst/>
                <a:uLnTx/>
                <a:uFillTx/>
                <a:latin typeface="Times New Roman" pitchFamily="18" charset="0"/>
                <a:ea typeface="+mn-ea"/>
                <a:cs typeface="+mn-cs"/>
              </a:rPr>
              <a:t>, </a:t>
            </a:r>
            <a:r>
              <a:rPr kumimoji="0" lang="en-US" sz="1800" b="0" i="0" u="none" strike="noStrike" kern="0" cap="none" spc="0" normalizeH="0" baseline="0" noProof="0" dirty="0" err="1" smtClean="0">
                <a:ln>
                  <a:noFill/>
                </a:ln>
                <a:solidFill>
                  <a:schemeClr val="tx1"/>
                </a:solidFill>
                <a:effectLst/>
                <a:uLnTx/>
                <a:uFillTx/>
                <a:latin typeface="Times New Roman" pitchFamily="18" charset="0"/>
                <a:ea typeface="+mn-ea"/>
                <a:cs typeface="+mn-cs"/>
              </a:rPr>
              <a:t>giọng</a:t>
            </a:r>
            <a:r>
              <a:rPr lang="en-US" sz="1800" kern="0" dirty="0">
                <a:latin typeface="Times New Roman" pitchFamily="18" charset="0"/>
              </a:rPr>
              <a:t> </a:t>
            </a:r>
            <a:r>
              <a:rPr kumimoji="0" lang="en-US" sz="1800" b="0" i="0" u="none" strike="noStrike" kern="0" cap="none" spc="0" normalizeH="0" baseline="0" noProof="0" dirty="0" err="1" smtClean="0">
                <a:ln>
                  <a:noFill/>
                </a:ln>
                <a:solidFill>
                  <a:schemeClr val="tx1"/>
                </a:solidFill>
                <a:effectLst/>
                <a:uLnTx/>
                <a:uFillTx/>
                <a:latin typeface="Times New Roman" pitchFamily="18" charset="0"/>
                <a:ea typeface="+mn-ea"/>
                <a:cs typeface="+mn-cs"/>
              </a:rPr>
              <a:t>nói</a:t>
            </a:r>
            <a:r>
              <a:rPr kumimoji="0" lang="en-US" sz="1800" b="0" i="0" u="none" strike="noStrike" kern="0" cap="none" spc="0" normalizeH="0" baseline="0" noProof="0" dirty="0" smtClean="0">
                <a:ln>
                  <a:noFill/>
                </a:ln>
                <a:solidFill>
                  <a:schemeClr val="tx1"/>
                </a:solidFill>
                <a:effectLst/>
                <a:uLnTx/>
                <a:uFillTx/>
                <a:latin typeface="Times New Roman" pitchFamily="18" charset="0"/>
                <a:ea typeface="+mn-ea"/>
                <a:cs typeface="+mn-cs"/>
              </a:rPr>
              <a:t> </a:t>
            </a:r>
            <a:r>
              <a:rPr kumimoji="0" lang="en-US" sz="1800" b="0" i="0" u="none" strike="noStrike" kern="0" cap="none" spc="0" normalizeH="0" baseline="0" noProof="0" dirty="0" err="1" smtClean="0">
                <a:ln>
                  <a:noFill/>
                </a:ln>
                <a:solidFill>
                  <a:schemeClr val="tx1"/>
                </a:solidFill>
                <a:effectLst/>
                <a:uLnTx/>
                <a:uFillTx/>
                <a:latin typeface="Times New Roman" pitchFamily="18" charset="0"/>
                <a:ea typeface="+mn-ea"/>
                <a:cs typeface="+mn-cs"/>
              </a:rPr>
              <a:t>khàn</a:t>
            </a:r>
            <a:r>
              <a:rPr kumimoji="0" lang="en-US" sz="1800" b="0" i="0" u="none" strike="noStrike" kern="0" cap="none" spc="0" normalizeH="0" baseline="0" noProof="0" dirty="0" smtClean="0">
                <a:ln>
                  <a:noFill/>
                </a:ln>
                <a:solidFill>
                  <a:schemeClr val="tx1"/>
                </a:solidFill>
                <a:effectLst/>
                <a:uLnTx/>
                <a:uFillTx/>
                <a:latin typeface="Times New Roman" pitchFamily="18" charset="0"/>
                <a:ea typeface="+mn-ea"/>
                <a:cs typeface="+mn-cs"/>
              </a:rPr>
              <a:t> </a:t>
            </a:r>
            <a:r>
              <a:rPr kumimoji="0" lang="en-US" sz="1800" b="0" i="0" u="none" strike="noStrike" kern="0" cap="none" spc="0" normalizeH="0" baseline="0" noProof="0" dirty="0" err="1" smtClean="0">
                <a:ln>
                  <a:noFill/>
                </a:ln>
                <a:solidFill>
                  <a:schemeClr val="tx1"/>
                </a:solidFill>
                <a:effectLst/>
                <a:uLnTx/>
                <a:uFillTx/>
                <a:latin typeface="Times New Roman" pitchFamily="18" charset="0"/>
                <a:ea typeface="+mn-ea"/>
                <a:cs typeface="+mn-cs"/>
              </a:rPr>
              <a:t>khàn</a:t>
            </a:r>
            <a:r>
              <a:rPr kumimoji="0" lang="en-US" sz="1800" b="0" i="0" u="none" strike="noStrike" kern="0" cap="none" spc="0" normalizeH="0" baseline="0" noProof="0" dirty="0" smtClean="0">
                <a:ln>
                  <a:noFill/>
                </a:ln>
                <a:solidFill>
                  <a:schemeClr val="tx1"/>
                </a:solidFill>
                <a:effectLst/>
                <a:uLnTx/>
                <a:uFillTx/>
                <a:latin typeface="Times New Roman" pitchFamily="18" charset="0"/>
                <a:ea typeface="+mn-ea"/>
                <a:cs typeface="+mn-cs"/>
              </a:rPr>
              <a:t>, </a:t>
            </a:r>
            <a:r>
              <a:rPr kumimoji="0" lang="en-US" sz="1800" b="0" i="0" u="none" strike="noStrike" kern="0" cap="none" spc="0" normalizeH="0" baseline="0" noProof="0" dirty="0" err="1" smtClean="0">
                <a:ln>
                  <a:noFill/>
                </a:ln>
                <a:solidFill>
                  <a:schemeClr val="tx1"/>
                </a:solidFill>
                <a:effectLst/>
                <a:uLnTx/>
                <a:uFillTx/>
                <a:latin typeface="Times New Roman" pitchFamily="18" charset="0"/>
                <a:ea typeface="+mn-ea"/>
                <a:cs typeface="+mn-cs"/>
              </a:rPr>
              <a:t>uống</a:t>
            </a:r>
            <a:r>
              <a:rPr kumimoji="0" lang="en-US" sz="1800" b="0" i="0" u="none" strike="noStrike" kern="0" cap="none" spc="0" normalizeH="0" baseline="0" noProof="0" dirty="0" smtClean="0">
                <a:ln>
                  <a:noFill/>
                </a:ln>
                <a:solidFill>
                  <a:schemeClr val="tx1"/>
                </a:solidFill>
                <a:effectLst/>
                <a:uLnTx/>
                <a:uFillTx/>
                <a:latin typeface="Times New Roman" pitchFamily="18" charset="0"/>
                <a:ea typeface="+mn-ea"/>
                <a:cs typeface="+mn-cs"/>
              </a:rPr>
              <a:t> </a:t>
            </a:r>
            <a:r>
              <a:rPr kumimoji="0" lang="en-US" sz="1800" b="0" i="0" u="none" strike="noStrike" kern="0" cap="none" spc="0" normalizeH="0" baseline="0" noProof="0" dirty="0" err="1" smtClean="0">
                <a:ln>
                  <a:noFill/>
                </a:ln>
                <a:solidFill>
                  <a:schemeClr val="tx1"/>
                </a:solidFill>
                <a:effectLst/>
                <a:uLnTx/>
                <a:uFillTx/>
                <a:latin typeface="Times New Roman" pitchFamily="18" charset="0"/>
                <a:ea typeface="+mn-ea"/>
                <a:cs typeface="+mn-cs"/>
              </a:rPr>
              <a:t>nhiều</a:t>
            </a:r>
            <a:r>
              <a:rPr kumimoji="0" lang="en-US" sz="1800" b="0" i="0" u="none" strike="noStrike" kern="0" cap="none" spc="0" normalizeH="0" baseline="0" noProof="0" dirty="0" smtClean="0">
                <a:ln>
                  <a:noFill/>
                </a:ln>
                <a:solidFill>
                  <a:schemeClr val="tx1"/>
                </a:solidFill>
                <a:effectLst/>
                <a:uLnTx/>
                <a:uFillTx/>
                <a:latin typeface="Times New Roman" pitchFamily="18" charset="0"/>
                <a:ea typeface="+mn-ea"/>
                <a:cs typeface="+mn-cs"/>
              </a:rPr>
              <a:t> </a:t>
            </a:r>
            <a:r>
              <a:rPr kumimoji="0" lang="en-US" sz="1800" b="0" i="0" u="none" strike="noStrike" kern="0" cap="none" spc="0" normalizeH="0" baseline="0" noProof="0" dirty="0" err="1" smtClean="0">
                <a:ln>
                  <a:noFill/>
                </a:ln>
                <a:solidFill>
                  <a:schemeClr val="tx1"/>
                </a:solidFill>
                <a:effectLst/>
                <a:uLnTx/>
                <a:uFillTx/>
                <a:latin typeface="Times New Roman" pitchFamily="18" charset="0"/>
                <a:ea typeface="+mn-ea"/>
                <a:cs typeface="+mn-cs"/>
              </a:rPr>
              <a:t>nước</a:t>
            </a:r>
            <a:r>
              <a:rPr kumimoji="0" lang="en-US" sz="1800" b="0" i="0" u="none" strike="noStrike" kern="0" cap="none" spc="0" normalizeH="0" baseline="0" noProof="0" dirty="0" smtClean="0">
                <a:ln>
                  <a:noFill/>
                </a:ln>
                <a:solidFill>
                  <a:schemeClr val="tx1"/>
                </a:solidFill>
                <a:effectLst/>
                <a:uLnTx/>
                <a:uFillTx/>
                <a:latin typeface="Times New Roman" pitchFamily="18" charset="0"/>
                <a:ea typeface="+mn-ea"/>
                <a:cs typeface="+mn-cs"/>
              </a:rPr>
              <a:t> </a:t>
            </a:r>
            <a:r>
              <a:rPr kumimoji="0" lang="en-US" sz="1800" b="0" i="0" u="none" strike="noStrike" kern="0" cap="none" spc="0" normalizeH="0" baseline="0" noProof="0" dirty="0" err="1" smtClean="0">
                <a:ln>
                  <a:noFill/>
                </a:ln>
                <a:solidFill>
                  <a:schemeClr val="tx1"/>
                </a:solidFill>
                <a:effectLst/>
                <a:uLnTx/>
                <a:uFillTx/>
                <a:latin typeface="Times New Roman" pitchFamily="18" charset="0"/>
                <a:ea typeface="+mn-ea"/>
                <a:cs typeface="+mn-cs"/>
              </a:rPr>
              <a:t>lạnh</a:t>
            </a:r>
            <a:r>
              <a:rPr kumimoji="0" lang="en-US" sz="1800" b="0" i="0" u="none" strike="noStrike" kern="0" cap="none" spc="0" normalizeH="0" baseline="0" noProof="0" dirty="0" smtClean="0">
                <a:ln>
                  <a:noFill/>
                </a:ln>
                <a:solidFill>
                  <a:schemeClr val="tx1"/>
                </a:solidFill>
                <a:effectLst/>
                <a:uLnTx/>
                <a:uFillTx/>
                <a:latin typeface="Times New Roman" pitchFamily="18" charset="0"/>
                <a:ea typeface="+mn-ea"/>
                <a:cs typeface="+mn-cs"/>
              </a:rPr>
              <a:t>, </a:t>
            </a:r>
            <a:r>
              <a:rPr kumimoji="0" lang="en-US" sz="1800" b="0" i="0" u="none" strike="noStrike" kern="0" cap="none" spc="0" normalizeH="0" baseline="0" noProof="0" dirty="0" err="1" smtClean="0">
                <a:ln>
                  <a:noFill/>
                </a:ln>
                <a:solidFill>
                  <a:schemeClr val="tx1"/>
                </a:solidFill>
                <a:effectLst/>
                <a:uLnTx/>
                <a:uFillTx/>
                <a:latin typeface="Times New Roman" pitchFamily="18" charset="0"/>
                <a:ea typeface="+mn-ea"/>
                <a:cs typeface="+mn-cs"/>
              </a:rPr>
              <a:t>nói</a:t>
            </a:r>
            <a:r>
              <a:rPr kumimoji="0" lang="en-US" sz="1800" b="0" i="0" u="none" strike="noStrike" kern="0" cap="none" spc="0" normalizeH="0" baseline="0" noProof="0" dirty="0" smtClean="0">
                <a:ln>
                  <a:noFill/>
                </a:ln>
                <a:solidFill>
                  <a:schemeClr val="tx1"/>
                </a:solidFill>
                <a:effectLst/>
                <a:uLnTx/>
                <a:uFillTx/>
                <a:latin typeface="Times New Roman" pitchFamily="18" charset="0"/>
                <a:ea typeface="+mn-ea"/>
                <a:cs typeface="+mn-cs"/>
              </a:rPr>
              <a:t> </a:t>
            </a:r>
            <a:r>
              <a:rPr kumimoji="0" lang="en-US" sz="1800" b="0" i="0" u="none" strike="noStrike" kern="0" cap="none" spc="0" normalizeH="0" baseline="0" noProof="0" dirty="0" err="1" smtClean="0">
                <a:ln>
                  <a:noFill/>
                </a:ln>
                <a:solidFill>
                  <a:schemeClr val="tx1"/>
                </a:solidFill>
                <a:effectLst/>
                <a:uLnTx/>
                <a:uFillTx/>
                <a:latin typeface="Times New Roman" pitchFamily="18" charset="0"/>
                <a:ea typeface="+mn-ea"/>
                <a:cs typeface="+mn-cs"/>
              </a:rPr>
              <a:t>nhiều</a:t>
            </a:r>
            <a:r>
              <a:rPr kumimoji="0" lang="en-US" sz="1800" b="0" i="0" u="none" strike="noStrike" kern="0" cap="none" spc="0" normalizeH="0" baseline="0" noProof="0" dirty="0" smtClean="0">
                <a:ln>
                  <a:noFill/>
                </a:ln>
                <a:solidFill>
                  <a:schemeClr val="tx1"/>
                </a:solidFill>
                <a:effectLst/>
                <a:uLnTx/>
                <a:uFillTx/>
                <a:latin typeface="Times New Roman" pitchFamily="18" charset="0"/>
                <a:ea typeface="+mn-ea"/>
                <a:cs typeface="+mn-cs"/>
              </a:rPr>
              <a:t> </a:t>
            </a:r>
            <a:r>
              <a:rPr kumimoji="0" lang="en-US" sz="1800" b="0" i="0" u="none" strike="noStrike" kern="0" cap="none" spc="0" normalizeH="0" baseline="0" noProof="0" dirty="0" err="1" smtClean="0">
                <a:ln>
                  <a:noFill/>
                </a:ln>
                <a:solidFill>
                  <a:schemeClr val="tx1"/>
                </a:solidFill>
                <a:effectLst/>
                <a:uLnTx/>
                <a:uFillTx/>
                <a:latin typeface="Times New Roman" pitchFamily="18" charset="0"/>
                <a:ea typeface="+mn-ea"/>
                <a:cs typeface="+mn-cs"/>
              </a:rPr>
              <a:t>không</a:t>
            </a:r>
            <a:r>
              <a:rPr kumimoji="0" lang="en-US" sz="1800" b="0" i="0" u="none" strike="noStrike" kern="0" cap="none" spc="0" normalizeH="0" baseline="0" noProof="0" dirty="0" smtClean="0">
                <a:ln>
                  <a:noFill/>
                </a:ln>
                <a:solidFill>
                  <a:schemeClr val="tx1"/>
                </a:solidFill>
                <a:effectLst/>
                <a:uLnTx/>
                <a:uFillTx/>
                <a:latin typeface="Times New Roman" pitchFamily="18" charset="0"/>
                <a:ea typeface="+mn-ea"/>
                <a:cs typeface="+mn-cs"/>
              </a:rPr>
              <a:t> </a:t>
            </a:r>
            <a:r>
              <a:rPr kumimoji="0" lang="en-US" sz="1800" b="0" i="0" u="none" strike="noStrike" kern="0" cap="none" spc="0" normalizeH="0" baseline="0" noProof="0" dirty="0" err="1" smtClean="0">
                <a:ln>
                  <a:noFill/>
                </a:ln>
                <a:solidFill>
                  <a:schemeClr val="tx1"/>
                </a:solidFill>
                <a:effectLst/>
                <a:uLnTx/>
                <a:uFillTx/>
                <a:latin typeface="Times New Roman" pitchFamily="18" charset="0"/>
                <a:ea typeface="+mn-ea"/>
                <a:cs typeface="+mn-cs"/>
              </a:rPr>
              <a:t>mạch</a:t>
            </a:r>
            <a:r>
              <a:rPr kumimoji="0" lang="en-US" sz="1800" b="0" i="0" u="none" strike="noStrike" kern="0" cap="none" spc="0" normalizeH="0" baseline="0" noProof="0" dirty="0" smtClean="0">
                <a:ln>
                  <a:noFill/>
                </a:ln>
                <a:solidFill>
                  <a:schemeClr val="tx1"/>
                </a:solidFill>
                <a:effectLst/>
                <a:uLnTx/>
                <a:uFillTx/>
                <a:latin typeface="Times New Roman" pitchFamily="18" charset="0"/>
                <a:ea typeface="+mn-ea"/>
                <a:cs typeface="+mn-cs"/>
              </a:rPr>
              <a:t> </a:t>
            </a:r>
            <a:r>
              <a:rPr kumimoji="0" lang="en-US" sz="1800" b="0" i="0" u="none" strike="noStrike" kern="0" cap="none" spc="0" normalizeH="0" baseline="0" noProof="0" dirty="0" err="1" smtClean="0">
                <a:ln>
                  <a:noFill/>
                </a:ln>
                <a:solidFill>
                  <a:schemeClr val="tx1"/>
                </a:solidFill>
                <a:effectLst/>
                <a:uLnTx/>
                <a:uFillTx/>
                <a:latin typeface="Times New Roman" pitchFamily="18" charset="0"/>
                <a:ea typeface="+mn-ea"/>
                <a:cs typeface="+mn-cs"/>
              </a:rPr>
              <a:t>lạc</a:t>
            </a:r>
            <a:r>
              <a:rPr kumimoji="0" lang="en-US" sz="1800" b="0" i="0" u="none" strike="noStrike" kern="0" cap="none" spc="0" normalizeH="0" baseline="0" noProof="0" dirty="0" smtClean="0">
                <a:ln>
                  <a:noFill/>
                </a:ln>
                <a:solidFill>
                  <a:schemeClr val="tx1"/>
                </a:solidFill>
                <a:effectLst/>
                <a:uLnTx/>
                <a:uFillTx/>
                <a:latin typeface="Times New Roman" pitchFamily="18" charset="0"/>
                <a:ea typeface="+mn-ea"/>
                <a:cs typeface="+mn-cs"/>
              </a:rPr>
              <a:t>, </a:t>
            </a:r>
            <a:r>
              <a:rPr kumimoji="0" lang="en-US" sz="1800" b="0" i="0" u="none" strike="noStrike" kern="0" cap="none" spc="0" normalizeH="0" baseline="0" noProof="0" dirty="0" err="1" smtClean="0">
                <a:ln>
                  <a:noFill/>
                </a:ln>
                <a:solidFill>
                  <a:schemeClr val="tx1"/>
                </a:solidFill>
                <a:effectLst/>
                <a:uLnTx/>
                <a:uFillTx/>
                <a:latin typeface="Times New Roman" pitchFamily="18" charset="0"/>
                <a:ea typeface="+mn-ea"/>
                <a:cs typeface="+mn-cs"/>
              </a:rPr>
              <a:t>cử</a:t>
            </a:r>
            <a:r>
              <a:rPr kumimoji="0" lang="en-US" sz="1800" b="0" i="0" u="none" strike="noStrike" kern="0" cap="none" spc="0" normalizeH="0" baseline="0" noProof="0" dirty="0" smtClean="0">
                <a:ln>
                  <a:noFill/>
                </a:ln>
                <a:solidFill>
                  <a:schemeClr val="tx1"/>
                </a:solidFill>
                <a:effectLst/>
                <a:uLnTx/>
                <a:uFillTx/>
                <a:latin typeface="Times New Roman" pitchFamily="18" charset="0"/>
                <a:ea typeface="+mn-ea"/>
                <a:cs typeface="+mn-cs"/>
              </a:rPr>
              <a:t> </a:t>
            </a:r>
            <a:r>
              <a:rPr kumimoji="0" lang="en-US" sz="1800" b="0" i="0" u="none" strike="noStrike" kern="0" cap="none" spc="0" normalizeH="0" baseline="0" noProof="0" dirty="0" err="1" smtClean="0">
                <a:ln>
                  <a:noFill/>
                </a:ln>
                <a:solidFill>
                  <a:schemeClr val="tx1"/>
                </a:solidFill>
                <a:effectLst/>
                <a:uLnTx/>
                <a:uFillTx/>
                <a:latin typeface="Times New Roman" pitchFamily="18" charset="0"/>
                <a:ea typeface="+mn-ea"/>
                <a:cs typeface="+mn-cs"/>
              </a:rPr>
              <a:t>động</a:t>
            </a:r>
            <a:r>
              <a:rPr kumimoji="0" lang="en-US" sz="1800" b="0" i="0" u="none" strike="noStrike" kern="0" cap="none" spc="0" normalizeH="0" baseline="0" noProof="0" dirty="0" smtClean="0">
                <a:ln>
                  <a:noFill/>
                </a:ln>
                <a:solidFill>
                  <a:schemeClr val="tx1"/>
                </a:solidFill>
                <a:effectLst/>
                <a:uLnTx/>
                <a:uFillTx/>
                <a:latin typeface="Times New Roman" pitchFamily="18" charset="0"/>
                <a:ea typeface="+mn-ea"/>
                <a:cs typeface="+mn-cs"/>
              </a:rPr>
              <a:t> </a:t>
            </a:r>
            <a:r>
              <a:rPr kumimoji="0" lang="en-US" sz="1800" b="0" i="0" u="none" strike="noStrike" kern="0" cap="none" spc="0" normalizeH="0" baseline="0" noProof="0" dirty="0" err="1" smtClean="0">
                <a:ln>
                  <a:noFill/>
                </a:ln>
                <a:solidFill>
                  <a:schemeClr val="tx1"/>
                </a:solidFill>
                <a:effectLst/>
                <a:uLnTx/>
                <a:uFillTx/>
                <a:latin typeface="Times New Roman" pitchFamily="18" charset="0"/>
                <a:ea typeface="+mn-ea"/>
                <a:cs typeface="+mn-cs"/>
              </a:rPr>
              <a:t>thiếu</a:t>
            </a:r>
            <a:r>
              <a:rPr kumimoji="0" lang="en-US" sz="1800" b="0" i="0" u="none" strike="noStrike" kern="0" cap="none" spc="0" normalizeH="0" baseline="0" noProof="0" dirty="0" smtClean="0">
                <a:ln>
                  <a:noFill/>
                </a:ln>
                <a:solidFill>
                  <a:schemeClr val="tx1"/>
                </a:solidFill>
                <a:effectLst/>
                <a:uLnTx/>
                <a:uFillTx/>
                <a:latin typeface="Times New Roman" pitchFamily="18" charset="0"/>
                <a:ea typeface="+mn-ea"/>
                <a:cs typeface="+mn-cs"/>
              </a:rPr>
              <a:t> </a:t>
            </a:r>
            <a:r>
              <a:rPr kumimoji="0" lang="en-US" sz="1800" b="0" i="0" u="none" strike="noStrike" kern="0" cap="none" spc="0" normalizeH="0" baseline="0" noProof="0" dirty="0" err="1" smtClean="0">
                <a:ln>
                  <a:noFill/>
                </a:ln>
                <a:solidFill>
                  <a:schemeClr val="tx1"/>
                </a:solidFill>
                <a:effectLst/>
                <a:uLnTx/>
                <a:uFillTx/>
                <a:latin typeface="Times New Roman" pitchFamily="18" charset="0"/>
                <a:ea typeface="+mn-ea"/>
                <a:cs typeface="+mn-cs"/>
              </a:rPr>
              <a:t>chính</a:t>
            </a:r>
            <a:r>
              <a:rPr kumimoji="0" lang="en-US" sz="1800" b="0" i="0" u="none" strike="noStrike" kern="0" cap="none" spc="0" normalizeH="0" baseline="0" noProof="0" dirty="0" smtClean="0">
                <a:ln>
                  <a:noFill/>
                </a:ln>
                <a:solidFill>
                  <a:schemeClr val="tx1"/>
                </a:solidFill>
                <a:effectLst/>
                <a:uLnTx/>
                <a:uFillTx/>
                <a:latin typeface="Times New Roman" pitchFamily="18" charset="0"/>
                <a:ea typeface="+mn-ea"/>
                <a:cs typeface="+mn-cs"/>
              </a:rPr>
              <a:t> </a:t>
            </a:r>
            <a:r>
              <a:rPr kumimoji="0" lang="en-US" sz="1800" b="0" i="0" u="none" strike="noStrike" kern="0" cap="none" spc="0" normalizeH="0" baseline="0" noProof="0" dirty="0" err="1" smtClean="0">
                <a:ln>
                  <a:noFill/>
                </a:ln>
                <a:solidFill>
                  <a:schemeClr val="tx1"/>
                </a:solidFill>
                <a:effectLst/>
                <a:uLnTx/>
                <a:uFillTx/>
                <a:latin typeface="Times New Roman" pitchFamily="18" charset="0"/>
                <a:ea typeface="+mn-ea"/>
                <a:cs typeface="+mn-cs"/>
              </a:rPr>
              <a:t>xác</a:t>
            </a:r>
            <a:r>
              <a:rPr kumimoji="0" lang="en-US" sz="1800" b="0" i="0" u="none" strike="noStrike" kern="0" cap="none" spc="0" normalizeH="0" baseline="0" noProof="0" dirty="0" smtClean="0">
                <a:ln>
                  <a:noFill/>
                </a:ln>
                <a:solidFill>
                  <a:schemeClr val="tx1"/>
                </a:solidFill>
                <a:effectLst/>
                <a:uLnTx/>
                <a:uFillTx/>
                <a:latin typeface="Times New Roman" pitchFamily="18" charset="0"/>
                <a:ea typeface="+mn-ea"/>
                <a:cs typeface="+mn-cs"/>
              </a:rPr>
              <a:t>, </a:t>
            </a:r>
            <a:r>
              <a:rPr kumimoji="0" lang="en-US" sz="1800" b="0" i="0" u="none" strike="noStrike" kern="0" cap="none" spc="0" normalizeH="0" baseline="0" noProof="0" dirty="0" err="1" smtClean="0">
                <a:ln>
                  <a:noFill/>
                </a:ln>
                <a:solidFill>
                  <a:schemeClr val="tx1"/>
                </a:solidFill>
                <a:effectLst/>
                <a:uLnTx/>
                <a:uFillTx/>
                <a:latin typeface="Times New Roman" pitchFamily="18" charset="0"/>
                <a:ea typeface="+mn-ea"/>
                <a:cs typeface="+mn-cs"/>
              </a:rPr>
              <a:t>vò</a:t>
            </a:r>
            <a:r>
              <a:rPr kumimoji="0" lang="en-US" sz="1800" b="0" i="0" u="none" strike="noStrike" kern="0" cap="none" spc="0" normalizeH="0" baseline="0" noProof="0" dirty="0" smtClean="0">
                <a:ln>
                  <a:noFill/>
                </a:ln>
                <a:solidFill>
                  <a:schemeClr val="tx1"/>
                </a:solidFill>
                <a:effectLst/>
                <a:uLnTx/>
                <a:uFillTx/>
                <a:latin typeface="Times New Roman" pitchFamily="18" charset="0"/>
                <a:ea typeface="+mn-ea"/>
                <a:cs typeface="+mn-cs"/>
              </a:rPr>
              <a:t> </a:t>
            </a:r>
            <a:r>
              <a:rPr kumimoji="0" lang="en-US" sz="1800" b="0" i="0" u="none" strike="noStrike" kern="0" cap="none" spc="0" normalizeH="0" baseline="0" noProof="0" dirty="0" err="1" smtClean="0">
                <a:ln>
                  <a:noFill/>
                </a:ln>
                <a:solidFill>
                  <a:schemeClr val="tx1"/>
                </a:solidFill>
                <a:effectLst/>
                <a:uLnTx/>
                <a:uFillTx/>
                <a:latin typeface="Times New Roman" pitchFamily="18" charset="0"/>
                <a:ea typeface="+mn-ea"/>
                <a:cs typeface="+mn-cs"/>
              </a:rPr>
              <a:t>đầu</a:t>
            </a:r>
            <a:r>
              <a:rPr kumimoji="0" lang="en-US" sz="1800" b="0" i="0" u="none" strike="noStrike" kern="0" cap="none" spc="0" normalizeH="0" baseline="0" noProof="0" dirty="0" smtClean="0">
                <a:ln>
                  <a:noFill/>
                </a:ln>
                <a:solidFill>
                  <a:schemeClr val="tx1"/>
                </a:solidFill>
                <a:effectLst/>
                <a:uLnTx/>
                <a:uFillTx/>
                <a:latin typeface="Times New Roman" pitchFamily="18" charset="0"/>
                <a:ea typeface="+mn-ea"/>
                <a:cs typeface="+mn-cs"/>
              </a:rPr>
              <a:t> </a:t>
            </a:r>
            <a:r>
              <a:rPr kumimoji="0" lang="en-US" sz="1800" b="0" i="0" u="none" strike="noStrike" kern="0" cap="none" spc="0" normalizeH="0" baseline="0" noProof="0" dirty="0" err="1" smtClean="0">
                <a:ln>
                  <a:noFill/>
                </a:ln>
                <a:solidFill>
                  <a:schemeClr val="tx1"/>
                </a:solidFill>
                <a:effectLst/>
                <a:uLnTx/>
                <a:uFillTx/>
                <a:latin typeface="Times New Roman" pitchFamily="18" charset="0"/>
                <a:ea typeface="+mn-ea"/>
                <a:cs typeface="+mn-cs"/>
              </a:rPr>
              <a:t>bứt</a:t>
            </a:r>
            <a:r>
              <a:rPr kumimoji="0" lang="en-US" sz="1800" b="0" i="0" u="none" strike="noStrike" kern="0" cap="none" spc="0" normalizeH="0" baseline="0" noProof="0" dirty="0" smtClean="0">
                <a:ln>
                  <a:noFill/>
                </a:ln>
                <a:solidFill>
                  <a:schemeClr val="tx1"/>
                </a:solidFill>
                <a:effectLst/>
                <a:uLnTx/>
                <a:uFillTx/>
                <a:latin typeface="Times New Roman" pitchFamily="18" charset="0"/>
                <a:ea typeface="+mn-ea"/>
                <a:cs typeface="+mn-cs"/>
              </a:rPr>
              <a:t> tai, </a:t>
            </a:r>
            <a:r>
              <a:rPr kumimoji="0" lang="en-US" sz="1800" b="0" i="0" u="none" strike="noStrike" kern="0" cap="none" spc="0" normalizeH="0" baseline="0" noProof="0" dirty="0" err="1" smtClean="0">
                <a:ln>
                  <a:noFill/>
                </a:ln>
                <a:solidFill>
                  <a:schemeClr val="tx1"/>
                </a:solidFill>
                <a:effectLst/>
                <a:uLnTx/>
                <a:uFillTx/>
                <a:latin typeface="Times New Roman" pitchFamily="18" charset="0"/>
                <a:ea typeface="+mn-ea"/>
                <a:cs typeface="+mn-cs"/>
              </a:rPr>
              <a:t>gãi</a:t>
            </a:r>
            <a:r>
              <a:rPr kumimoji="0" lang="en-US" sz="1800" b="0" i="0" u="none" strike="noStrike" kern="0" cap="none" spc="0" normalizeH="0" baseline="0" noProof="0" dirty="0" smtClean="0">
                <a:ln>
                  <a:noFill/>
                </a:ln>
                <a:solidFill>
                  <a:schemeClr val="tx1"/>
                </a:solidFill>
                <a:effectLst/>
                <a:uLnTx/>
                <a:uFillTx/>
                <a:latin typeface="Times New Roman" pitchFamily="18" charset="0"/>
                <a:ea typeface="+mn-ea"/>
                <a:cs typeface="+mn-cs"/>
              </a:rPr>
              <a:t> </a:t>
            </a:r>
            <a:r>
              <a:rPr kumimoji="0" lang="en-US" sz="1800" b="0" i="0" u="none" strike="noStrike" kern="0" cap="none" spc="0" normalizeH="0" baseline="0" noProof="0" dirty="0" err="1" smtClean="0">
                <a:ln>
                  <a:noFill/>
                </a:ln>
                <a:solidFill>
                  <a:schemeClr val="tx1"/>
                </a:solidFill>
                <a:effectLst/>
                <a:uLnTx/>
                <a:uFillTx/>
                <a:latin typeface="Times New Roman" pitchFamily="18" charset="0"/>
                <a:ea typeface="+mn-ea"/>
                <a:cs typeface="+mn-cs"/>
              </a:rPr>
              <a:t>tay</a:t>
            </a:r>
            <a:r>
              <a:rPr kumimoji="0" lang="en-US" sz="1800" b="0" i="0" u="none" strike="noStrike" kern="0" cap="none" spc="0" normalizeH="0" baseline="0" noProof="0" dirty="0" smtClean="0">
                <a:ln>
                  <a:noFill/>
                </a:ln>
                <a:solidFill>
                  <a:schemeClr val="tx1"/>
                </a:solidFill>
                <a:effectLst/>
                <a:uLnTx/>
                <a:uFillTx/>
                <a:latin typeface="Times New Roman" pitchFamily="18" charset="0"/>
                <a:ea typeface="+mn-ea"/>
                <a:cs typeface="+mn-cs"/>
              </a:rPr>
              <a:t> </a:t>
            </a:r>
            <a:r>
              <a:rPr kumimoji="0" lang="en-US" sz="1800" b="0" i="0" u="none" strike="noStrike" kern="0" cap="none" spc="0" normalizeH="0" baseline="0" noProof="0" dirty="0" err="1" smtClean="0">
                <a:ln>
                  <a:noFill/>
                </a:ln>
                <a:solidFill>
                  <a:schemeClr val="tx1"/>
                </a:solidFill>
                <a:effectLst/>
                <a:uLnTx/>
                <a:uFillTx/>
                <a:latin typeface="Times New Roman" pitchFamily="18" charset="0"/>
                <a:ea typeface="+mn-ea"/>
                <a:cs typeface="+mn-cs"/>
              </a:rPr>
              <a:t>chân</a:t>
            </a:r>
            <a:r>
              <a:rPr kumimoji="0" lang="en-US" sz="1800" b="0" i="0" u="none" strike="noStrike" kern="0" cap="none" spc="0" normalizeH="0" baseline="0" noProof="0" dirty="0" smtClean="0">
                <a:ln>
                  <a:noFill/>
                </a:ln>
                <a:solidFill>
                  <a:schemeClr val="tx1"/>
                </a:solidFill>
                <a:effectLst/>
                <a:uLnTx/>
                <a:uFillTx/>
                <a:latin typeface="Times New Roman" pitchFamily="18" charset="0"/>
                <a:ea typeface="+mn-ea"/>
                <a:cs typeface="+mn-cs"/>
              </a:rPr>
              <a:t>, </a:t>
            </a:r>
            <a:r>
              <a:rPr kumimoji="0" lang="en-US" sz="1800" b="0" i="0" u="none" strike="noStrike" kern="0" cap="none" spc="0" normalizeH="0" baseline="0" noProof="0" dirty="0" err="1" smtClean="0">
                <a:ln>
                  <a:noFill/>
                </a:ln>
                <a:solidFill>
                  <a:schemeClr val="tx1"/>
                </a:solidFill>
                <a:effectLst/>
                <a:uLnTx/>
                <a:uFillTx/>
                <a:latin typeface="Times New Roman" pitchFamily="18" charset="0"/>
                <a:ea typeface="+mn-ea"/>
                <a:cs typeface="+mn-cs"/>
              </a:rPr>
              <a:t>đi</a:t>
            </a:r>
            <a:r>
              <a:rPr kumimoji="0" lang="en-US" sz="1800" b="0" i="0" u="none" strike="noStrike" kern="0" cap="none" spc="0" normalizeH="0" baseline="0" noProof="0" dirty="0" smtClean="0">
                <a:ln>
                  <a:noFill/>
                </a:ln>
                <a:solidFill>
                  <a:schemeClr val="tx1"/>
                </a:solidFill>
                <a:effectLst/>
                <a:uLnTx/>
                <a:uFillTx/>
                <a:latin typeface="Times New Roman" pitchFamily="18" charset="0"/>
                <a:ea typeface="+mn-ea"/>
                <a:cs typeface="+mn-cs"/>
              </a:rPr>
              <a:t> </a:t>
            </a:r>
            <a:r>
              <a:rPr kumimoji="0" lang="en-US" sz="1800" b="0" i="0" u="none" strike="noStrike" kern="0" cap="none" spc="0" normalizeH="0" baseline="0" noProof="0" dirty="0" err="1" smtClean="0">
                <a:ln>
                  <a:noFill/>
                </a:ln>
                <a:solidFill>
                  <a:schemeClr val="tx1"/>
                </a:solidFill>
                <a:effectLst/>
                <a:uLnTx/>
                <a:uFillTx/>
                <a:latin typeface="Times New Roman" pitchFamily="18" charset="0"/>
                <a:ea typeface="+mn-ea"/>
                <a:cs typeface="+mn-cs"/>
              </a:rPr>
              <a:t>đứng</a:t>
            </a:r>
            <a:r>
              <a:rPr kumimoji="0" lang="en-US" sz="1800" b="0" i="0" u="none" strike="noStrike" kern="0" cap="none" spc="0" normalizeH="0" baseline="0" noProof="0" dirty="0" smtClean="0">
                <a:ln>
                  <a:noFill/>
                </a:ln>
                <a:solidFill>
                  <a:schemeClr val="tx1"/>
                </a:solidFill>
                <a:effectLst/>
                <a:uLnTx/>
                <a:uFillTx/>
                <a:latin typeface="Times New Roman" pitchFamily="18" charset="0"/>
                <a:ea typeface="+mn-ea"/>
                <a:cs typeface="+mn-cs"/>
              </a:rPr>
              <a:t> </a:t>
            </a:r>
            <a:r>
              <a:rPr kumimoji="0" lang="en-US" sz="1800" b="0" i="0" u="none" strike="noStrike" kern="0" cap="none" spc="0" normalizeH="0" baseline="0" noProof="0" dirty="0" err="1" smtClean="0">
                <a:ln>
                  <a:noFill/>
                </a:ln>
                <a:solidFill>
                  <a:schemeClr val="tx1"/>
                </a:solidFill>
                <a:effectLst/>
                <a:uLnTx/>
                <a:uFillTx/>
                <a:latin typeface="Times New Roman" pitchFamily="18" charset="0"/>
                <a:ea typeface="+mn-ea"/>
                <a:cs typeface="+mn-cs"/>
              </a:rPr>
              <a:t>xiêu</a:t>
            </a:r>
            <a:r>
              <a:rPr kumimoji="0" lang="en-US" sz="1800" b="0" i="0" u="none" strike="noStrike" kern="0" cap="none" spc="0" normalizeH="0" baseline="0" noProof="0" dirty="0" smtClean="0">
                <a:ln>
                  <a:noFill/>
                </a:ln>
                <a:solidFill>
                  <a:schemeClr val="tx1"/>
                </a:solidFill>
                <a:effectLst/>
                <a:uLnTx/>
                <a:uFillTx/>
                <a:latin typeface="Times New Roman" pitchFamily="18" charset="0"/>
                <a:ea typeface="+mn-ea"/>
                <a:cs typeface="+mn-cs"/>
              </a:rPr>
              <a:t> </a:t>
            </a:r>
            <a:r>
              <a:rPr kumimoji="0" lang="en-US" sz="1800" b="0" i="0" u="none" strike="noStrike" kern="0" cap="none" spc="0" normalizeH="0" baseline="0" noProof="0" dirty="0" err="1" smtClean="0">
                <a:ln>
                  <a:noFill/>
                </a:ln>
                <a:solidFill>
                  <a:schemeClr val="tx1"/>
                </a:solidFill>
                <a:effectLst/>
                <a:uLnTx/>
                <a:uFillTx/>
                <a:latin typeface="Times New Roman" pitchFamily="18" charset="0"/>
                <a:ea typeface="+mn-ea"/>
                <a:cs typeface="+mn-cs"/>
              </a:rPr>
              <a:t>vẹo</a:t>
            </a:r>
            <a:r>
              <a:rPr kumimoji="0" lang="en-US" sz="1800" b="0" i="0" u="none" strike="noStrike" kern="0" cap="none" spc="0" normalizeH="0" baseline="0" noProof="0" dirty="0" smtClean="0">
                <a:ln>
                  <a:noFill/>
                </a:ln>
                <a:solidFill>
                  <a:schemeClr val="tx1"/>
                </a:solidFill>
                <a:effectLst/>
                <a:uLnTx/>
                <a:uFillTx/>
                <a:latin typeface="Times New Roman" pitchFamily="18" charset="0"/>
                <a:ea typeface="+mn-ea"/>
                <a:cs typeface="+mn-cs"/>
              </a:rPr>
              <a:t>…</a:t>
            </a:r>
          </a:p>
          <a:p>
            <a:pPr marL="282575" marR="0" lvl="0" indent="-282575" algn="just" defTabSz="752475" rtl="0" eaLnBrk="1" fontAlgn="base" latinLnBrk="0" hangingPunct="1">
              <a:lnSpc>
                <a:spcPct val="110000"/>
              </a:lnSpc>
              <a:spcBef>
                <a:spcPct val="0"/>
              </a:spcBef>
              <a:spcAft>
                <a:spcPct val="0"/>
              </a:spcAft>
              <a:buClrTx/>
              <a:buSzTx/>
              <a:buFontTx/>
              <a:buNone/>
              <a:tabLst/>
              <a:defRPr/>
            </a:pPr>
            <a:r>
              <a:rPr kumimoji="0" lang="en-US" sz="1800" b="0" i="1" u="none" strike="noStrike" kern="0" cap="none" spc="0" normalizeH="0" baseline="0" noProof="0" dirty="0" smtClean="0">
                <a:ln>
                  <a:noFill/>
                </a:ln>
                <a:solidFill>
                  <a:schemeClr val="tx1"/>
                </a:solidFill>
                <a:effectLst/>
                <a:uLnTx/>
                <a:uFillTx/>
                <a:latin typeface="Times New Roman" pitchFamily="18" charset="0"/>
                <a:ea typeface="+mn-ea"/>
                <a:cs typeface="+mn-cs"/>
              </a:rPr>
              <a:t>	-</a:t>
            </a:r>
            <a:r>
              <a:rPr kumimoji="0" lang="en-US" sz="1800" b="0" i="0" u="none" strike="noStrike" kern="0" cap="none" spc="0" normalizeH="0" baseline="0" noProof="0" dirty="0" smtClean="0">
                <a:ln>
                  <a:noFill/>
                </a:ln>
                <a:solidFill>
                  <a:schemeClr val="tx1"/>
                </a:solidFill>
                <a:effectLst/>
                <a:uLnTx/>
                <a:uFillTx/>
                <a:latin typeface="Times New Roman" pitchFamily="18" charset="0"/>
                <a:ea typeface="+mn-ea"/>
                <a:cs typeface="+mn-cs"/>
              </a:rPr>
              <a:t> </a:t>
            </a:r>
            <a:r>
              <a:rPr kumimoji="0" lang="en-US" sz="1800" b="0" i="0" u="none" strike="noStrike" kern="0" cap="none" spc="0" normalizeH="0" baseline="0" noProof="0" dirty="0" err="1" smtClean="0">
                <a:ln>
                  <a:noFill/>
                </a:ln>
                <a:solidFill>
                  <a:schemeClr val="tx1"/>
                </a:solidFill>
                <a:effectLst/>
                <a:uLnTx/>
                <a:uFillTx/>
                <a:latin typeface="Times New Roman" pitchFamily="18" charset="0"/>
                <a:ea typeface="+mn-ea"/>
                <a:cs typeface="+mn-cs"/>
              </a:rPr>
              <a:t>Người</a:t>
            </a:r>
            <a:r>
              <a:rPr kumimoji="0" lang="en-US" sz="1800" b="0" i="0" u="none" strike="noStrike" kern="0" cap="none" spc="0" normalizeH="0" baseline="0" noProof="0" dirty="0" smtClean="0">
                <a:ln>
                  <a:noFill/>
                </a:ln>
                <a:solidFill>
                  <a:schemeClr val="tx1"/>
                </a:solidFill>
                <a:effectLst/>
                <a:uLnTx/>
                <a:uFillTx/>
                <a:latin typeface="Times New Roman" pitchFamily="18" charset="0"/>
                <a:ea typeface="+mn-ea"/>
                <a:cs typeface="+mn-cs"/>
              </a:rPr>
              <a:t> </a:t>
            </a:r>
            <a:r>
              <a:rPr kumimoji="0" lang="en-US" sz="1800" b="0" i="0" u="none" strike="noStrike" kern="0" cap="none" spc="0" normalizeH="0" baseline="0" noProof="0" dirty="0" err="1" smtClean="0">
                <a:ln>
                  <a:noFill/>
                </a:ln>
                <a:solidFill>
                  <a:schemeClr val="tx1"/>
                </a:solidFill>
                <a:effectLst/>
                <a:uLnTx/>
                <a:uFillTx/>
                <a:latin typeface="Times New Roman" pitchFamily="18" charset="0"/>
                <a:ea typeface="+mn-ea"/>
                <a:cs typeface="+mn-cs"/>
              </a:rPr>
              <a:t>người</a:t>
            </a:r>
            <a:r>
              <a:rPr kumimoji="0" lang="en-US" sz="1800" b="0" i="0" u="none" strike="noStrike" kern="0" cap="none" spc="0" normalizeH="0" baseline="0" noProof="0" dirty="0" smtClean="0">
                <a:ln>
                  <a:noFill/>
                </a:ln>
                <a:solidFill>
                  <a:schemeClr val="tx1"/>
                </a:solidFill>
                <a:effectLst/>
                <a:uLnTx/>
                <a:uFillTx/>
                <a:latin typeface="Times New Roman" pitchFamily="18" charset="0"/>
                <a:ea typeface="+mn-ea"/>
                <a:cs typeface="+mn-cs"/>
              </a:rPr>
              <a:t> </a:t>
            </a:r>
            <a:r>
              <a:rPr kumimoji="0" lang="en-US" sz="1800" b="0" i="0" u="none" strike="noStrike" kern="0" cap="none" spc="0" normalizeH="0" baseline="0" noProof="0" dirty="0" err="1" smtClean="0">
                <a:ln>
                  <a:noFill/>
                </a:ln>
                <a:solidFill>
                  <a:schemeClr val="tx1"/>
                </a:solidFill>
                <a:effectLst/>
                <a:uLnTx/>
                <a:uFillTx/>
                <a:latin typeface="Times New Roman" pitchFamily="18" charset="0"/>
                <a:ea typeface="+mn-ea"/>
                <a:cs typeface="+mn-cs"/>
              </a:rPr>
              <a:t>mệt</a:t>
            </a:r>
            <a:r>
              <a:rPr kumimoji="0" lang="en-US" sz="1800" b="0" i="0" u="none" strike="noStrike" kern="0" cap="none" spc="0" normalizeH="0" baseline="0" noProof="0" dirty="0" smtClean="0">
                <a:ln>
                  <a:noFill/>
                </a:ln>
                <a:solidFill>
                  <a:schemeClr val="tx1"/>
                </a:solidFill>
                <a:effectLst/>
                <a:uLnTx/>
                <a:uFillTx/>
                <a:latin typeface="Times New Roman" pitchFamily="18" charset="0"/>
                <a:ea typeface="+mn-ea"/>
                <a:cs typeface="+mn-cs"/>
              </a:rPr>
              <a:t> </a:t>
            </a:r>
            <a:r>
              <a:rPr kumimoji="0" lang="en-US" sz="1800" b="0" i="0" u="none" strike="noStrike" kern="0" cap="none" spc="0" normalizeH="0" baseline="0" noProof="0" dirty="0" err="1" smtClean="0">
                <a:ln>
                  <a:noFill/>
                </a:ln>
                <a:solidFill>
                  <a:schemeClr val="tx1"/>
                </a:solidFill>
                <a:effectLst/>
                <a:uLnTx/>
                <a:uFillTx/>
                <a:latin typeface="Times New Roman" pitchFamily="18" charset="0"/>
                <a:ea typeface="+mn-ea"/>
                <a:cs typeface="+mn-cs"/>
              </a:rPr>
              <a:t>mỏi</a:t>
            </a:r>
            <a:r>
              <a:rPr kumimoji="0" lang="en-US" sz="1800" b="0" i="0" u="none" strike="noStrike" kern="0" cap="none" spc="0" normalizeH="0" baseline="0" noProof="0" dirty="0" smtClean="0">
                <a:ln>
                  <a:noFill/>
                </a:ln>
                <a:solidFill>
                  <a:schemeClr val="tx1"/>
                </a:solidFill>
                <a:effectLst/>
                <a:uLnTx/>
                <a:uFillTx/>
                <a:latin typeface="Times New Roman" pitchFamily="18" charset="0"/>
                <a:ea typeface="+mn-ea"/>
                <a:cs typeface="+mn-cs"/>
              </a:rPr>
              <a:t> </a:t>
            </a:r>
            <a:r>
              <a:rPr kumimoji="0" lang="en-US" sz="1800" b="0" i="0" u="none" strike="noStrike" kern="0" cap="none" spc="0" normalizeH="0" baseline="0" noProof="0" dirty="0" err="1" smtClean="0">
                <a:ln>
                  <a:noFill/>
                </a:ln>
                <a:solidFill>
                  <a:schemeClr val="tx1"/>
                </a:solidFill>
                <a:effectLst/>
                <a:uLnTx/>
                <a:uFillTx/>
                <a:latin typeface="Times New Roman" pitchFamily="18" charset="0"/>
                <a:ea typeface="+mn-ea"/>
                <a:cs typeface="+mn-cs"/>
              </a:rPr>
              <a:t>rã</a:t>
            </a:r>
            <a:r>
              <a:rPr kumimoji="0" lang="en-US" sz="1800" b="0" i="0" u="none" strike="noStrike" kern="0" cap="none" spc="0" normalizeH="0" baseline="0" noProof="0" dirty="0" smtClean="0">
                <a:ln>
                  <a:noFill/>
                </a:ln>
                <a:solidFill>
                  <a:schemeClr val="tx1"/>
                </a:solidFill>
                <a:effectLst/>
                <a:uLnTx/>
                <a:uFillTx/>
                <a:latin typeface="Times New Roman" pitchFamily="18" charset="0"/>
                <a:ea typeface="+mn-ea"/>
                <a:cs typeface="+mn-cs"/>
              </a:rPr>
              <a:t> </a:t>
            </a:r>
            <a:r>
              <a:rPr kumimoji="0" lang="en-US" sz="1800" b="0" i="0" u="none" strike="noStrike" kern="0" cap="none" spc="0" normalizeH="0" baseline="0" noProof="0" dirty="0" err="1" smtClean="0">
                <a:ln>
                  <a:noFill/>
                </a:ln>
                <a:solidFill>
                  <a:schemeClr val="tx1"/>
                </a:solidFill>
                <a:effectLst/>
                <a:uLnTx/>
                <a:uFillTx/>
                <a:latin typeface="Times New Roman" pitchFamily="18" charset="0"/>
                <a:ea typeface="+mn-ea"/>
                <a:cs typeface="+mn-cs"/>
              </a:rPr>
              <a:t>rời</a:t>
            </a:r>
            <a:r>
              <a:rPr kumimoji="0" lang="en-US" sz="1800" b="0" i="0" u="none" strike="noStrike" kern="0" cap="none" spc="0" normalizeH="0" baseline="0" noProof="0" dirty="0" smtClean="0">
                <a:ln>
                  <a:noFill/>
                </a:ln>
                <a:solidFill>
                  <a:schemeClr val="tx1"/>
                </a:solidFill>
                <a:effectLst/>
                <a:uLnTx/>
                <a:uFillTx/>
                <a:latin typeface="Times New Roman" pitchFamily="18" charset="0"/>
                <a:ea typeface="+mn-ea"/>
                <a:cs typeface="+mn-cs"/>
              </a:rPr>
              <a:t>, </a:t>
            </a:r>
            <a:r>
              <a:rPr kumimoji="0" lang="en-US" sz="1800" b="0" i="0" u="none" strike="noStrike" kern="0" cap="none" spc="0" normalizeH="0" baseline="0" noProof="0" dirty="0" err="1" smtClean="0">
                <a:ln>
                  <a:noFill/>
                </a:ln>
                <a:solidFill>
                  <a:schemeClr val="tx1"/>
                </a:solidFill>
                <a:effectLst/>
                <a:uLnTx/>
                <a:uFillTx/>
                <a:latin typeface="Times New Roman" pitchFamily="18" charset="0"/>
                <a:ea typeface="+mn-ea"/>
                <a:cs typeface="+mn-cs"/>
              </a:rPr>
              <a:t>chảy</a:t>
            </a:r>
            <a:r>
              <a:rPr kumimoji="0" lang="en-US" sz="1800" b="0" i="0" u="none" strike="noStrike" kern="0" cap="none" spc="0" normalizeH="0" baseline="0" noProof="0" dirty="0" smtClean="0">
                <a:ln>
                  <a:noFill/>
                </a:ln>
                <a:solidFill>
                  <a:schemeClr val="tx1"/>
                </a:solidFill>
                <a:effectLst/>
                <a:uLnTx/>
                <a:uFillTx/>
                <a:latin typeface="Times New Roman" pitchFamily="18" charset="0"/>
                <a:ea typeface="+mn-ea"/>
                <a:cs typeface="+mn-cs"/>
              </a:rPr>
              <a:t> </a:t>
            </a:r>
            <a:r>
              <a:rPr kumimoji="0" lang="en-US" sz="1800" b="0" i="0" u="none" strike="noStrike" kern="0" cap="none" spc="0" normalizeH="0" baseline="0" noProof="0" dirty="0" err="1" smtClean="0">
                <a:ln>
                  <a:noFill/>
                </a:ln>
                <a:solidFill>
                  <a:schemeClr val="tx1"/>
                </a:solidFill>
                <a:effectLst/>
                <a:uLnTx/>
                <a:uFillTx/>
                <a:latin typeface="Times New Roman" pitchFamily="18" charset="0"/>
                <a:ea typeface="+mn-ea"/>
                <a:cs typeface="+mn-cs"/>
              </a:rPr>
              <a:t>nước</a:t>
            </a:r>
            <a:r>
              <a:rPr kumimoji="0" lang="en-US" sz="1800" b="0" i="0" u="none" strike="noStrike" kern="0" cap="none" spc="0" normalizeH="0" baseline="0" noProof="0" dirty="0" smtClean="0">
                <a:ln>
                  <a:noFill/>
                </a:ln>
                <a:solidFill>
                  <a:schemeClr val="tx1"/>
                </a:solidFill>
                <a:effectLst/>
                <a:uLnTx/>
                <a:uFillTx/>
                <a:latin typeface="Times New Roman" pitchFamily="18" charset="0"/>
                <a:ea typeface="+mn-ea"/>
                <a:cs typeface="+mn-cs"/>
              </a:rPr>
              <a:t> </a:t>
            </a:r>
            <a:r>
              <a:rPr kumimoji="0" lang="en-US" sz="1800" b="0" i="0" u="none" strike="noStrike" kern="0" cap="none" spc="0" normalizeH="0" baseline="0" noProof="0" dirty="0" err="1" smtClean="0">
                <a:ln>
                  <a:noFill/>
                </a:ln>
                <a:solidFill>
                  <a:schemeClr val="tx1"/>
                </a:solidFill>
                <a:effectLst/>
                <a:uLnTx/>
                <a:uFillTx/>
                <a:latin typeface="Times New Roman" pitchFamily="18" charset="0"/>
                <a:ea typeface="+mn-ea"/>
                <a:cs typeface="+mn-cs"/>
              </a:rPr>
              <a:t>mắt</a:t>
            </a:r>
            <a:r>
              <a:rPr kumimoji="0" lang="en-US" sz="1800" b="0" i="0" u="none" strike="noStrike" kern="0" cap="none" spc="0" normalizeH="0" baseline="0" noProof="0" dirty="0" smtClean="0">
                <a:ln>
                  <a:noFill/>
                </a:ln>
                <a:solidFill>
                  <a:schemeClr val="tx1"/>
                </a:solidFill>
                <a:effectLst/>
                <a:uLnTx/>
                <a:uFillTx/>
                <a:latin typeface="Times New Roman" pitchFamily="18" charset="0"/>
                <a:ea typeface="+mn-ea"/>
                <a:cs typeface="+mn-cs"/>
              </a:rPr>
              <a:t>, </a:t>
            </a:r>
            <a:r>
              <a:rPr kumimoji="0" lang="en-US" sz="1800" b="0" i="0" u="none" strike="noStrike" kern="0" cap="none" spc="0" normalizeH="0" baseline="0" noProof="0" dirty="0" err="1" smtClean="0">
                <a:ln>
                  <a:noFill/>
                </a:ln>
                <a:solidFill>
                  <a:schemeClr val="tx1"/>
                </a:solidFill>
                <a:effectLst/>
                <a:uLnTx/>
                <a:uFillTx/>
                <a:latin typeface="Times New Roman" pitchFamily="18" charset="0"/>
                <a:ea typeface="+mn-ea"/>
                <a:cs typeface="+mn-cs"/>
              </a:rPr>
              <a:t>nước</a:t>
            </a:r>
            <a:r>
              <a:rPr kumimoji="0" lang="en-US" sz="1800" b="0" i="0" u="none" strike="noStrike" kern="0" cap="none" spc="0" normalizeH="0" baseline="0" noProof="0" dirty="0" smtClean="0">
                <a:ln>
                  <a:noFill/>
                </a:ln>
                <a:solidFill>
                  <a:schemeClr val="tx1"/>
                </a:solidFill>
                <a:effectLst/>
                <a:uLnTx/>
                <a:uFillTx/>
                <a:latin typeface="Times New Roman" pitchFamily="18" charset="0"/>
                <a:ea typeface="+mn-ea"/>
                <a:cs typeface="+mn-cs"/>
              </a:rPr>
              <a:t> </a:t>
            </a:r>
            <a:r>
              <a:rPr kumimoji="0" lang="en-US" sz="1800" b="0" i="0" u="none" strike="noStrike" kern="0" cap="none" spc="0" normalizeH="0" baseline="0" noProof="0" dirty="0" err="1" smtClean="0">
                <a:ln>
                  <a:noFill/>
                </a:ln>
                <a:solidFill>
                  <a:schemeClr val="tx1"/>
                </a:solidFill>
                <a:effectLst/>
                <a:uLnTx/>
                <a:uFillTx/>
                <a:latin typeface="Times New Roman" pitchFamily="18" charset="0"/>
                <a:ea typeface="+mn-ea"/>
                <a:cs typeface="+mn-cs"/>
              </a:rPr>
              <a:t>mũi</a:t>
            </a:r>
            <a:r>
              <a:rPr kumimoji="0" lang="en-US" sz="1800" b="0" i="0" u="none" strike="noStrike" kern="0" cap="none" spc="0" normalizeH="0" baseline="0" noProof="0" dirty="0" smtClean="0">
                <a:ln>
                  <a:noFill/>
                </a:ln>
                <a:solidFill>
                  <a:schemeClr val="tx1"/>
                </a:solidFill>
                <a:effectLst/>
                <a:uLnTx/>
                <a:uFillTx/>
                <a:latin typeface="Times New Roman" pitchFamily="18" charset="0"/>
                <a:ea typeface="+mn-ea"/>
                <a:cs typeface="+mn-cs"/>
              </a:rPr>
              <a:t>, </a:t>
            </a:r>
            <a:r>
              <a:rPr kumimoji="0" lang="en-US" sz="1800" b="0" i="0" u="none" strike="noStrike" kern="0" cap="none" spc="0" normalizeH="0" baseline="0" noProof="0" dirty="0" err="1" smtClean="0">
                <a:ln>
                  <a:noFill/>
                </a:ln>
                <a:solidFill>
                  <a:schemeClr val="tx1"/>
                </a:solidFill>
                <a:effectLst/>
                <a:uLnTx/>
                <a:uFillTx/>
                <a:latin typeface="Times New Roman" pitchFamily="18" charset="0"/>
                <a:ea typeface="+mn-ea"/>
                <a:cs typeface="+mn-cs"/>
              </a:rPr>
              <a:t>nôn</a:t>
            </a:r>
            <a:r>
              <a:rPr kumimoji="0" lang="en-US" sz="1800" b="0" i="0" u="none" strike="noStrike" kern="0" cap="none" spc="0" normalizeH="0" baseline="0" noProof="0" dirty="0" smtClean="0">
                <a:ln>
                  <a:noFill/>
                </a:ln>
                <a:solidFill>
                  <a:schemeClr val="tx1"/>
                </a:solidFill>
                <a:effectLst/>
                <a:uLnTx/>
                <a:uFillTx/>
                <a:latin typeface="Times New Roman" pitchFamily="18" charset="0"/>
                <a:ea typeface="+mn-ea"/>
                <a:cs typeface="+mn-cs"/>
              </a:rPr>
              <a:t> </a:t>
            </a:r>
            <a:r>
              <a:rPr kumimoji="0" lang="en-US" sz="1800" b="0" i="0" u="none" strike="noStrike" kern="0" cap="none" spc="0" normalizeH="0" baseline="0" noProof="0" dirty="0" err="1" smtClean="0">
                <a:ln>
                  <a:noFill/>
                </a:ln>
                <a:solidFill>
                  <a:schemeClr val="tx1"/>
                </a:solidFill>
                <a:effectLst/>
                <a:uLnTx/>
                <a:uFillTx/>
                <a:latin typeface="Times New Roman" pitchFamily="18" charset="0"/>
                <a:ea typeface="+mn-ea"/>
                <a:cs typeface="+mn-cs"/>
              </a:rPr>
              <a:t>ói</a:t>
            </a:r>
            <a:r>
              <a:rPr kumimoji="0" lang="en-US" sz="1800" b="0" i="0" u="none" strike="noStrike" kern="0" cap="none" spc="0" normalizeH="0" baseline="0" noProof="0" dirty="0" smtClean="0">
                <a:ln>
                  <a:noFill/>
                </a:ln>
                <a:solidFill>
                  <a:schemeClr val="tx1"/>
                </a:solidFill>
                <a:effectLst/>
                <a:uLnTx/>
                <a:uFillTx/>
                <a:latin typeface="Times New Roman" pitchFamily="18" charset="0"/>
                <a:ea typeface="+mn-ea"/>
                <a:cs typeface="+mn-cs"/>
              </a:rPr>
              <a:t>, </a:t>
            </a:r>
            <a:r>
              <a:rPr kumimoji="0" lang="en-US" sz="1800" b="0" i="0" u="none" strike="noStrike" kern="0" cap="none" spc="0" normalizeH="0" baseline="0" noProof="0" dirty="0" err="1" smtClean="0">
                <a:ln>
                  <a:noFill/>
                </a:ln>
                <a:solidFill>
                  <a:schemeClr val="tx1"/>
                </a:solidFill>
                <a:effectLst/>
                <a:uLnTx/>
                <a:uFillTx/>
                <a:latin typeface="Times New Roman" pitchFamily="18" charset="0"/>
                <a:ea typeface="+mn-ea"/>
                <a:cs typeface="+mn-cs"/>
              </a:rPr>
              <a:t>đi</a:t>
            </a:r>
            <a:r>
              <a:rPr kumimoji="0" lang="en-US" sz="1800" b="0" i="0" u="none" strike="noStrike" kern="0" cap="none" spc="0" normalizeH="0" noProof="0" dirty="0" smtClean="0">
                <a:ln>
                  <a:noFill/>
                </a:ln>
                <a:solidFill>
                  <a:schemeClr val="tx1"/>
                </a:solidFill>
                <a:effectLst/>
                <a:uLnTx/>
                <a:uFillTx/>
                <a:latin typeface="Times New Roman" pitchFamily="18" charset="0"/>
                <a:ea typeface="+mn-ea"/>
                <a:cs typeface="+mn-cs"/>
              </a:rPr>
              <a:t> </a:t>
            </a:r>
            <a:r>
              <a:rPr kumimoji="0" lang="en-US" sz="1800" b="0" i="0" u="none" strike="noStrike" kern="0" cap="none" spc="0" normalizeH="0" baseline="0" noProof="0" dirty="0" err="1" smtClean="0">
                <a:ln>
                  <a:noFill/>
                </a:ln>
                <a:solidFill>
                  <a:schemeClr val="tx1"/>
                </a:solidFill>
                <a:effectLst/>
                <a:uLnTx/>
                <a:uFillTx/>
                <a:latin typeface="Times New Roman" pitchFamily="18" charset="0"/>
                <a:ea typeface="+mn-ea"/>
                <a:cs typeface="+mn-cs"/>
              </a:rPr>
              <a:t>không</a:t>
            </a:r>
            <a:r>
              <a:rPr kumimoji="0" lang="en-US" sz="1800" b="0" i="0" u="none" strike="noStrike" kern="0" cap="none" spc="0" normalizeH="0" baseline="0" noProof="0" dirty="0" smtClean="0">
                <a:ln>
                  <a:noFill/>
                </a:ln>
                <a:solidFill>
                  <a:schemeClr val="tx1"/>
                </a:solidFill>
                <a:effectLst/>
                <a:uLnTx/>
                <a:uFillTx/>
                <a:latin typeface="Times New Roman" pitchFamily="18" charset="0"/>
                <a:ea typeface="+mn-ea"/>
                <a:cs typeface="+mn-cs"/>
              </a:rPr>
              <a:t> </a:t>
            </a:r>
            <a:r>
              <a:rPr kumimoji="0" lang="en-US" sz="1800" b="0" i="0" u="none" strike="noStrike" kern="0" cap="none" spc="0" normalizeH="0" baseline="0" noProof="0" dirty="0" err="1" smtClean="0">
                <a:ln>
                  <a:noFill/>
                </a:ln>
                <a:solidFill>
                  <a:schemeClr val="tx1"/>
                </a:solidFill>
                <a:effectLst/>
                <a:uLnTx/>
                <a:uFillTx/>
                <a:latin typeface="Times New Roman" pitchFamily="18" charset="0"/>
                <a:ea typeface="+mn-ea"/>
                <a:cs typeface="+mn-cs"/>
              </a:rPr>
              <a:t>vững</a:t>
            </a:r>
            <a:r>
              <a:rPr kumimoji="0" lang="en-US" sz="1800" b="0" i="0" u="none" strike="noStrike" kern="0" cap="none" spc="0" normalizeH="0" baseline="0" noProof="0" dirty="0" smtClean="0">
                <a:ln>
                  <a:noFill/>
                </a:ln>
                <a:solidFill>
                  <a:schemeClr val="tx1"/>
                </a:solidFill>
                <a:effectLst/>
                <a:uLnTx/>
                <a:uFillTx/>
                <a:latin typeface="Times New Roman" pitchFamily="18" charset="0"/>
                <a:ea typeface="+mn-ea"/>
                <a:cs typeface="+mn-cs"/>
              </a:rPr>
              <a:t>, </a:t>
            </a:r>
            <a:r>
              <a:rPr kumimoji="0" lang="en-US" sz="1800" b="0" i="0" u="none" strike="noStrike" kern="0" cap="none" spc="0" normalizeH="0" baseline="0" noProof="0" dirty="0" err="1" smtClean="0">
                <a:ln>
                  <a:noFill/>
                </a:ln>
                <a:solidFill>
                  <a:schemeClr val="tx1"/>
                </a:solidFill>
                <a:effectLst/>
                <a:uLnTx/>
                <a:uFillTx/>
                <a:latin typeface="Times New Roman" pitchFamily="18" charset="0"/>
                <a:ea typeface="+mn-ea"/>
                <a:cs typeface="+mn-cs"/>
              </a:rPr>
              <a:t>môi</a:t>
            </a:r>
            <a:r>
              <a:rPr kumimoji="0" lang="en-US" sz="1800" b="0" i="0" u="none" strike="noStrike" kern="0" cap="none" spc="0" normalizeH="0" baseline="0" noProof="0" dirty="0" smtClean="0">
                <a:ln>
                  <a:noFill/>
                </a:ln>
                <a:solidFill>
                  <a:schemeClr val="tx1"/>
                </a:solidFill>
                <a:effectLst/>
                <a:uLnTx/>
                <a:uFillTx/>
                <a:latin typeface="Times New Roman" pitchFamily="18" charset="0"/>
                <a:ea typeface="+mn-ea"/>
                <a:cs typeface="+mn-cs"/>
              </a:rPr>
              <a:t> </a:t>
            </a:r>
            <a:r>
              <a:rPr kumimoji="0" lang="en-US" sz="1800" b="0" i="0" u="none" strike="noStrike" kern="0" cap="none" spc="0" normalizeH="0" baseline="0" noProof="0" dirty="0" err="1" smtClean="0">
                <a:ln>
                  <a:noFill/>
                </a:ln>
                <a:solidFill>
                  <a:schemeClr val="tx1"/>
                </a:solidFill>
                <a:effectLst/>
                <a:uLnTx/>
                <a:uFillTx/>
                <a:latin typeface="Times New Roman" pitchFamily="18" charset="0"/>
                <a:ea typeface="+mn-ea"/>
                <a:cs typeface="+mn-cs"/>
              </a:rPr>
              <a:t>thâm</a:t>
            </a:r>
            <a:r>
              <a:rPr kumimoji="0" lang="en-US" sz="1800" b="0" i="0" u="none" strike="noStrike" kern="0" cap="none" spc="0" normalizeH="0" baseline="0" noProof="0" dirty="0" smtClean="0">
                <a:ln>
                  <a:noFill/>
                </a:ln>
                <a:solidFill>
                  <a:schemeClr val="tx1"/>
                </a:solidFill>
                <a:effectLst/>
                <a:uLnTx/>
                <a:uFillTx/>
                <a:latin typeface="Times New Roman" pitchFamily="18" charset="0"/>
                <a:ea typeface="+mn-ea"/>
                <a:cs typeface="+mn-cs"/>
              </a:rPr>
              <a:t>, </a:t>
            </a:r>
            <a:r>
              <a:rPr kumimoji="0" lang="en-US" sz="1800" b="0" i="0" u="none" strike="noStrike" kern="0" cap="none" spc="0" normalizeH="0" baseline="0" noProof="0" dirty="0" err="1" smtClean="0">
                <a:ln>
                  <a:noFill/>
                </a:ln>
                <a:solidFill>
                  <a:schemeClr val="tx1"/>
                </a:solidFill>
                <a:effectLst/>
                <a:uLnTx/>
                <a:uFillTx/>
                <a:latin typeface="Times New Roman" pitchFamily="18" charset="0"/>
                <a:ea typeface="+mn-ea"/>
                <a:cs typeface="+mn-cs"/>
              </a:rPr>
              <a:t>xanh</a:t>
            </a:r>
            <a:r>
              <a:rPr kumimoji="0" lang="en-US" sz="1800" b="0" i="0" u="none" strike="noStrike" kern="0" cap="none" spc="0" normalizeH="0" baseline="0" noProof="0" dirty="0" smtClean="0">
                <a:ln>
                  <a:noFill/>
                </a:ln>
                <a:solidFill>
                  <a:schemeClr val="tx1"/>
                </a:solidFill>
                <a:effectLst/>
                <a:uLnTx/>
                <a:uFillTx/>
                <a:latin typeface="Times New Roman" pitchFamily="18" charset="0"/>
                <a:ea typeface="+mn-ea"/>
                <a:cs typeface="+mn-cs"/>
              </a:rPr>
              <a:t> </a:t>
            </a:r>
            <a:r>
              <a:rPr kumimoji="0" lang="en-US" sz="1800" b="0" i="0" u="none" strike="noStrike" kern="0" cap="none" spc="0" normalizeH="0" baseline="0" noProof="0" dirty="0" err="1" smtClean="0">
                <a:ln>
                  <a:noFill/>
                </a:ln>
                <a:solidFill>
                  <a:schemeClr val="tx1"/>
                </a:solidFill>
                <a:effectLst/>
                <a:uLnTx/>
                <a:uFillTx/>
                <a:latin typeface="Times New Roman" pitchFamily="18" charset="0"/>
                <a:ea typeface="+mn-ea"/>
                <a:cs typeface="+mn-cs"/>
              </a:rPr>
              <a:t>xao</a:t>
            </a:r>
            <a:r>
              <a:rPr kumimoji="0" lang="en-US" sz="1800" b="0" i="0" u="none" strike="noStrike" kern="0" cap="none" spc="0" normalizeH="0" baseline="0" noProof="0" dirty="0" smtClean="0">
                <a:ln>
                  <a:noFill/>
                </a:ln>
                <a:solidFill>
                  <a:schemeClr val="tx1"/>
                </a:solidFill>
                <a:effectLst/>
                <a:uLnTx/>
                <a:uFillTx/>
                <a:latin typeface="Times New Roman" pitchFamily="18" charset="0"/>
                <a:ea typeface="+mn-ea"/>
                <a:cs typeface="+mn-cs"/>
              </a:rPr>
              <a:t>, </a:t>
            </a:r>
            <a:r>
              <a:rPr kumimoji="0" lang="en-US" sz="1800" b="0" i="0" u="none" strike="noStrike" kern="0" cap="none" spc="0" normalizeH="0" baseline="0" noProof="0" dirty="0" err="1" smtClean="0">
                <a:ln>
                  <a:noFill/>
                </a:ln>
                <a:solidFill>
                  <a:schemeClr val="tx1"/>
                </a:solidFill>
                <a:effectLst/>
                <a:uLnTx/>
                <a:uFillTx/>
                <a:latin typeface="Times New Roman" pitchFamily="18" charset="0"/>
                <a:ea typeface="+mn-ea"/>
                <a:cs typeface="+mn-cs"/>
              </a:rPr>
              <a:t>tiêu</a:t>
            </a:r>
            <a:r>
              <a:rPr kumimoji="0" lang="en-US" sz="1800" b="0" i="0" u="none" strike="noStrike" kern="0" cap="none" spc="0" normalizeH="0" baseline="0" noProof="0" dirty="0" smtClean="0">
                <a:ln>
                  <a:noFill/>
                </a:ln>
                <a:solidFill>
                  <a:schemeClr val="tx1"/>
                </a:solidFill>
                <a:effectLst/>
                <a:uLnTx/>
                <a:uFillTx/>
                <a:latin typeface="Times New Roman" pitchFamily="18" charset="0"/>
                <a:ea typeface="+mn-ea"/>
                <a:cs typeface="+mn-cs"/>
              </a:rPr>
              <a:t> </a:t>
            </a:r>
            <a:r>
              <a:rPr kumimoji="0" lang="en-US" sz="1800" b="0" i="0" u="none" strike="noStrike" kern="0" cap="none" spc="0" normalizeH="0" baseline="0" noProof="0" dirty="0" err="1" smtClean="0">
                <a:ln>
                  <a:noFill/>
                </a:ln>
                <a:solidFill>
                  <a:schemeClr val="tx1"/>
                </a:solidFill>
                <a:effectLst/>
                <a:uLnTx/>
                <a:uFillTx/>
                <a:latin typeface="Times New Roman" pitchFamily="18" charset="0"/>
                <a:ea typeface="+mn-ea"/>
                <a:cs typeface="+mn-cs"/>
              </a:rPr>
              <a:t>chảy</a:t>
            </a:r>
            <a:r>
              <a:rPr kumimoji="0" lang="en-US" sz="1800" b="0" i="0" u="none" strike="noStrike" kern="0" cap="none" spc="0" normalizeH="0" baseline="0" noProof="0" dirty="0" smtClean="0">
                <a:ln>
                  <a:noFill/>
                </a:ln>
                <a:solidFill>
                  <a:schemeClr val="tx1"/>
                </a:solidFill>
                <a:effectLst/>
                <a:uLnTx/>
                <a:uFillTx/>
                <a:latin typeface="Times New Roman" pitchFamily="18" charset="0"/>
                <a:ea typeface="+mn-ea"/>
                <a:cs typeface="+mn-cs"/>
              </a:rPr>
              <a:t>, </a:t>
            </a:r>
            <a:r>
              <a:rPr kumimoji="0" lang="en-US" sz="1800" b="0" i="0" u="none" strike="noStrike" kern="0" cap="none" spc="0" normalizeH="0" baseline="0" noProof="0" dirty="0" err="1" smtClean="0">
                <a:ln>
                  <a:noFill/>
                </a:ln>
                <a:solidFill>
                  <a:schemeClr val="tx1"/>
                </a:solidFill>
                <a:effectLst/>
                <a:uLnTx/>
                <a:uFillTx/>
                <a:latin typeface="Times New Roman" pitchFamily="18" charset="0"/>
                <a:ea typeface="+mn-ea"/>
                <a:cs typeface="+mn-cs"/>
              </a:rPr>
              <a:t>sụt</a:t>
            </a:r>
            <a:r>
              <a:rPr kumimoji="0" lang="en-US" sz="1800" b="0" i="0" u="none" strike="noStrike" kern="0" cap="none" spc="0" normalizeH="0" baseline="0" noProof="0" dirty="0" smtClean="0">
                <a:ln>
                  <a:noFill/>
                </a:ln>
                <a:solidFill>
                  <a:schemeClr val="tx1"/>
                </a:solidFill>
                <a:effectLst/>
                <a:uLnTx/>
                <a:uFillTx/>
                <a:latin typeface="Times New Roman" pitchFamily="18" charset="0"/>
                <a:ea typeface="+mn-ea"/>
                <a:cs typeface="+mn-cs"/>
              </a:rPr>
              <a:t> </a:t>
            </a:r>
            <a:r>
              <a:rPr kumimoji="0" lang="en-US" sz="1800" b="0" i="0" u="none" strike="noStrike" kern="0" cap="none" spc="0" normalizeH="0" baseline="0" noProof="0" dirty="0" err="1" smtClean="0">
                <a:ln>
                  <a:noFill/>
                </a:ln>
                <a:solidFill>
                  <a:schemeClr val="tx1"/>
                </a:solidFill>
                <a:effectLst/>
                <a:uLnTx/>
                <a:uFillTx/>
                <a:latin typeface="Times New Roman" pitchFamily="18" charset="0"/>
                <a:ea typeface="+mn-ea"/>
                <a:cs typeface="+mn-cs"/>
              </a:rPr>
              <a:t>cân</a:t>
            </a:r>
            <a:r>
              <a:rPr kumimoji="0" lang="en-US" sz="1800" b="0" i="0" u="none" strike="noStrike" kern="0" cap="none" spc="0" normalizeH="0" baseline="0" noProof="0" dirty="0" smtClean="0">
                <a:ln>
                  <a:noFill/>
                </a:ln>
                <a:solidFill>
                  <a:schemeClr val="tx1"/>
                </a:solidFill>
                <a:effectLst/>
                <a:uLnTx/>
                <a:uFillTx/>
                <a:latin typeface="Times New Roman" pitchFamily="18" charset="0"/>
                <a:ea typeface="+mn-ea"/>
                <a:cs typeface="+mn-cs"/>
              </a:rPr>
              <a:t>, </a:t>
            </a:r>
            <a:r>
              <a:rPr kumimoji="0" lang="en-US" sz="1800" b="0" i="0" u="none" strike="noStrike" kern="0" cap="none" spc="0" normalizeH="0" baseline="0" noProof="0" dirty="0" err="1" smtClean="0">
                <a:ln>
                  <a:noFill/>
                </a:ln>
                <a:solidFill>
                  <a:schemeClr val="tx1"/>
                </a:solidFill>
                <a:effectLst/>
                <a:uLnTx/>
                <a:uFillTx/>
                <a:latin typeface="Times New Roman" pitchFamily="18" charset="0"/>
                <a:ea typeface="+mn-ea"/>
                <a:cs typeface="+mn-cs"/>
              </a:rPr>
              <a:t>không</a:t>
            </a:r>
            <a:r>
              <a:rPr kumimoji="0" lang="en-US" sz="1800" b="0" i="0" u="none" strike="noStrike" kern="0" cap="none" spc="0" normalizeH="0" baseline="0" noProof="0" dirty="0" smtClean="0">
                <a:ln>
                  <a:noFill/>
                </a:ln>
                <a:solidFill>
                  <a:schemeClr val="tx1"/>
                </a:solidFill>
                <a:effectLst/>
                <a:uLnTx/>
                <a:uFillTx/>
                <a:latin typeface="Times New Roman" pitchFamily="18" charset="0"/>
                <a:ea typeface="+mn-ea"/>
                <a:cs typeface="+mn-cs"/>
              </a:rPr>
              <a:t> </a:t>
            </a:r>
            <a:r>
              <a:rPr kumimoji="0" lang="en-US" sz="1800" b="0" i="0" u="none" strike="noStrike" kern="0" cap="none" spc="0" normalizeH="0" baseline="0" noProof="0" dirty="0" err="1" smtClean="0">
                <a:ln>
                  <a:noFill/>
                </a:ln>
                <a:solidFill>
                  <a:schemeClr val="tx1"/>
                </a:solidFill>
                <a:effectLst/>
                <a:uLnTx/>
                <a:uFillTx/>
                <a:latin typeface="Times New Roman" pitchFamily="18" charset="0"/>
                <a:ea typeface="+mn-ea"/>
                <a:cs typeface="+mn-cs"/>
              </a:rPr>
              <a:t>chịu</a:t>
            </a:r>
            <a:r>
              <a:rPr kumimoji="0" lang="en-US" sz="1800" b="0" i="0" u="none" strike="noStrike" kern="0" cap="none" spc="0" normalizeH="0" baseline="0" noProof="0" dirty="0" smtClean="0">
                <a:ln>
                  <a:noFill/>
                </a:ln>
                <a:solidFill>
                  <a:schemeClr val="tx1"/>
                </a:solidFill>
                <a:effectLst/>
                <a:uLnTx/>
                <a:uFillTx/>
                <a:latin typeface="Times New Roman" pitchFamily="18" charset="0"/>
                <a:ea typeface="+mn-ea"/>
                <a:cs typeface="+mn-cs"/>
              </a:rPr>
              <a:t> </a:t>
            </a:r>
            <a:r>
              <a:rPr kumimoji="0" lang="en-US" sz="1800" b="0" i="0" u="none" strike="noStrike" kern="0" cap="none" spc="0" normalizeH="0" baseline="0" noProof="0" dirty="0" err="1" smtClean="0">
                <a:ln>
                  <a:noFill/>
                </a:ln>
                <a:solidFill>
                  <a:schemeClr val="tx1"/>
                </a:solidFill>
                <a:effectLst/>
                <a:uLnTx/>
                <a:uFillTx/>
                <a:latin typeface="Times New Roman" pitchFamily="18" charset="0"/>
                <a:ea typeface="+mn-ea"/>
                <a:cs typeface="+mn-cs"/>
              </a:rPr>
              <a:t>lao</a:t>
            </a:r>
            <a:r>
              <a:rPr lang="en-US" sz="1800" kern="0" dirty="0">
                <a:latin typeface="Times New Roman" pitchFamily="18" charset="0"/>
              </a:rPr>
              <a:t> </a:t>
            </a:r>
            <a:r>
              <a:rPr kumimoji="0" lang="en-US" sz="1800" b="0" i="0" u="none" strike="noStrike" kern="0" cap="none" spc="0" normalizeH="0" baseline="0" noProof="0" dirty="0" err="1" smtClean="0">
                <a:ln>
                  <a:noFill/>
                </a:ln>
                <a:solidFill>
                  <a:schemeClr val="tx1"/>
                </a:solidFill>
                <a:effectLst/>
                <a:uLnTx/>
                <a:uFillTx/>
                <a:latin typeface="Times New Roman" pitchFamily="18" charset="0"/>
                <a:ea typeface="+mn-ea"/>
                <a:cs typeface="+mn-cs"/>
              </a:rPr>
              <a:t>động</a:t>
            </a:r>
            <a:r>
              <a:rPr kumimoji="0" lang="en-US" sz="1800" b="0" i="0" u="none" strike="noStrike" kern="0" cap="none" spc="0" normalizeH="0" baseline="0" noProof="0" dirty="0" smtClean="0">
                <a:ln>
                  <a:noFill/>
                </a:ln>
                <a:solidFill>
                  <a:schemeClr val="tx1"/>
                </a:solidFill>
                <a:effectLst/>
                <a:uLnTx/>
                <a:uFillTx/>
                <a:latin typeface="Times New Roman" pitchFamily="18" charset="0"/>
                <a:ea typeface="+mn-ea"/>
                <a:cs typeface="+mn-cs"/>
              </a:rPr>
              <a:t>, </a:t>
            </a:r>
            <a:r>
              <a:rPr kumimoji="0" lang="en-US" sz="1800" b="0" i="0" u="none" strike="noStrike" kern="0" cap="none" spc="0" normalizeH="0" baseline="0" noProof="0" dirty="0" err="1" smtClean="0">
                <a:ln>
                  <a:noFill/>
                </a:ln>
                <a:solidFill>
                  <a:schemeClr val="tx1"/>
                </a:solidFill>
                <a:effectLst/>
                <a:uLnTx/>
                <a:uFillTx/>
                <a:latin typeface="Times New Roman" pitchFamily="18" charset="0"/>
                <a:ea typeface="+mn-ea"/>
                <a:cs typeface="+mn-cs"/>
              </a:rPr>
              <a:t>bỏ</a:t>
            </a:r>
            <a:r>
              <a:rPr kumimoji="0" lang="en-US" sz="1800" b="0" i="0" u="none" strike="noStrike" kern="0" cap="none" spc="0" normalizeH="0" baseline="0" noProof="0" dirty="0" smtClean="0">
                <a:ln>
                  <a:noFill/>
                </a:ln>
                <a:solidFill>
                  <a:schemeClr val="tx1"/>
                </a:solidFill>
                <a:effectLst/>
                <a:uLnTx/>
                <a:uFillTx/>
                <a:latin typeface="Times New Roman" pitchFamily="18" charset="0"/>
                <a:ea typeface="+mn-ea"/>
                <a:cs typeface="+mn-cs"/>
              </a:rPr>
              <a:t> </a:t>
            </a:r>
            <a:r>
              <a:rPr kumimoji="0" lang="en-US" sz="1800" b="0" i="0" u="none" strike="noStrike" kern="0" cap="none" spc="0" normalizeH="0" baseline="0" noProof="0" dirty="0" err="1" smtClean="0">
                <a:ln>
                  <a:noFill/>
                </a:ln>
                <a:solidFill>
                  <a:schemeClr val="tx1"/>
                </a:solidFill>
                <a:effectLst/>
                <a:uLnTx/>
                <a:uFillTx/>
                <a:latin typeface="Times New Roman" pitchFamily="18" charset="0"/>
                <a:ea typeface="+mn-ea"/>
                <a:cs typeface="+mn-cs"/>
              </a:rPr>
              <a:t>bê</a:t>
            </a:r>
            <a:r>
              <a:rPr kumimoji="0" lang="en-US" sz="1800" b="0" i="0" u="none" strike="noStrike" kern="0" cap="none" spc="0" normalizeH="0" baseline="0" noProof="0" dirty="0" smtClean="0">
                <a:ln>
                  <a:noFill/>
                </a:ln>
                <a:solidFill>
                  <a:schemeClr val="tx1"/>
                </a:solidFill>
                <a:effectLst/>
                <a:uLnTx/>
                <a:uFillTx/>
                <a:latin typeface="Times New Roman" pitchFamily="18" charset="0"/>
                <a:ea typeface="+mn-ea"/>
                <a:cs typeface="+mn-cs"/>
              </a:rPr>
              <a:t> </a:t>
            </a:r>
            <a:r>
              <a:rPr kumimoji="0" lang="en-US" sz="1800" b="0" i="0" u="none" strike="noStrike" kern="0" cap="none" spc="0" normalizeH="0" baseline="0" noProof="0" dirty="0" err="1" smtClean="0">
                <a:ln>
                  <a:noFill/>
                </a:ln>
                <a:solidFill>
                  <a:schemeClr val="tx1"/>
                </a:solidFill>
                <a:effectLst/>
                <a:uLnTx/>
                <a:uFillTx/>
                <a:latin typeface="Times New Roman" pitchFamily="18" charset="0"/>
                <a:ea typeface="+mn-ea"/>
                <a:cs typeface="+mn-cs"/>
              </a:rPr>
              <a:t>việc</a:t>
            </a:r>
            <a:r>
              <a:rPr kumimoji="0" lang="en-US" sz="1800" b="0" i="0" u="none" strike="noStrike" kern="0" cap="none" spc="0" normalizeH="0" baseline="0" noProof="0" dirty="0" smtClean="0">
                <a:ln>
                  <a:noFill/>
                </a:ln>
                <a:solidFill>
                  <a:schemeClr val="tx1"/>
                </a:solidFill>
                <a:effectLst/>
                <a:uLnTx/>
                <a:uFillTx/>
                <a:latin typeface="Times New Roman" pitchFamily="18" charset="0"/>
                <a:ea typeface="+mn-ea"/>
                <a:cs typeface="+mn-cs"/>
              </a:rPr>
              <a:t> </a:t>
            </a:r>
            <a:r>
              <a:rPr kumimoji="0" lang="en-US" sz="1800" b="0" i="0" u="none" strike="noStrike" kern="0" cap="none" spc="0" normalizeH="0" baseline="0" noProof="0" dirty="0" err="1" smtClean="0">
                <a:ln>
                  <a:noFill/>
                </a:ln>
                <a:solidFill>
                  <a:schemeClr val="tx1"/>
                </a:solidFill>
                <a:effectLst/>
                <a:uLnTx/>
                <a:uFillTx/>
                <a:latin typeface="Times New Roman" pitchFamily="18" charset="0"/>
                <a:ea typeface="+mn-ea"/>
                <a:cs typeface="+mn-cs"/>
              </a:rPr>
              <a:t>học</a:t>
            </a:r>
            <a:r>
              <a:rPr kumimoji="0" lang="en-US" sz="1800" b="0" i="0" u="none" strike="noStrike" kern="0" cap="none" spc="0" normalizeH="0" baseline="0" noProof="0" dirty="0" smtClean="0">
                <a:ln>
                  <a:noFill/>
                </a:ln>
                <a:solidFill>
                  <a:schemeClr val="tx1"/>
                </a:solidFill>
                <a:effectLst/>
                <a:uLnTx/>
                <a:uFillTx/>
                <a:latin typeface="Times New Roman" pitchFamily="18" charset="0"/>
                <a:ea typeface="+mn-ea"/>
                <a:cs typeface="+mn-cs"/>
              </a:rPr>
              <a:t> </a:t>
            </a:r>
            <a:r>
              <a:rPr kumimoji="0" lang="en-US" sz="1800" b="0" i="0" u="none" strike="noStrike" kern="0" cap="none" spc="0" normalizeH="0" baseline="0" noProof="0" dirty="0" err="1" smtClean="0">
                <a:ln>
                  <a:noFill/>
                </a:ln>
                <a:solidFill>
                  <a:schemeClr val="tx1"/>
                </a:solidFill>
                <a:effectLst/>
                <a:uLnTx/>
                <a:uFillTx/>
                <a:latin typeface="Times New Roman" pitchFamily="18" charset="0"/>
                <a:ea typeface="+mn-ea"/>
                <a:cs typeface="+mn-cs"/>
              </a:rPr>
              <a:t>hành</a:t>
            </a:r>
            <a:r>
              <a:rPr kumimoji="0" lang="en-US" sz="1800" b="0" i="0" u="none" strike="noStrike" kern="0" cap="none" spc="0" normalizeH="0" baseline="0" noProof="0" dirty="0" smtClean="0">
                <a:ln>
                  <a:noFill/>
                </a:ln>
                <a:solidFill>
                  <a:schemeClr val="tx1"/>
                </a:solidFill>
                <a:effectLst/>
                <a:uLnTx/>
                <a:uFillTx/>
                <a:latin typeface="Times New Roman" pitchFamily="18" charset="0"/>
                <a:ea typeface="+mn-ea"/>
                <a:cs typeface="+mn-cs"/>
              </a:rPr>
              <a:t>, hay than </a:t>
            </a:r>
            <a:r>
              <a:rPr kumimoji="0" lang="en-US" sz="1800" b="0" i="0" u="none" strike="noStrike" kern="0" cap="none" spc="0" normalizeH="0" baseline="0" noProof="0" dirty="0" err="1" smtClean="0">
                <a:ln>
                  <a:noFill/>
                </a:ln>
                <a:solidFill>
                  <a:schemeClr val="tx1"/>
                </a:solidFill>
                <a:effectLst/>
                <a:uLnTx/>
                <a:uFillTx/>
                <a:latin typeface="Times New Roman" pitchFamily="18" charset="0"/>
                <a:ea typeface="+mn-ea"/>
                <a:cs typeface="+mn-cs"/>
              </a:rPr>
              <a:t>đau</a:t>
            </a:r>
            <a:r>
              <a:rPr kumimoji="0" lang="en-US" sz="1800" b="0" i="0" u="none" strike="noStrike" kern="0" cap="none" spc="0" normalizeH="0" baseline="0" noProof="0" dirty="0" smtClean="0">
                <a:ln>
                  <a:noFill/>
                </a:ln>
                <a:solidFill>
                  <a:schemeClr val="tx1"/>
                </a:solidFill>
                <a:effectLst/>
                <a:uLnTx/>
                <a:uFillTx/>
                <a:latin typeface="Times New Roman" pitchFamily="18" charset="0"/>
                <a:ea typeface="+mn-ea"/>
                <a:cs typeface="+mn-cs"/>
              </a:rPr>
              <a:t> </a:t>
            </a:r>
            <a:r>
              <a:rPr kumimoji="0" lang="en-US" sz="1800" b="0" i="0" u="none" strike="noStrike" kern="0" cap="none" spc="0" normalizeH="0" baseline="0" noProof="0" dirty="0" err="1" smtClean="0">
                <a:ln>
                  <a:noFill/>
                </a:ln>
                <a:solidFill>
                  <a:schemeClr val="tx1"/>
                </a:solidFill>
                <a:effectLst/>
                <a:uLnTx/>
                <a:uFillTx/>
                <a:latin typeface="Times New Roman" pitchFamily="18" charset="0"/>
                <a:ea typeface="+mn-ea"/>
                <a:cs typeface="+mn-cs"/>
              </a:rPr>
              <a:t>lưng</a:t>
            </a:r>
            <a:r>
              <a:rPr kumimoji="0" lang="en-US" sz="1800" b="0" i="0" u="none" strike="noStrike" kern="0" cap="none" spc="0" normalizeH="0" baseline="0" noProof="0" dirty="0" smtClean="0">
                <a:ln>
                  <a:noFill/>
                </a:ln>
                <a:solidFill>
                  <a:schemeClr val="tx1"/>
                </a:solidFill>
                <a:effectLst/>
                <a:uLnTx/>
                <a:uFillTx/>
                <a:latin typeface="Times New Roman" pitchFamily="18" charset="0"/>
                <a:ea typeface="+mn-ea"/>
                <a:cs typeface="+mn-cs"/>
              </a:rPr>
              <a:t>, </a:t>
            </a:r>
            <a:r>
              <a:rPr kumimoji="0" lang="en-US" sz="1800" b="0" i="0" u="none" strike="noStrike" kern="0" cap="none" spc="0" normalizeH="0" baseline="0" noProof="0" dirty="0" err="1" smtClean="0">
                <a:ln>
                  <a:noFill/>
                </a:ln>
                <a:solidFill>
                  <a:schemeClr val="tx1"/>
                </a:solidFill>
                <a:effectLst/>
                <a:uLnTx/>
                <a:uFillTx/>
                <a:latin typeface="Times New Roman" pitchFamily="18" charset="0"/>
                <a:ea typeface="+mn-ea"/>
                <a:cs typeface="+mn-cs"/>
              </a:rPr>
              <a:t>sợ</a:t>
            </a:r>
            <a:r>
              <a:rPr kumimoji="0" lang="en-US" sz="1800" b="0" i="0" u="none" strike="noStrike" kern="0" cap="none" spc="0" normalizeH="0" baseline="0" noProof="0" dirty="0" smtClean="0">
                <a:ln>
                  <a:noFill/>
                </a:ln>
                <a:solidFill>
                  <a:schemeClr val="tx1"/>
                </a:solidFill>
                <a:effectLst/>
                <a:uLnTx/>
                <a:uFillTx/>
                <a:latin typeface="Times New Roman" pitchFamily="18" charset="0"/>
                <a:ea typeface="+mn-ea"/>
                <a:cs typeface="+mn-cs"/>
              </a:rPr>
              <a:t> </a:t>
            </a:r>
            <a:r>
              <a:rPr kumimoji="0" lang="en-US" sz="1800" b="0" i="0" u="none" strike="noStrike" kern="0" cap="none" spc="0" normalizeH="0" baseline="0" noProof="0" dirty="0" err="1" smtClean="0">
                <a:ln>
                  <a:noFill/>
                </a:ln>
                <a:solidFill>
                  <a:schemeClr val="tx1"/>
                </a:solidFill>
                <a:effectLst/>
                <a:uLnTx/>
                <a:uFillTx/>
                <a:latin typeface="Times New Roman" pitchFamily="18" charset="0"/>
                <a:ea typeface="+mn-ea"/>
                <a:cs typeface="+mn-cs"/>
              </a:rPr>
              <a:t>nước</a:t>
            </a:r>
            <a:r>
              <a:rPr kumimoji="0" lang="en-US" sz="1800" b="0" i="0" u="none" strike="noStrike" kern="0" cap="none" spc="0" normalizeH="0" baseline="0" noProof="0" dirty="0" smtClean="0">
                <a:ln>
                  <a:noFill/>
                </a:ln>
                <a:solidFill>
                  <a:schemeClr val="tx1"/>
                </a:solidFill>
                <a:effectLst/>
                <a:uLnTx/>
                <a:uFillTx/>
                <a:latin typeface="Times New Roman" pitchFamily="18" charset="0"/>
                <a:ea typeface="+mn-ea"/>
                <a:cs typeface="+mn-cs"/>
              </a:rPr>
              <a:t>, </a:t>
            </a:r>
            <a:r>
              <a:rPr kumimoji="0" lang="en-US" sz="1800" b="0" i="0" u="none" strike="noStrike" kern="0" cap="none" spc="0" normalizeH="0" baseline="0" noProof="0" dirty="0" err="1" smtClean="0">
                <a:ln>
                  <a:noFill/>
                </a:ln>
                <a:solidFill>
                  <a:schemeClr val="tx1"/>
                </a:solidFill>
                <a:effectLst/>
                <a:uLnTx/>
                <a:uFillTx/>
                <a:latin typeface="Times New Roman" pitchFamily="18" charset="0"/>
                <a:ea typeface="+mn-ea"/>
                <a:cs typeface="+mn-cs"/>
              </a:rPr>
              <a:t>sợ</a:t>
            </a:r>
            <a:r>
              <a:rPr kumimoji="0" lang="en-US" sz="1800" b="0" i="0" u="none" strike="noStrike" kern="0" cap="none" spc="0" normalizeH="0" baseline="0" noProof="0" dirty="0" smtClean="0">
                <a:ln>
                  <a:noFill/>
                </a:ln>
                <a:solidFill>
                  <a:schemeClr val="tx1"/>
                </a:solidFill>
                <a:effectLst/>
                <a:uLnTx/>
                <a:uFillTx/>
                <a:latin typeface="Times New Roman" pitchFamily="18" charset="0"/>
                <a:ea typeface="+mn-ea"/>
                <a:cs typeface="+mn-cs"/>
              </a:rPr>
              <a:t> </a:t>
            </a:r>
            <a:r>
              <a:rPr kumimoji="0" lang="en-US" sz="1800" b="0" i="0" u="none" strike="noStrike" kern="0" cap="none" spc="0" normalizeH="0" baseline="0" noProof="0" dirty="0" err="1" smtClean="0">
                <a:ln>
                  <a:noFill/>
                </a:ln>
                <a:solidFill>
                  <a:schemeClr val="tx1"/>
                </a:solidFill>
                <a:effectLst/>
                <a:uLnTx/>
                <a:uFillTx/>
                <a:latin typeface="Times New Roman" pitchFamily="18" charset="0"/>
                <a:ea typeface="+mn-ea"/>
                <a:cs typeface="+mn-cs"/>
              </a:rPr>
              <a:t>ánh</a:t>
            </a:r>
            <a:r>
              <a:rPr kumimoji="0" lang="en-US" sz="1800" b="0" i="0" u="none" strike="noStrike" kern="0" cap="none" spc="0" normalizeH="0" baseline="0" noProof="0" dirty="0" smtClean="0">
                <a:ln>
                  <a:noFill/>
                </a:ln>
                <a:solidFill>
                  <a:schemeClr val="tx1"/>
                </a:solidFill>
                <a:effectLst/>
                <a:uLnTx/>
                <a:uFillTx/>
                <a:latin typeface="Times New Roman" pitchFamily="18" charset="0"/>
                <a:ea typeface="+mn-ea"/>
                <a:cs typeface="+mn-cs"/>
              </a:rPr>
              <a:t> </a:t>
            </a:r>
            <a:r>
              <a:rPr kumimoji="0" lang="en-US" sz="1800" b="0" i="0" u="none" strike="noStrike" kern="0" cap="none" spc="0" normalizeH="0" baseline="0" noProof="0" dirty="0" err="1" smtClean="0">
                <a:ln>
                  <a:noFill/>
                </a:ln>
                <a:solidFill>
                  <a:schemeClr val="tx1"/>
                </a:solidFill>
                <a:effectLst/>
                <a:uLnTx/>
                <a:uFillTx/>
                <a:latin typeface="Times New Roman" pitchFamily="18" charset="0"/>
                <a:ea typeface="+mn-ea"/>
                <a:cs typeface="+mn-cs"/>
              </a:rPr>
              <a:t>sáng</a:t>
            </a:r>
            <a:r>
              <a:rPr kumimoji="0" lang="en-US" sz="1800" b="0" i="0" u="none" strike="noStrike" kern="0" cap="none" spc="0" normalizeH="0" baseline="0" noProof="0" dirty="0" smtClean="0">
                <a:ln>
                  <a:noFill/>
                </a:ln>
                <a:solidFill>
                  <a:schemeClr val="tx1"/>
                </a:solidFill>
                <a:effectLst/>
                <a:uLnTx/>
                <a:uFillTx/>
                <a:latin typeface="Times New Roman" pitchFamily="18" charset="0"/>
                <a:ea typeface="+mn-ea"/>
                <a:cs typeface="+mn-cs"/>
              </a:rPr>
              <a:t>.</a:t>
            </a:r>
          </a:p>
          <a:p>
            <a:pPr marL="282575" marR="0" lvl="0" indent="-282575" algn="just" defTabSz="752475" rtl="0" eaLnBrk="1" fontAlgn="base" latinLnBrk="0" hangingPunct="1">
              <a:lnSpc>
                <a:spcPct val="110000"/>
              </a:lnSpc>
              <a:spcBef>
                <a:spcPct val="0"/>
              </a:spcBef>
              <a:spcAft>
                <a:spcPct val="0"/>
              </a:spcAft>
              <a:buClrTx/>
              <a:buSzTx/>
              <a:buFontTx/>
              <a:buNone/>
              <a:tabLst/>
              <a:defRPr/>
            </a:pPr>
            <a:r>
              <a:rPr kumimoji="0" lang="en-US" sz="1800" b="0" i="0" u="none" strike="noStrike" kern="0" cap="none" spc="0" normalizeH="0" baseline="0" noProof="0" dirty="0" smtClean="0">
                <a:ln>
                  <a:noFill/>
                </a:ln>
                <a:solidFill>
                  <a:schemeClr val="tx1"/>
                </a:solidFill>
                <a:effectLst/>
                <a:uLnTx/>
                <a:uFillTx/>
                <a:latin typeface="Times New Roman" pitchFamily="18" charset="0"/>
                <a:ea typeface="+mn-ea"/>
                <a:cs typeface="+mn-cs"/>
              </a:rPr>
              <a:t>	</a:t>
            </a:r>
            <a:r>
              <a:rPr lang="en-US" sz="1800" i="1" kern="0" dirty="0">
                <a:latin typeface="Times New Roman" pitchFamily="18" charset="0"/>
              </a:rPr>
              <a:t>-</a:t>
            </a:r>
            <a:r>
              <a:rPr kumimoji="0" lang="en-US" sz="1800" b="0" i="0" u="none" strike="noStrike" kern="0" cap="none" spc="0" normalizeH="0" baseline="0" noProof="0" dirty="0" smtClean="0">
                <a:ln>
                  <a:noFill/>
                </a:ln>
                <a:solidFill>
                  <a:schemeClr val="tx1"/>
                </a:solidFill>
                <a:effectLst/>
                <a:uLnTx/>
                <a:uFillTx/>
                <a:latin typeface="Times New Roman" pitchFamily="18" charset="0"/>
                <a:ea typeface="+mn-ea"/>
                <a:cs typeface="+mn-cs"/>
              </a:rPr>
              <a:t> </a:t>
            </a:r>
            <a:r>
              <a:rPr kumimoji="0" lang="en-US" sz="1800" b="0" i="0" u="none" strike="noStrike" kern="0" cap="none" spc="0" normalizeH="0" baseline="0" noProof="0" dirty="0" err="1" smtClean="0">
                <a:ln>
                  <a:noFill/>
                </a:ln>
                <a:solidFill>
                  <a:schemeClr val="tx1"/>
                </a:solidFill>
                <a:effectLst/>
                <a:uLnTx/>
                <a:uFillTx/>
                <a:latin typeface="Times New Roman" pitchFamily="18" charset="0"/>
                <a:ea typeface="+mn-ea"/>
                <a:cs typeface="+mn-cs"/>
              </a:rPr>
              <a:t>Thay</a:t>
            </a:r>
            <a:r>
              <a:rPr kumimoji="0" lang="en-US" sz="1800" b="0" i="0" u="none" strike="noStrike" kern="0" cap="none" spc="0" normalizeH="0" baseline="0" noProof="0" dirty="0" smtClean="0">
                <a:ln>
                  <a:noFill/>
                </a:ln>
                <a:solidFill>
                  <a:schemeClr val="tx1"/>
                </a:solidFill>
                <a:effectLst/>
                <a:uLnTx/>
                <a:uFillTx/>
                <a:latin typeface="Times New Roman" pitchFamily="18" charset="0"/>
                <a:ea typeface="+mn-ea"/>
                <a:cs typeface="+mn-cs"/>
              </a:rPr>
              <a:t> </a:t>
            </a:r>
            <a:r>
              <a:rPr kumimoji="0" lang="en-US" sz="1800" b="0" i="0" u="none" strike="noStrike" kern="0" cap="none" spc="0" normalizeH="0" baseline="0" noProof="0" dirty="0" err="1" smtClean="0">
                <a:ln>
                  <a:noFill/>
                </a:ln>
                <a:solidFill>
                  <a:schemeClr val="tx1"/>
                </a:solidFill>
                <a:effectLst/>
                <a:uLnTx/>
                <a:uFillTx/>
                <a:latin typeface="Times New Roman" pitchFamily="18" charset="0"/>
                <a:ea typeface="+mn-ea"/>
                <a:cs typeface="+mn-cs"/>
              </a:rPr>
              <a:t>đổi</a:t>
            </a:r>
            <a:r>
              <a:rPr kumimoji="0" lang="en-US" sz="1800" b="0" i="0" u="none" strike="noStrike" kern="0" cap="none" spc="0" normalizeH="0" baseline="0" noProof="0" dirty="0" smtClean="0">
                <a:ln>
                  <a:noFill/>
                </a:ln>
                <a:solidFill>
                  <a:schemeClr val="tx1"/>
                </a:solidFill>
                <a:effectLst/>
                <a:uLnTx/>
                <a:uFillTx/>
                <a:latin typeface="Times New Roman" pitchFamily="18" charset="0"/>
                <a:ea typeface="+mn-ea"/>
                <a:cs typeface="+mn-cs"/>
              </a:rPr>
              <a:t> </a:t>
            </a:r>
            <a:r>
              <a:rPr kumimoji="0" lang="en-US" sz="1800" b="0" i="0" u="none" strike="noStrike" kern="0" cap="none" spc="0" normalizeH="0" baseline="0" noProof="0" dirty="0" err="1" smtClean="0">
                <a:ln>
                  <a:noFill/>
                </a:ln>
                <a:solidFill>
                  <a:schemeClr val="tx1"/>
                </a:solidFill>
                <a:effectLst/>
                <a:uLnTx/>
                <a:uFillTx/>
                <a:latin typeface="Times New Roman" pitchFamily="18" charset="0"/>
                <a:ea typeface="+mn-ea"/>
                <a:cs typeface="+mn-cs"/>
              </a:rPr>
              <a:t>bất</a:t>
            </a:r>
            <a:r>
              <a:rPr kumimoji="0" lang="en-US" sz="1800" b="0" i="0" u="none" strike="noStrike" kern="0" cap="none" spc="0" normalizeH="0" baseline="0" noProof="0" dirty="0" smtClean="0">
                <a:ln>
                  <a:noFill/>
                </a:ln>
                <a:solidFill>
                  <a:schemeClr val="tx1"/>
                </a:solidFill>
                <a:effectLst/>
                <a:uLnTx/>
                <a:uFillTx/>
                <a:latin typeface="Times New Roman" pitchFamily="18" charset="0"/>
                <a:ea typeface="+mn-ea"/>
                <a:cs typeface="+mn-cs"/>
              </a:rPr>
              <a:t> </a:t>
            </a:r>
            <a:r>
              <a:rPr kumimoji="0" lang="en-US" sz="1800" b="0" i="0" u="none" strike="noStrike" kern="0" cap="none" spc="0" normalizeH="0" baseline="0" noProof="0" dirty="0" err="1" smtClean="0">
                <a:ln>
                  <a:noFill/>
                </a:ln>
                <a:solidFill>
                  <a:schemeClr val="tx1"/>
                </a:solidFill>
                <a:effectLst/>
                <a:uLnTx/>
                <a:uFillTx/>
                <a:latin typeface="Times New Roman" pitchFamily="18" charset="0"/>
                <a:ea typeface="+mn-ea"/>
                <a:cs typeface="+mn-cs"/>
              </a:rPr>
              <a:t>thường</a:t>
            </a:r>
            <a:r>
              <a:rPr kumimoji="0" lang="en-US" sz="1800" b="0" i="0" u="none" strike="noStrike" kern="0" cap="none" spc="0" normalizeH="0" baseline="0" noProof="0" dirty="0" smtClean="0">
                <a:ln>
                  <a:noFill/>
                </a:ln>
                <a:solidFill>
                  <a:schemeClr val="tx1"/>
                </a:solidFill>
                <a:effectLst/>
                <a:uLnTx/>
                <a:uFillTx/>
                <a:latin typeface="Times New Roman" pitchFamily="18" charset="0"/>
                <a:ea typeface="+mn-ea"/>
                <a:cs typeface="+mn-cs"/>
              </a:rPr>
              <a:t> </a:t>
            </a:r>
            <a:r>
              <a:rPr kumimoji="0" lang="en-US" sz="1800" b="0" i="0" u="none" strike="noStrike" kern="0" cap="none" spc="0" normalizeH="0" baseline="0" noProof="0" dirty="0" err="1" smtClean="0">
                <a:ln>
                  <a:noFill/>
                </a:ln>
                <a:solidFill>
                  <a:schemeClr val="tx1"/>
                </a:solidFill>
                <a:effectLst/>
                <a:uLnTx/>
                <a:uFillTx/>
                <a:latin typeface="Times New Roman" pitchFamily="18" charset="0"/>
                <a:ea typeface="+mn-ea"/>
                <a:cs typeface="+mn-cs"/>
              </a:rPr>
              <a:t>giờ</a:t>
            </a:r>
            <a:r>
              <a:rPr kumimoji="0" lang="en-US" sz="1800" b="0" i="0" u="none" strike="noStrike" kern="0" cap="none" spc="0" normalizeH="0" baseline="0" noProof="0" dirty="0" smtClean="0">
                <a:ln>
                  <a:noFill/>
                </a:ln>
                <a:solidFill>
                  <a:schemeClr val="tx1"/>
                </a:solidFill>
                <a:effectLst/>
                <a:uLnTx/>
                <a:uFillTx/>
                <a:latin typeface="Times New Roman" pitchFamily="18" charset="0"/>
                <a:ea typeface="+mn-ea"/>
                <a:cs typeface="+mn-cs"/>
              </a:rPr>
              <a:t> </a:t>
            </a:r>
            <a:r>
              <a:rPr kumimoji="0" lang="en-US" sz="1800" b="0" i="0" u="none" strike="noStrike" kern="0" cap="none" spc="0" normalizeH="0" baseline="0" noProof="0" dirty="0" err="1" smtClean="0">
                <a:ln>
                  <a:noFill/>
                </a:ln>
                <a:solidFill>
                  <a:schemeClr val="tx1"/>
                </a:solidFill>
                <a:effectLst/>
                <a:uLnTx/>
                <a:uFillTx/>
                <a:latin typeface="Times New Roman" pitchFamily="18" charset="0"/>
                <a:ea typeface="+mn-ea"/>
                <a:cs typeface="+mn-cs"/>
              </a:rPr>
              <a:t>giấc</a:t>
            </a:r>
            <a:r>
              <a:rPr kumimoji="0" lang="en-US" sz="1800" b="0" i="0" u="none" strike="noStrike" kern="0" cap="none" spc="0" normalizeH="0" baseline="0" noProof="0" dirty="0" smtClean="0">
                <a:ln>
                  <a:noFill/>
                </a:ln>
                <a:solidFill>
                  <a:schemeClr val="tx1"/>
                </a:solidFill>
                <a:effectLst/>
                <a:uLnTx/>
                <a:uFillTx/>
                <a:latin typeface="Times New Roman" pitchFamily="18" charset="0"/>
                <a:ea typeface="+mn-ea"/>
                <a:cs typeface="+mn-cs"/>
              </a:rPr>
              <a:t> </a:t>
            </a:r>
            <a:r>
              <a:rPr kumimoji="0" lang="en-US" sz="1800" b="0" i="0" u="none" strike="noStrike" kern="0" cap="none" spc="0" normalizeH="0" baseline="0" noProof="0" dirty="0" err="1" smtClean="0">
                <a:ln>
                  <a:noFill/>
                </a:ln>
                <a:solidFill>
                  <a:schemeClr val="tx1"/>
                </a:solidFill>
                <a:effectLst/>
                <a:uLnTx/>
                <a:uFillTx/>
                <a:latin typeface="Times New Roman" pitchFamily="18" charset="0"/>
                <a:ea typeface="+mn-ea"/>
                <a:cs typeface="+mn-cs"/>
              </a:rPr>
              <a:t>sinh</a:t>
            </a:r>
            <a:r>
              <a:rPr kumimoji="0" lang="en-US" sz="1800" b="0" i="0" u="none" strike="noStrike" kern="0" cap="none" spc="0" normalizeH="0" baseline="0" noProof="0" dirty="0" smtClean="0">
                <a:ln>
                  <a:noFill/>
                </a:ln>
                <a:solidFill>
                  <a:schemeClr val="tx1"/>
                </a:solidFill>
                <a:effectLst/>
                <a:uLnTx/>
                <a:uFillTx/>
                <a:latin typeface="Times New Roman" pitchFamily="18" charset="0"/>
                <a:ea typeface="+mn-ea"/>
                <a:cs typeface="+mn-cs"/>
              </a:rPr>
              <a:t> </a:t>
            </a:r>
            <a:r>
              <a:rPr kumimoji="0" lang="en-US" sz="1800" b="0" i="0" u="none" strike="noStrike" kern="0" cap="none" spc="0" normalizeH="0" baseline="0" noProof="0" dirty="0" err="1" smtClean="0">
                <a:ln>
                  <a:noFill/>
                </a:ln>
                <a:solidFill>
                  <a:schemeClr val="tx1"/>
                </a:solidFill>
                <a:effectLst/>
                <a:uLnTx/>
                <a:uFillTx/>
                <a:latin typeface="Times New Roman" pitchFamily="18" charset="0"/>
                <a:ea typeface="+mn-ea"/>
                <a:cs typeface="+mn-cs"/>
              </a:rPr>
              <a:t>hoạt</a:t>
            </a:r>
            <a:r>
              <a:rPr kumimoji="0" lang="en-US" sz="1800" b="0" i="0" u="none" strike="noStrike" kern="0" cap="none" spc="0" normalizeH="0" baseline="0" noProof="0" dirty="0" smtClean="0">
                <a:ln>
                  <a:noFill/>
                </a:ln>
                <a:solidFill>
                  <a:schemeClr val="tx1"/>
                </a:solidFill>
                <a:effectLst/>
                <a:uLnTx/>
                <a:uFillTx/>
                <a:latin typeface="Times New Roman" pitchFamily="18" charset="0"/>
                <a:ea typeface="+mn-ea"/>
                <a:cs typeface="+mn-cs"/>
              </a:rPr>
              <a:t>: </a:t>
            </a:r>
            <a:r>
              <a:rPr kumimoji="0" lang="en-US" sz="1800" b="0" i="0" u="none" strike="noStrike" kern="0" cap="none" spc="0" normalizeH="0" baseline="0" noProof="0" dirty="0" err="1" smtClean="0">
                <a:ln>
                  <a:noFill/>
                </a:ln>
                <a:solidFill>
                  <a:schemeClr val="tx1"/>
                </a:solidFill>
                <a:effectLst/>
                <a:uLnTx/>
                <a:uFillTx/>
                <a:latin typeface="Times New Roman" pitchFamily="18" charset="0"/>
                <a:ea typeface="+mn-ea"/>
                <a:cs typeface="+mn-cs"/>
              </a:rPr>
              <a:t>thức</a:t>
            </a:r>
            <a:r>
              <a:rPr kumimoji="0" lang="en-US" sz="1800" b="0" i="0" u="none" strike="noStrike" kern="0" cap="none" spc="0" normalizeH="0" baseline="0" noProof="0" dirty="0" smtClean="0">
                <a:ln>
                  <a:noFill/>
                </a:ln>
                <a:solidFill>
                  <a:schemeClr val="tx1"/>
                </a:solidFill>
                <a:effectLst/>
                <a:uLnTx/>
                <a:uFillTx/>
                <a:latin typeface="Times New Roman" pitchFamily="18" charset="0"/>
                <a:ea typeface="+mn-ea"/>
                <a:cs typeface="+mn-cs"/>
              </a:rPr>
              <a:t> </a:t>
            </a:r>
            <a:r>
              <a:rPr kumimoji="0" lang="en-US" sz="1800" b="0" i="0" u="none" strike="noStrike" kern="0" cap="none" spc="0" normalizeH="0" baseline="0" noProof="0" dirty="0" err="1" smtClean="0">
                <a:ln>
                  <a:noFill/>
                </a:ln>
                <a:solidFill>
                  <a:schemeClr val="tx1"/>
                </a:solidFill>
                <a:effectLst/>
                <a:uLnTx/>
                <a:uFillTx/>
                <a:latin typeface="Times New Roman" pitchFamily="18" charset="0"/>
                <a:ea typeface="+mn-ea"/>
                <a:cs typeface="+mn-cs"/>
              </a:rPr>
              <a:t>khuya</a:t>
            </a:r>
            <a:r>
              <a:rPr kumimoji="0" lang="en-US" sz="1800" b="0" i="0" u="none" strike="noStrike" kern="0" cap="none" spc="0" normalizeH="0" baseline="0" noProof="0" dirty="0" smtClean="0">
                <a:ln>
                  <a:noFill/>
                </a:ln>
                <a:solidFill>
                  <a:schemeClr val="tx1"/>
                </a:solidFill>
                <a:effectLst/>
                <a:uLnTx/>
                <a:uFillTx/>
                <a:latin typeface="Times New Roman" pitchFamily="18" charset="0"/>
                <a:ea typeface="+mn-ea"/>
                <a:cs typeface="+mn-cs"/>
              </a:rPr>
              <a:t>, </a:t>
            </a:r>
            <a:r>
              <a:rPr kumimoji="0" lang="en-US" sz="1800" b="0" i="0" u="none" strike="noStrike" kern="0" cap="none" spc="0" normalizeH="0" baseline="0" noProof="0" dirty="0" err="1" smtClean="0">
                <a:ln>
                  <a:noFill/>
                </a:ln>
                <a:solidFill>
                  <a:schemeClr val="tx1"/>
                </a:solidFill>
                <a:effectLst/>
                <a:uLnTx/>
                <a:uFillTx/>
                <a:latin typeface="Times New Roman" pitchFamily="18" charset="0"/>
                <a:ea typeface="+mn-ea"/>
                <a:cs typeface="+mn-cs"/>
              </a:rPr>
              <a:t>đêm</a:t>
            </a:r>
            <a:r>
              <a:rPr kumimoji="0" lang="en-US" sz="1800" b="0" i="0" u="none" strike="noStrike" kern="0" cap="none" spc="0" normalizeH="0" baseline="0" noProof="0" dirty="0" smtClean="0">
                <a:ln>
                  <a:noFill/>
                </a:ln>
                <a:solidFill>
                  <a:schemeClr val="tx1"/>
                </a:solidFill>
                <a:effectLst/>
                <a:uLnTx/>
                <a:uFillTx/>
                <a:latin typeface="Times New Roman" pitchFamily="18" charset="0"/>
                <a:ea typeface="+mn-ea"/>
                <a:cs typeface="+mn-cs"/>
              </a:rPr>
              <a:t>  </a:t>
            </a:r>
            <a:r>
              <a:rPr kumimoji="0" lang="en-US" sz="1800" b="0" i="0" u="none" strike="noStrike" kern="0" cap="none" spc="0" normalizeH="0" baseline="0" noProof="0" dirty="0" err="1" smtClean="0">
                <a:ln>
                  <a:noFill/>
                </a:ln>
                <a:solidFill>
                  <a:schemeClr val="tx1"/>
                </a:solidFill>
                <a:effectLst/>
                <a:uLnTx/>
                <a:uFillTx/>
                <a:latin typeface="Times New Roman" pitchFamily="18" charset="0"/>
                <a:ea typeface="+mn-ea"/>
                <a:cs typeface="+mn-cs"/>
              </a:rPr>
              <a:t>ít</a:t>
            </a:r>
            <a:r>
              <a:rPr kumimoji="0" lang="en-US" sz="1800" b="0" i="0" u="none" strike="noStrike" kern="0" cap="none" spc="0" normalizeH="0" baseline="0" noProof="0" dirty="0" smtClean="0">
                <a:ln>
                  <a:noFill/>
                </a:ln>
                <a:solidFill>
                  <a:schemeClr val="tx1"/>
                </a:solidFill>
                <a:effectLst/>
                <a:uLnTx/>
                <a:uFillTx/>
                <a:latin typeface="Times New Roman" pitchFamily="18" charset="0"/>
                <a:ea typeface="+mn-ea"/>
                <a:cs typeface="+mn-cs"/>
              </a:rPr>
              <a:t> </a:t>
            </a:r>
            <a:r>
              <a:rPr kumimoji="0" lang="en-US" sz="1800" b="0" i="0" u="none" strike="noStrike" kern="0" cap="none" spc="0" normalizeH="0" baseline="0" noProof="0" dirty="0" err="1" smtClean="0">
                <a:ln>
                  <a:noFill/>
                </a:ln>
                <a:solidFill>
                  <a:schemeClr val="tx1"/>
                </a:solidFill>
                <a:effectLst/>
                <a:uLnTx/>
                <a:uFillTx/>
                <a:latin typeface="Times New Roman" pitchFamily="18" charset="0"/>
                <a:ea typeface="+mn-ea"/>
                <a:cs typeface="+mn-cs"/>
              </a:rPr>
              <a:t>ngủ</a:t>
            </a:r>
            <a:r>
              <a:rPr kumimoji="0" lang="en-US" sz="1800" b="0" i="0" u="none" strike="noStrike" kern="0" cap="none" spc="0" normalizeH="0" baseline="0" noProof="0" dirty="0" smtClean="0">
                <a:ln>
                  <a:noFill/>
                </a:ln>
                <a:solidFill>
                  <a:schemeClr val="tx1"/>
                </a:solidFill>
                <a:effectLst/>
                <a:uLnTx/>
                <a:uFillTx/>
                <a:latin typeface="Times New Roman" pitchFamily="18" charset="0"/>
                <a:ea typeface="+mn-ea"/>
                <a:cs typeface="+mn-cs"/>
              </a:rPr>
              <a:t>, </a:t>
            </a:r>
            <a:r>
              <a:rPr kumimoji="0" lang="en-US" sz="1800" b="0" i="0" u="none" strike="noStrike" kern="0" cap="none" spc="0" normalizeH="0" baseline="0" noProof="0" dirty="0" err="1" smtClean="0">
                <a:ln>
                  <a:noFill/>
                </a:ln>
                <a:solidFill>
                  <a:schemeClr val="tx1"/>
                </a:solidFill>
                <a:effectLst/>
                <a:uLnTx/>
                <a:uFillTx/>
                <a:latin typeface="Times New Roman" pitchFamily="18" charset="0"/>
                <a:ea typeface="+mn-ea"/>
                <a:cs typeface="+mn-cs"/>
              </a:rPr>
              <a:t>dậy</a:t>
            </a:r>
            <a:r>
              <a:rPr lang="en-US" sz="1800" kern="0" dirty="0">
                <a:latin typeface="Times New Roman" pitchFamily="18" charset="0"/>
              </a:rPr>
              <a:t> </a:t>
            </a:r>
            <a:r>
              <a:rPr kumimoji="0" lang="en-US" sz="1800" b="0" i="0" u="none" strike="noStrike" kern="0" cap="none" spc="0" normalizeH="0" baseline="0" noProof="0" dirty="0" err="1" smtClean="0">
                <a:ln>
                  <a:noFill/>
                </a:ln>
                <a:solidFill>
                  <a:schemeClr val="tx1"/>
                </a:solidFill>
                <a:effectLst/>
                <a:uLnTx/>
                <a:uFillTx/>
                <a:latin typeface="Times New Roman" pitchFamily="18" charset="0"/>
                <a:ea typeface="+mn-ea"/>
                <a:cs typeface="+mn-cs"/>
              </a:rPr>
              <a:t>muộn</a:t>
            </a:r>
            <a:r>
              <a:rPr kumimoji="0" lang="en-US" sz="1800" b="0" i="0" u="none" strike="noStrike" kern="0" cap="none" spc="0" normalizeH="0" baseline="0" noProof="0" dirty="0" smtClean="0">
                <a:ln>
                  <a:noFill/>
                </a:ln>
                <a:solidFill>
                  <a:schemeClr val="tx1"/>
                </a:solidFill>
                <a:effectLst/>
                <a:uLnTx/>
                <a:uFillTx/>
                <a:latin typeface="Times New Roman" pitchFamily="18" charset="0"/>
                <a:ea typeface="+mn-ea"/>
                <a:cs typeface="+mn-cs"/>
              </a:rPr>
              <a:t>, </a:t>
            </a:r>
            <a:r>
              <a:rPr kumimoji="0" lang="en-US" sz="1800" b="0" i="0" u="none" strike="noStrike" kern="0" cap="none" spc="0" normalizeH="0" baseline="0" noProof="0" dirty="0" err="1" smtClean="0">
                <a:ln>
                  <a:noFill/>
                </a:ln>
                <a:solidFill>
                  <a:schemeClr val="tx1"/>
                </a:solidFill>
                <a:effectLst/>
                <a:uLnTx/>
                <a:uFillTx/>
                <a:latin typeface="Times New Roman" pitchFamily="18" charset="0"/>
                <a:ea typeface="+mn-ea"/>
                <a:cs typeface="+mn-cs"/>
              </a:rPr>
              <a:t>ngày</a:t>
            </a:r>
            <a:r>
              <a:rPr kumimoji="0" lang="en-US" sz="1800" b="0" i="0" u="none" strike="noStrike" kern="0" cap="none" spc="0" normalizeH="0" baseline="0" noProof="0" dirty="0" smtClean="0">
                <a:ln>
                  <a:noFill/>
                </a:ln>
                <a:solidFill>
                  <a:schemeClr val="tx1"/>
                </a:solidFill>
                <a:effectLst/>
                <a:uLnTx/>
                <a:uFillTx/>
                <a:latin typeface="Times New Roman" pitchFamily="18" charset="0"/>
                <a:ea typeface="+mn-ea"/>
                <a:cs typeface="+mn-cs"/>
              </a:rPr>
              <a:t> </a:t>
            </a:r>
            <a:r>
              <a:rPr kumimoji="0" lang="en-US" sz="1800" b="0" i="0" u="none" strike="noStrike" kern="0" cap="none" spc="0" normalizeH="0" baseline="0" noProof="0" dirty="0" err="1" smtClean="0">
                <a:ln>
                  <a:noFill/>
                </a:ln>
                <a:solidFill>
                  <a:schemeClr val="tx1"/>
                </a:solidFill>
                <a:effectLst/>
                <a:uLnTx/>
                <a:uFillTx/>
                <a:latin typeface="Times New Roman" pitchFamily="18" charset="0"/>
                <a:ea typeface="+mn-ea"/>
                <a:cs typeface="+mn-cs"/>
              </a:rPr>
              <a:t>ngủ</a:t>
            </a:r>
            <a:r>
              <a:rPr kumimoji="0" lang="en-US" sz="1800" b="0" i="0" u="none" strike="noStrike" kern="0" cap="none" spc="0" normalizeH="0" baseline="0" noProof="0" dirty="0" smtClean="0">
                <a:ln>
                  <a:noFill/>
                </a:ln>
                <a:solidFill>
                  <a:schemeClr val="tx1"/>
                </a:solidFill>
                <a:effectLst/>
                <a:uLnTx/>
                <a:uFillTx/>
                <a:latin typeface="Times New Roman" pitchFamily="18" charset="0"/>
                <a:ea typeface="+mn-ea"/>
                <a:cs typeface="+mn-cs"/>
              </a:rPr>
              <a:t> </a:t>
            </a:r>
            <a:r>
              <a:rPr kumimoji="0" lang="en-US" sz="1800" b="0" i="0" u="none" strike="noStrike" kern="0" cap="none" spc="0" normalizeH="0" baseline="0" noProof="0" dirty="0" err="1" smtClean="0">
                <a:ln>
                  <a:noFill/>
                </a:ln>
                <a:solidFill>
                  <a:schemeClr val="tx1"/>
                </a:solidFill>
                <a:effectLst/>
                <a:uLnTx/>
                <a:uFillTx/>
                <a:latin typeface="Times New Roman" pitchFamily="18" charset="0"/>
                <a:ea typeface="+mn-ea"/>
                <a:cs typeface="+mn-cs"/>
              </a:rPr>
              <a:t>nhiều</a:t>
            </a:r>
            <a:r>
              <a:rPr kumimoji="0" lang="en-US" sz="1800" b="0" i="0" u="none" strike="noStrike" kern="0" cap="none" spc="0" normalizeH="0" baseline="0" noProof="0" dirty="0" smtClean="0">
                <a:ln>
                  <a:noFill/>
                </a:ln>
                <a:solidFill>
                  <a:schemeClr val="tx1"/>
                </a:solidFill>
                <a:effectLst/>
                <a:uLnTx/>
                <a:uFillTx/>
                <a:latin typeface="Times New Roman" pitchFamily="18" charset="0"/>
                <a:ea typeface="+mn-ea"/>
                <a:cs typeface="+mn-cs"/>
              </a:rPr>
              <a:t>.</a:t>
            </a:r>
          </a:p>
          <a:p>
            <a:pPr marL="282575" marR="0" lvl="0" indent="-282575" algn="just" defTabSz="752475" rtl="0" eaLnBrk="1" fontAlgn="base" latinLnBrk="0" hangingPunct="1">
              <a:lnSpc>
                <a:spcPct val="110000"/>
              </a:lnSpc>
              <a:spcBef>
                <a:spcPct val="20000"/>
              </a:spcBef>
              <a:spcAft>
                <a:spcPct val="0"/>
              </a:spcAft>
              <a:buClrTx/>
              <a:buSzTx/>
              <a:buFontTx/>
              <a:buNone/>
              <a:tabLst/>
              <a:defRPr/>
            </a:pPr>
            <a:r>
              <a:rPr kumimoji="0" lang="en-US" sz="1800" b="0" i="0" u="none" strike="noStrike" kern="0" cap="none" spc="0" normalizeH="0" baseline="0" noProof="0" dirty="0" smtClean="0">
                <a:ln>
                  <a:noFill/>
                </a:ln>
                <a:solidFill>
                  <a:schemeClr val="tx1"/>
                </a:solidFill>
                <a:effectLst/>
                <a:uLnTx/>
                <a:uFillTx/>
                <a:latin typeface="Times New Roman" pitchFamily="18" charset="0"/>
                <a:ea typeface="+mn-ea"/>
                <a:cs typeface="+mn-cs"/>
              </a:rPr>
              <a:t>	</a:t>
            </a:r>
            <a:r>
              <a:rPr kumimoji="0" lang="en-US" sz="1800" b="0" i="1" u="none" strike="noStrike" kern="0" cap="none" spc="0" normalizeH="0" baseline="0" noProof="0" dirty="0">
                <a:ln>
                  <a:noFill/>
                </a:ln>
                <a:solidFill>
                  <a:schemeClr val="tx1"/>
                </a:solidFill>
                <a:effectLst/>
                <a:uLnTx/>
                <a:uFillTx/>
                <a:latin typeface="Times New Roman" pitchFamily="18" charset="0"/>
                <a:ea typeface="+mn-ea"/>
                <a:cs typeface="+mn-cs"/>
              </a:rPr>
              <a:t>-</a:t>
            </a:r>
            <a:r>
              <a:rPr kumimoji="0" lang="en-US" sz="1800" b="0" i="0" u="none" strike="noStrike" kern="0" cap="none" spc="0" normalizeH="0" baseline="0" noProof="0" dirty="0" smtClean="0">
                <a:ln>
                  <a:noFill/>
                </a:ln>
                <a:solidFill>
                  <a:schemeClr val="tx1"/>
                </a:solidFill>
                <a:effectLst/>
                <a:uLnTx/>
                <a:uFillTx/>
                <a:latin typeface="Times New Roman" pitchFamily="18" charset="0"/>
                <a:ea typeface="+mn-ea"/>
                <a:cs typeface="+mn-cs"/>
              </a:rPr>
              <a:t> Hay </a:t>
            </a:r>
            <a:r>
              <a:rPr kumimoji="0" lang="en-US" sz="1800" b="0" i="0" u="none" strike="noStrike" kern="0" cap="none" spc="0" normalizeH="0" baseline="0" noProof="0" dirty="0" err="1" smtClean="0">
                <a:ln>
                  <a:noFill/>
                </a:ln>
                <a:solidFill>
                  <a:schemeClr val="tx1"/>
                </a:solidFill>
                <a:effectLst/>
                <a:uLnTx/>
                <a:uFillTx/>
                <a:latin typeface="Times New Roman" pitchFamily="18" charset="0"/>
                <a:ea typeface="+mn-ea"/>
                <a:cs typeface="+mn-cs"/>
              </a:rPr>
              <a:t>tụ</a:t>
            </a:r>
            <a:r>
              <a:rPr kumimoji="0" lang="en-US" sz="1800" b="0" i="0" u="none" strike="noStrike" kern="0" cap="none" spc="0" normalizeH="0" baseline="0" noProof="0" dirty="0" smtClean="0">
                <a:ln>
                  <a:noFill/>
                </a:ln>
                <a:solidFill>
                  <a:schemeClr val="tx1"/>
                </a:solidFill>
                <a:effectLst/>
                <a:uLnTx/>
                <a:uFillTx/>
                <a:latin typeface="Times New Roman" pitchFamily="18" charset="0"/>
                <a:ea typeface="+mn-ea"/>
                <a:cs typeface="+mn-cs"/>
              </a:rPr>
              <a:t> </a:t>
            </a:r>
            <a:r>
              <a:rPr kumimoji="0" lang="en-US" sz="1800" b="0" i="0" u="none" strike="noStrike" kern="0" cap="none" spc="0" normalizeH="0" baseline="0" noProof="0" dirty="0" err="1" smtClean="0">
                <a:ln>
                  <a:noFill/>
                </a:ln>
                <a:solidFill>
                  <a:schemeClr val="tx1"/>
                </a:solidFill>
                <a:effectLst/>
                <a:uLnTx/>
                <a:uFillTx/>
                <a:latin typeface="Times New Roman" pitchFamily="18" charset="0"/>
                <a:ea typeface="+mn-ea"/>
                <a:cs typeface="+mn-cs"/>
              </a:rPr>
              <a:t>tập</a:t>
            </a:r>
            <a:r>
              <a:rPr kumimoji="0" lang="en-US" sz="1800" b="0" i="0" u="none" strike="noStrike" kern="0" cap="none" spc="0" normalizeH="0" baseline="0" noProof="0" dirty="0" smtClean="0">
                <a:ln>
                  <a:noFill/>
                </a:ln>
                <a:solidFill>
                  <a:schemeClr val="tx1"/>
                </a:solidFill>
                <a:effectLst/>
                <a:uLnTx/>
                <a:uFillTx/>
                <a:latin typeface="Times New Roman" pitchFamily="18" charset="0"/>
                <a:ea typeface="+mn-ea"/>
                <a:cs typeface="+mn-cs"/>
              </a:rPr>
              <a:t>, </a:t>
            </a:r>
            <a:r>
              <a:rPr kumimoji="0" lang="en-US" sz="1800" b="0" i="0" u="none" strike="noStrike" kern="0" cap="none" spc="0" normalizeH="0" baseline="0" noProof="0" dirty="0" err="1" smtClean="0">
                <a:ln>
                  <a:noFill/>
                </a:ln>
                <a:solidFill>
                  <a:schemeClr val="tx1"/>
                </a:solidFill>
                <a:effectLst/>
                <a:uLnTx/>
                <a:uFillTx/>
                <a:latin typeface="Times New Roman" pitchFamily="18" charset="0"/>
                <a:ea typeface="+mn-ea"/>
                <a:cs typeface="+mn-cs"/>
              </a:rPr>
              <a:t>đi</a:t>
            </a:r>
            <a:r>
              <a:rPr kumimoji="0" lang="en-US" sz="1800" b="0" i="0" u="none" strike="noStrike" kern="0" cap="none" spc="0" normalizeH="0" baseline="0" noProof="0" dirty="0" smtClean="0">
                <a:ln>
                  <a:noFill/>
                </a:ln>
                <a:solidFill>
                  <a:schemeClr val="tx1"/>
                </a:solidFill>
                <a:effectLst/>
                <a:uLnTx/>
                <a:uFillTx/>
                <a:latin typeface="Times New Roman" pitchFamily="18" charset="0"/>
                <a:ea typeface="+mn-ea"/>
                <a:cs typeface="+mn-cs"/>
              </a:rPr>
              <a:t> </a:t>
            </a:r>
            <a:r>
              <a:rPr kumimoji="0" lang="en-US" sz="1800" b="0" i="0" u="none" strike="noStrike" kern="0" cap="none" spc="0" normalizeH="0" baseline="0" noProof="0" dirty="0" err="1" smtClean="0">
                <a:ln>
                  <a:noFill/>
                </a:ln>
                <a:solidFill>
                  <a:schemeClr val="tx1"/>
                </a:solidFill>
                <a:effectLst/>
                <a:uLnTx/>
                <a:uFillTx/>
                <a:latin typeface="Times New Roman" pitchFamily="18" charset="0"/>
                <a:ea typeface="+mn-ea"/>
                <a:cs typeface="+mn-cs"/>
              </a:rPr>
              <a:t>lại</a:t>
            </a:r>
            <a:r>
              <a:rPr kumimoji="0" lang="en-US" sz="1800" b="0" i="0" u="none" strike="noStrike" kern="0" cap="none" spc="0" normalizeH="0" baseline="0" noProof="0" dirty="0" smtClean="0">
                <a:ln>
                  <a:noFill/>
                </a:ln>
                <a:solidFill>
                  <a:schemeClr val="tx1"/>
                </a:solidFill>
                <a:effectLst/>
                <a:uLnTx/>
                <a:uFillTx/>
                <a:latin typeface="Times New Roman" pitchFamily="18" charset="0"/>
                <a:ea typeface="+mn-ea"/>
                <a:cs typeface="+mn-cs"/>
              </a:rPr>
              <a:t> </a:t>
            </a:r>
            <a:r>
              <a:rPr kumimoji="0" lang="en-US" sz="1800" b="0" i="0" u="none" strike="noStrike" kern="0" cap="none" spc="0" normalizeH="0" baseline="0" noProof="0" dirty="0" err="1" smtClean="0">
                <a:ln>
                  <a:noFill/>
                </a:ln>
                <a:solidFill>
                  <a:schemeClr val="tx1"/>
                </a:solidFill>
                <a:effectLst/>
                <a:uLnTx/>
                <a:uFillTx/>
                <a:latin typeface="Times New Roman" pitchFamily="18" charset="0"/>
                <a:ea typeface="+mn-ea"/>
                <a:cs typeface="+mn-cs"/>
              </a:rPr>
              <a:t>với</a:t>
            </a:r>
            <a:r>
              <a:rPr kumimoji="0" lang="en-US" sz="1800" b="0" i="0" u="none" strike="noStrike" kern="0" cap="none" spc="0" normalizeH="0" baseline="0" noProof="0" dirty="0" smtClean="0">
                <a:ln>
                  <a:noFill/>
                </a:ln>
                <a:solidFill>
                  <a:schemeClr val="tx1"/>
                </a:solidFill>
                <a:effectLst/>
                <a:uLnTx/>
                <a:uFillTx/>
                <a:latin typeface="Times New Roman" pitchFamily="18" charset="0"/>
                <a:ea typeface="+mn-ea"/>
                <a:cs typeface="+mn-cs"/>
              </a:rPr>
              <a:t> </a:t>
            </a:r>
            <a:r>
              <a:rPr kumimoji="0" lang="en-US" sz="1800" b="0" i="0" u="none" strike="noStrike" kern="0" cap="none" spc="0" normalizeH="0" baseline="0" noProof="0" dirty="0" err="1" smtClean="0">
                <a:ln>
                  <a:noFill/>
                </a:ln>
                <a:solidFill>
                  <a:schemeClr val="tx1"/>
                </a:solidFill>
                <a:effectLst/>
                <a:uLnTx/>
                <a:uFillTx/>
                <a:latin typeface="Times New Roman" pitchFamily="18" charset="0"/>
                <a:ea typeface="+mn-ea"/>
                <a:cs typeface="+mn-cs"/>
              </a:rPr>
              <a:t>người</a:t>
            </a:r>
            <a:r>
              <a:rPr kumimoji="0" lang="en-US" sz="1800" b="0" i="0" u="none" strike="noStrike" kern="0" cap="none" spc="0" normalizeH="0" baseline="0" noProof="0" dirty="0" smtClean="0">
                <a:ln>
                  <a:noFill/>
                </a:ln>
                <a:solidFill>
                  <a:schemeClr val="tx1"/>
                </a:solidFill>
                <a:effectLst/>
                <a:uLnTx/>
                <a:uFillTx/>
                <a:latin typeface="Times New Roman" pitchFamily="18" charset="0"/>
                <a:ea typeface="+mn-ea"/>
                <a:cs typeface="+mn-cs"/>
              </a:rPr>
              <a:t> </a:t>
            </a:r>
            <a:r>
              <a:rPr kumimoji="0" lang="en-US" sz="1800" b="0" i="0" u="none" strike="noStrike" kern="0" cap="none" spc="0" normalizeH="0" baseline="0" noProof="0" dirty="0" err="1" smtClean="0">
                <a:ln>
                  <a:noFill/>
                </a:ln>
                <a:solidFill>
                  <a:schemeClr val="tx1"/>
                </a:solidFill>
                <a:effectLst/>
                <a:uLnTx/>
                <a:uFillTx/>
                <a:latin typeface="Times New Roman" pitchFamily="18" charset="0"/>
                <a:ea typeface="+mn-ea"/>
                <a:cs typeface="+mn-cs"/>
              </a:rPr>
              <a:t>không</a:t>
            </a:r>
            <a:r>
              <a:rPr kumimoji="0" lang="en-US" sz="1800" b="0" i="0" u="none" strike="noStrike" kern="0" cap="none" spc="0" normalizeH="0" baseline="0" noProof="0" dirty="0" smtClean="0">
                <a:ln>
                  <a:noFill/>
                </a:ln>
                <a:solidFill>
                  <a:schemeClr val="tx1"/>
                </a:solidFill>
                <a:effectLst/>
                <a:uLnTx/>
                <a:uFillTx/>
                <a:latin typeface="Times New Roman" pitchFamily="18" charset="0"/>
                <a:ea typeface="+mn-ea"/>
                <a:cs typeface="+mn-cs"/>
              </a:rPr>
              <a:t> </a:t>
            </a:r>
            <a:r>
              <a:rPr kumimoji="0" lang="en-US" sz="1800" b="0" i="0" u="none" strike="noStrike" kern="0" cap="none" spc="0" normalizeH="0" baseline="0" noProof="0" dirty="0" err="1" smtClean="0">
                <a:ln>
                  <a:noFill/>
                </a:ln>
                <a:solidFill>
                  <a:schemeClr val="tx1"/>
                </a:solidFill>
                <a:effectLst/>
                <a:uLnTx/>
                <a:uFillTx/>
                <a:latin typeface="Times New Roman" pitchFamily="18" charset="0"/>
                <a:ea typeface="+mn-ea"/>
                <a:cs typeface="+mn-cs"/>
              </a:rPr>
              <a:t>có</a:t>
            </a:r>
            <a:r>
              <a:rPr kumimoji="0" lang="en-US" sz="1800" b="0" i="0" u="none" strike="noStrike" kern="0" cap="none" spc="0" normalizeH="0" baseline="0" noProof="0" dirty="0" smtClean="0">
                <a:ln>
                  <a:noFill/>
                </a:ln>
                <a:solidFill>
                  <a:schemeClr val="tx1"/>
                </a:solidFill>
                <a:effectLst/>
                <a:uLnTx/>
                <a:uFillTx/>
                <a:latin typeface="Times New Roman" pitchFamily="18" charset="0"/>
                <a:ea typeface="+mn-ea"/>
                <a:cs typeface="+mn-cs"/>
              </a:rPr>
              <a:t> </a:t>
            </a:r>
            <a:r>
              <a:rPr kumimoji="0" lang="en-US" sz="1800" b="0" i="0" u="none" strike="noStrike" kern="0" cap="none" spc="0" normalizeH="0" baseline="0" noProof="0" dirty="0" err="1" smtClean="0">
                <a:ln>
                  <a:noFill/>
                </a:ln>
                <a:solidFill>
                  <a:schemeClr val="tx1"/>
                </a:solidFill>
                <a:effectLst/>
                <a:uLnTx/>
                <a:uFillTx/>
                <a:latin typeface="Times New Roman" pitchFamily="18" charset="0"/>
                <a:ea typeface="+mn-ea"/>
                <a:cs typeface="+mn-cs"/>
              </a:rPr>
              <a:t>công</a:t>
            </a:r>
            <a:r>
              <a:rPr kumimoji="0" lang="en-US" sz="1800" b="0" i="0" u="none" strike="noStrike" kern="0" cap="none" spc="0" normalizeH="0" baseline="0" noProof="0" dirty="0" smtClean="0">
                <a:ln>
                  <a:noFill/>
                </a:ln>
                <a:solidFill>
                  <a:schemeClr val="tx1"/>
                </a:solidFill>
                <a:effectLst/>
                <a:uLnTx/>
                <a:uFillTx/>
                <a:latin typeface="Times New Roman" pitchFamily="18" charset="0"/>
                <a:ea typeface="+mn-ea"/>
                <a:cs typeface="+mn-cs"/>
              </a:rPr>
              <a:t> </a:t>
            </a:r>
            <a:r>
              <a:rPr kumimoji="0" lang="en-US" sz="1800" b="0" i="0" u="none" strike="noStrike" kern="0" cap="none" spc="0" normalizeH="0" baseline="0" noProof="0" dirty="0" err="1" smtClean="0">
                <a:ln>
                  <a:noFill/>
                </a:ln>
                <a:solidFill>
                  <a:schemeClr val="tx1"/>
                </a:solidFill>
                <a:effectLst/>
                <a:uLnTx/>
                <a:uFillTx/>
                <a:latin typeface="Times New Roman" pitchFamily="18" charset="0"/>
                <a:ea typeface="+mn-ea"/>
                <a:cs typeface="+mn-cs"/>
              </a:rPr>
              <a:t>ăn</a:t>
            </a:r>
            <a:r>
              <a:rPr kumimoji="0" lang="en-US" sz="1800" b="0" i="0" u="none" strike="noStrike" kern="0" cap="none" spc="0" normalizeH="0" baseline="0" noProof="0" dirty="0" smtClean="0">
                <a:ln>
                  <a:noFill/>
                </a:ln>
                <a:solidFill>
                  <a:schemeClr val="tx1"/>
                </a:solidFill>
                <a:effectLst/>
                <a:uLnTx/>
                <a:uFillTx/>
                <a:latin typeface="Times New Roman" pitchFamily="18" charset="0"/>
                <a:ea typeface="+mn-ea"/>
                <a:cs typeface="+mn-cs"/>
              </a:rPr>
              <a:t> </a:t>
            </a:r>
            <a:r>
              <a:rPr kumimoji="0" lang="en-US" sz="1800" b="0" i="0" u="none" strike="noStrike" kern="0" cap="none" spc="0" normalizeH="0" baseline="0" noProof="0" dirty="0" err="1" smtClean="0">
                <a:ln>
                  <a:noFill/>
                </a:ln>
                <a:solidFill>
                  <a:schemeClr val="tx1"/>
                </a:solidFill>
                <a:effectLst/>
                <a:uLnTx/>
                <a:uFillTx/>
                <a:latin typeface="Times New Roman" pitchFamily="18" charset="0"/>
                <a:ea typeface="+mn-ea"/>
                <a:cs typeface="+mn-cs"/>
              </a:rPr>
              <a:t>việc</a:t>
            </a:r>
            <a:r>
              <a:rPr kumimoji="0" lang="en-US" sz="1800" b="0" i="0" u="none" strike="noStrike" kern="0" cap="none" spc="0" normalizeH="0" baseline="0" noProof="0" dirty="0" smtClean="0">
                <a:ln>
                  <a:noFill/>
                </a:ln>
                <a:solidFill>
                  <a:schemeClr val="tx1"/>
                </a:solidFill>
                <a:effectLst/>
                <a:uLnTx/>
                <a:uFillTx/>
                <a:latin typeface="Times New Roman" pitchFamily="18" charset="0"/>
                <a:ea typeface="+mn-ea"/>
                <a:cs typeface="+mn-cs"/>
              </a:rPr>
              <a:t> </a:t>
            </a:r>
            <a:r>
              <a:rPr kumimoji="0" lang="en-US" sz="1800" b="0" i="0" u="none" strike="noStrike" kern="0" cap="none" spc="0" normalizeH="0" baseline="0" noProof="0" dirty="0" err="1" smtClean="0">
                <a:ln>
                  <a:noFill/>
                </a:ln>
                <a:solidFill>
                  <a:schemeClr val="tx1"/>
                </a:solidFill>
                <a:effectLst/>
                <a:uLnTx/>
                <a:uFillTx/>
                <a:latin typeface="Times New Roman" pitchFamily="18" charset="0"/>
                <a:ea typeface="+mn-ea"/>
                <a:cs typeface="+mn-cs"/>
              </a:rPr>
              <a:t>làm</a:t>
            </a:r>
            <a:r>
              <a:rPr kumimoji="0" lang="en-US" sz="1800" b="0" i="0" u="none" strike="noStrike" kern="0" cap="none" spc="0" normalizeH="0" baseline="0" noProof="0" dirty="0" smtClean="0">
                <a:ln>
                  <a:noFill/>
                </a:ln>
                <a:solidFill>
                  <a:schemeClr val="tx1"/>
                </a:solidFill>
                <a:effectLst/>
                <a:uLnTx/>
                <a:uFillTx/>
                <a:latin typeface="Times New Roman" pitchFamily="18" charset="0"/>
                <a:ea typeface="+mn-ea"/>
                <a:cs typeface="+mn-cs"/>
              </a:rPr>
              <a:t>, </a:t>
            </a:r>
            <a:r>
              <a:rPr kumimoji="0" lang="en-US" sz="1800" b="0" i="0" u="none" strike="noStrike" kern="0" cap="none" spc="0" normalizeH="0" baseline="0" noProof="0" dirty="0" err="1" smtClean="0">
                <a:ln>
                  <a:noFill/>
                </a:ln>
                <a:solidFill>
                  <a:schemeClr val="tx1"/>
                </a:solidFill>
                <a:effectLst/>
                <a:uLnTx/>
                <a:uFillTx/>
                <a:latin typeface="Times New Roman" pitchFamily="18" charset="0"/>
                <a:ea typeface="+mn-ea"/>
                <a:cs typeface="+mn-cs"/>
              </a:rPr>
              <a:t>không</a:t>
            </a:r>
            <a:r>
              <a:rPr kumimoji="0" lang="en-US" sz="1800" b="0" i="0" u="none" strike="noStrike" kern="0" cap="none" spc="0" normalizeH="0" baseline="0" noProof="0" dirty="0" smtClean="0">
                <a:ln>
                  <a:noFill/>
                </a:ln>
                <a:solidFill>
                  <a:schemeClr val="tx1"/>
                </a:solidFill>
                <a:effectLst/>
                <a:uLnTx/>
                <a:uFillTx/>
                <a:latin typeface="Times New Roman" pitchFamily="18" charset="0"/>
                <a:ea typeface="+mn-ea"/>
                <a:cs typeface="+mn-cs"/>
              </a:rPr>
              <a:t> </a:t>
            </a:r>
            <a:r>
              <a:rPr kumimoji="0" lang="en-US" sz="1800" b="0" i="0" u="none" strike="noStrike" kern="0" cap="none" spc="0" normalizeH="0" baseline="0" noProof="0" dirty="0" err="1" smtClean="0">
                <a:ln>
                  <a:noFill/>
                </a:ln>
                <a:solidFill>
                  <a:schemeClr val="tx1"/>
                </a:solidFill>
                <a:effectLst/>
                <a:uLnTx/>
                <a:uFillTx/>
                <a:latin typeface="Times New Roman" pitchFamily="18" charset="0"/>
                <a:ea typeface="+mn-ea"/>
                <a:cs typeface="+mn-cs"/>
              </a:rPr>
              <a:t>lao</a:t>
            </a:r>
            <a:r>
              <a:rPr kumimoji="0" lang="en-US" sz="1800" b="0" i="0" u="none" strike="noStrike" kern="0" cap="none" spc="0" normalizeH="0" noProof="0" dirty="0" smtClean="0">
                <a:ln>
                  <a:noFill/>
                </a:ln>
                <a:solidFill>
                  <a:schemeClr val="tx1"/>
                </a:solidFill>
                <a:effectLst/>
                <a:uLnTx/>
                <a:uFillTx/>
                <a:latin typeface="Times New Roman" pitchFamily="18" charset="0"/>
                <a:ea typeface="+mn-ea"/>
                <a:cs typeface="+mn-cs"/>
              </a:rPr>
              <a:t> </a:t>
            </a:r>
            <a:r>
              <a:rPr kumimoji="0" lang="en-US" sz="1800" b="0" i="0" u="none" strike="noStrike" kern="0" cap="none" spc="0" normalizeH="0" baseline="0" noProof="0" dirty="0" err="1" smtClean="0">
                <a:ln>
                  <a:noFill/>
                </a:ln>
                <a:solidFill>
                  <a:schemeClr val="tx1"/>
                </a:solidFill>
                <a:effectLst/>
                <a:uLnTx/>
                <a:uFillTx/>
                <a:latin typeface="Times New Roman" pitchFamily="18" charset="0"/>
                <a:ea typeface="+mn-ea"/>
                <a:cs typeface="+mn-cs"/>
              </a:rPr>
              <a:t>động</a:t>
            </a:r>
            <a:r>
              <a:rPr kumimoji="0" lang="en-US" sz="1800" b="0" i="0" u="none" strike="noStrike" kern="0" cap="none" spc="0" normalizeH="0" baseline="0" noProof="0" dirty="0" smtClean="0">
                <a:ln>
                  <a:noFill/>
                </a:ln>
                <a:solidFill>
                  <a:schemeClr val="tx1"/>
                </a:solidFill>
                <a:effectLst/>
                <a:uLnTx/>
                <a:uFillTx/>
                <a:latin typeface="Times New Roman" pitchFamily="18" charset="0"/>
                <a:ea typeface="+mn-ea"/>
                <a:cs typeface="+mn-cs"/>
              </a:rPr>
              <a:t>, </a:t>
            </a:r>
            <a:r>
              <a:rPr kumimoji="0" lang="en-US" sz="1800" b="0" i="0" u="none" strike="noStrike" kern="0" cap="none" spc="0" normalizeH="0" baseline="0" noProof="0" dirty="0" err="1" smtClean="0">
                <a:ln>
                  <a:noFill/>
                </a:ln>
                <a:solidFill>
                  <a:schemeClr val="tx1"/>
                </a:solidFill>
                <a:effectLst/>
                <a:uLnTx/>
                <a:uFillTx/>
                <a:latin typeface="Times New Roman" pitchFamily="18" charset="0"/>
                <a:ea typeface="+mn-ea"/>
                <a:cs typeface="+mn-cs"/>
              </a:rPr>
              <a:t>không</a:t>
            </a:r>
            <a:r>
              <a:rPr kumimoji="0" lang="en-US" sz="1800" b="0" i="0" u="none" strike="noStrike" kern="0" cap="none" spc="0" normalizeH="0" baseline="0" noProof="0" dirty="0" smtClean="0">
                <a:ln>
                  <a:noFill/>
                </a:ln>
                <a:solidFill>
                  <a:schemeClr val="tx1"/>
                </a:solidFill>
                <a:effectLst/>
                <a:uLnTx/>
                <a:uFillTx/>
                <a:latin typeface="Times New Roman" pitchFamily="18" charset="0"/>
                <a:ea typeface="+mn-ea"/>
                <a:cs typeface="+mn-cs"/>
              </a:rPr>
              <a:t> </a:t>
            </a:r>
            <a:r>
              <a:rPr kumimoji="0" lang="en-US" sz="1800" b="0" i="0" u="none" strike="noStrike" kern="0" cap="none" spc="0" normalizeH="0" baseline="0" noProof="0" dirty="0" err="1" smtClean="0">
                <a:ln>
                  <a:noFill/>
                </a:ln>
                <a:solidFill>
                  <a:schemeClr val="tx1"/>
                </a:solidFill>
                <a:effectLst/>
                <a:uLnTx/>
                <a:uFillTx/>
                <a:latin typeface="Times New Roman" pitchFamily="18" charset="0"/>
                <a:ea typeface="+mn-ea"/>
                <a:cs typeface="+mn-cs"/>
              </a:rPr>
              <a:t>học</a:t>
            </a:r>
            <a:r>
              <a:rPr kumimoji="0" lang="en-US" sz="1800" b="0" i="0" u="none" strike="noStrike" kern="0" cap="none" spc="0" normalizeH="0" baseline="0" noProof="0" dirty="0" smtClean="0">
                <a:ln>
                  <a:noFill/>
                </a:ln>
                <a:solidFill>
                  <a:schemeClr val="tx1"/>
                </a:solidFill>
                <a:effectLst/>
                <a:uLnTx/>
                <a:uFillTx/>
                <a:latin typeface="Times New Roman" pitchFamily="18" charset="0"/>
                <a:ea typeface="+mn-ea"/>
                <a:cs typeface="+mn-cs"/>
              </a:rPr>
              <a:t> </a:t>
            </a:r>
            <a:r>
              <a:rPr kumimoji="0" lang="en-US" sz="1800" b="0" i="0" u="none" strike="noStrike" kern="0" cap="none" spc="0" normalizeH="0" baseline="0" noProof="0" dirty="0" err="1" smtClean="0">
                <a:ln>
                  <a:noFill/>
                </a:ln>
                <a:solidFill>
                  <a:schemeClr val="tx1"/>
                </a:solidFill>
                <a:effectLst/>
                <a:uLnTx/>
                <a:uFillTx/>
                <a:latin typeface="Times New Roman" pitchFamily="18" charset="0"/>
                <a:ea typeface="+mn-ea"/>
                <a:cs typeface="+mn-cs"/>
              </a:rPr>
              <a:t>hành</a:t>
            </a:r>
            <a:r>
              <a:rPr kumimoji="0" lang="en-US" sz="1800" b="0" i="0" u="none" strike="noStrike" kern="0" cap="none" spc="0" normalizeH="0" baseline="0" noProof="0" dirty="0" smtClean="0">
                <a:ln>
                  <a:noFill/>
                </a:ln>
                <a:solidFill>
                  <a:schemeClr val="tx1"/>
                </a:solidFill>
                <a:effectLst/>
                <a:uLnTx/>
                <a:uFillTx/>
                <a:latin typeface="Times New Roman" pitchFamily="18" charset="0"/>
                <a:ea typeface="+mn-ea"/>
                <a:cs typeface="+mn-cs"/>
              </a:rPr>
              <a:t>, hay </a:t>
            </a:r>
            <a:r>
              <a:rPr kumimoji="0" lang="en-US" sz="1800" b="0" i="0" u="none" strike="noStrike" kern="0" cap="none" spc="0" normalizeH="0" baseline="0" noProof="0" dirty="0" err="1" smtClean="0">
                <a:ln>
                  <a:noFill/>
                </a:ln>
                <a:solidFill>
                  <a:schemeClr val="tx1"/>
                </a:solidFill>
                <a:effectLst/>
                <a:uLnTx/>
                <a:uFillTx/>
                <a:latin typeface="Times New Roman" pitchFamily="18" charset="0"/>
                <a:ea typeface="+mn-ea"/>
                <a:cs typeface="+mn-cs"/>
              </a:rPr>
              <a:t>chơi</a:t>
            </a:r>
            <a:r>
              <a:rPr kumimoji="0" lang="en-US" sz="1800" b="0" i="0" u="none" strike="noStrike" kern="0" cap="none" spc="0" normalizeH="0" baseline="0" noProof="0" dirty="0" smtClean="0">
                <a:ln>
                  <a:noFill/>
                </a:ln>
                <a:solidFill>
                  <a:schemeClr val="tx1"/>
                </a:solidFill>
                <a:effectLst/>
                <a:uLnTx/>
                <a:uFillTx/>
                <a:latin typeface="Times New Roman" pitchFamily="18" charset="0"/>
                <a:ea typeface="+mn-ea"/>
                <a:cs typeface="+mn-cs"/>
              </a:rPr>
              <a:t> </a:t>
            </a:r>
            <a:r>
              <a:rPr kumimoji="0" lang="en-US" sz="1800" b="0" i="0" u="none" strike="noStrike" kern="0" cap="none" spc="0" normalizeH="0" baseline="0" noProof="0" dirty="0" err="1" smtClean="0">
                <a:ln>
                  <a:noFill/>
                </a:ln>
                <a:solidFill>
                  <a:schemeClr val="tx1"/>
                </a:solidFill>
                <a:effectLst/>
                <a:uLnTx/>
                <a:uFillTx/>
                <a:latin typeface="Times New Roman" pitchFamily="18" charset="0"/>
                <a:ea typeface="+mn-ea"/>
                <a:cs typeface="+mn-cs"/>
              </a:rPr>
              <a:t>thân</a:t>
            </a:r>
            <a:r>
              <a:rPr kumimoji="0" lang="en-US" sz="1800" b="0" i="0" u="none" strike="noStrike" kern="0" cap="none" spc="0" normalizeH="0" baseline="0" noProof="0" dirty="0" smtClean="0">
                <a:ln>
                  <a:noFill/>
                </a:ln>
                <a:solidFill>
                  <a:schemeClr val="tx1"/>
                </a:solidFill>
                <a:effectLst/>
                <a:uLnTx/>
                <a:uFillTx/>
                <a:latin typeface="Times New Roman" pitchFamily="18" charset="0"/>
                <a:ea typeface="+mn-ea"/>
                <a:cs typeface="+mn-cs"/>
              </a:rPr>
              <a:t> </a:t>
            </a:r>
            <a:r>
              <a:rPr kumimoji="0" lang="en-US" sz="1800" b="0" i="0" u="none" strike="noStrike" kern="0" cap="none" spc="0" normalizeH="0" baseline="0" noProof="0" dirty="0" err="1" smtClean="0">
                <a:ln>
                  <a:noFill/>
                </a:ln>
                <a:solidFill>
                  <a:schemeClr val="tx1"/>
                </a:solidFill>
                <a:effectLst/>
                <a:uLnTx/>
                <a:uFillTx/>
                <a:latin typeface="Times New Roman" pitchFamily="18" charset="0"/>
                <a:ea typeface="+mn-ea"/>
                <a:cs typeface="+mn-cs"/>
              </a:rPr>
              <a:t>với</a:t>
            </a:r>
            <a:r>
              <a:rPr kumimoji="0" lang="en-US" sz="1800" b="0" i="0" u="none" strike="noStrike" kern="0" cap="none" spc="0" normalizeH="0" baseline="0" noProof="0" dirty="0" smtClean="0">
                <a:ln>
                  <a:noFill/>
                </a:ln>
                <a:solidFill>
                  <a:schemeClr val="tx1"/>
                </a:solidFill>
                <a:effectLst/>
                <a:uLnTx/>
                <a:uFillTx/>
                <a:latin typeface="Times New Roman" pitchFamily="18" charset="0"/>
                <a:ea typeface="+mn-ea"/>
                <a:cs typeface="+mn-cs"/>
              </a:rPr>
              <a:t> </a:t>
            </a:r>
            <a:r>
              <a:rPr kumimoji="0" lang="en-US" sz="1800" b="0" i="0" u="none" strike="noStrike" kern="0" cap="none" spc="0" normalizeH="0" baseline="0" noProof="0" dirty="0" err="1" smtClean="0">
                <a:ln>
                  <a:noFill/>
                </a:ln>
                <a:solidFill>
                  <a:schemeClr val="tx1"/>
                </a:solidFill>
                <a:effectLst/>
                <a:uLnTx/>
                <a:uFillTx/>
                <a:latin typeface="Times New Roman" pitchFamily="18" charset="0"/>
                <a:ea typeface="+mn-ea"/>
                <a:cs typeface="+mn-cs"/>
              </a:rPr>
              <a:t>người</a:t>
            </a:r>
            <a:r>
              <a:rPr kumimoji="0" lang="en-US" sz="1800" b="0" i="0" u="none" strike="noStrike" kern="0" cap="none" spc="0" normalizeH="0" baseline="0" noProof="0" dirty="0" smtClean="0">
                <a:ln>
                  <a:noFill/>
                </a:ln>
                <a:solidFill>
                  <a:schemeClr val="tx1"/>
                </a:solidFill>
                <a:effectLst/>
                <a:uLnTx/>
                <a:uFillTx/>
                <a:latin typeface="Times New Roman" pitchFamily="18" charset="0"/>
                <a:ea typeface="+mn-ea"/>
                <a:cs typeface="+mn-cs"/>
              </a:rPr>
              <a:t> </a:t>
            </a:r>
            <a:r>
              <a:rPr kumimoji="0" lang="en-US" sz="1800" b="0" i="0" u="none" strike="noStrike" kern="0" cap="none" spc="0" normalizeH="0" baseline="0" noProof="0" dirty="0" err="1" smtClean="0">
                <a:ln>
                  <a:noFill/>
                </a:ln>
                <a:solidFill>
                  <a:schemeClr val="tx1"/>
                </a:solidFill>
                <a:effectLst/>
                <a:uLnTx/>
                <a:uFillTx/>
                <a:latin typeface="Times New Roman" pitchFamily="18" charset="0"/>
                <a:ea typeface="+mn-ea"/>
                <a:cs typeface="+mn-cs"/>
              </a:rPr>
              <a:t>nghiện</a:t>
            </a:r>
            <a:r>
              <a:rPr kumimoji="0" lang="en-US" sz="1800" b="0" i="0" u="none" strike="noStrike" kern="0" cap="none" spc="0" normalizeH="0" baseline="0" noProof="0" dirty="0" smtClean="0">
                <a:ln>
                  <a:noFill/>
                </a:ln>
                <a:solidFill>
                  <a:schemeClr val="tx1"/>
                </a:solidFill>
                <a:effectLst/>
                <a:uLnTx/>
                <a:uFillTx/>
                <a:latin typeface="Times New Roman" pitchFamily="18" charset="0"/>
                <a:ea typeface="+mn-ea"/>
                <a:cs typeface="+mn-cs"/>
              </a:rPr>
              <a:t> ma </a:t>
            </a:r>
            <a:r>
              <a:rPr kumimoji="0" lang="en-US" sz="1800" b="0" i="0" u="none" strike="noStrike" kern="0" cap="none" spc="0" normalizeH="0" baseline="0" noProof="0" dirty="0" err="1" smtClean="0">
                <a:ln>
                  <a:noFill/>
                </a:ln>
                <a:solidFill>
                  <a:schemeClr val="tx1"/>
                </a:solidFill>
                <a:effectLst/>
                <a:uLnTx/>
                <a:uFillTx/>
                <a:latin typeface="Times New Roman" pitchFamily="18" charset="0"/>
                <a:ea typeface="+mn-ea"/>
                <a:cs typeface="+mn-cs"/>
              </a:rPr>
              <a:t>túy</a:t>
            </a:r>
            <a:r>
              <a:rPr kumimoji="0" lang="en-US" sz="1800" b="0" i="0" u="none" strike="noStrike" kern="0" cap="none" spc="0" normalizeH="0" baseline="0" noProof="0" dirty="0" smtClean="0">
                <a:ln>
                  <a:noFill/>
                </a:ln>
                <a:solidFill>
                  <a:schemeClr val="tx1"/>
                </a:solidFill>
                <a:effectLst/>
                <a:uLnTx/>
                <a:uFillTx/>
                <a:latin typeface="Times New Roman" pitchFamily="18" charset="0"/>
                <a:ea typeface="+mn-ea"/>
                <a:cs typeface="+mn-cs"/>
              </a:rPr>
              <a:t>.</a:t>
            </a:r>
          </a:p>
          <a:p>
            <a:pPr marL="282575" indent="-282575" algn="just" defTabSz="752475">
              <a:lnSpc>
                <a:spcPct val="110000"/>
              </a:lnSpc>
              <a:spcBef>
                <a:spcPct val="20000"/>
              </a:spcBef>
            </a:pPr>
            <a:r>
              <a:rPr lang="en-US" sz="1800" kern="0" dirty="0" smtClean="0">
                <a:latin typeface="Times New Roman" pitchFamily="18" charset="0"/>
              </a:rPr>
              <a:t>	- </a:t>
            </a:r>
            <a:r>
              <a:rPr lang="en-US" sz="1800" kern="0" dirty="0" err="1" smtClean="0">
                <a:latin typeface="Times New Roman" pitchFamily="18" charset="0"/>
              </a:rPr>
              <a:t>Đi</a:t>
            </a:r>
            <a:r>
              <a:rPr lang="en-US" sz="1800" kern="0" dirty="0" smtClean="0">
                <a:latin typeface="Times New Roman" pitchFamily="18" charset="0"/>
              </a:rPr>
              <a:t> </a:t>
            </a:r>
            <a:r>
              <a:rPr lang="en-US" sz="1800" kern="0" dirty="0" err="1" smtClean="0">
                <a:latin typeface="Times New Roman" pitchFamily="18" charset="0"/>
              </a:rPr>
              <a:t>lại</a:t>
            </a:r>
            <a:r>
              <a:rPr lang="en-US" sz="1800" kern="0" dirty="0" smtClean="0">
                <a:latin typeface="Times New Roman" pitchFamily="18" charset="0"/>
              </a:rPr>
              <a:t> </a:t>
            </a:r>
            <a:r>
              <a:rPr lang="en-US" sz="1800" kern="0" dirty="0" err="1" smtClean="0">
                <a:latin typeface="Times New Roman" pitchFamily="18" charset="0"/>
              </a:rPr>
              <a:t>có</a:t>
            </a:r>
            <a:r>
              <a:rPr lang="en-US" sz="1800" kern="0" dirty="0" smtClean="0">
                <a:latin typeface="Times New Roman" pitchFamily="18" charset="0"/>
              </a:rPr>
              <a:t> </a:t>
            </a:r>
            <a:r>
              <a:rPr lang="en-US" sz="1800" kern="0" dirty="0" err="1" smtClean="0">
                <a:latin typeface="Times New Roman" pitchFamily="18" charset="0"/>
              </a:rPr>
              <a:t>quy</a:t>
            </a:r>
            <a:r>
              <a:rPr lang="en-US" sz="1800" kern="0" dirty="0" smtClean="0">
                <a:latin typeface="Times New Roman" pitchFamily="18" charset="0"/>
              </a:rPr>
              <a:t> </a:t>
            </a:r>
            <a:r>
              <a:rPr lang="en-US" sz="1800" kern="0" dirty="0" err="1" smtClean="0">
                <a:latin typeface="Times New Roman" pitchFamily="18" charset="0"/>
              </a:rPr>
              <a:t>luật</a:t>
            </a:r>
            <a:r>
              <a:rPr lang="en-US" sz="1800" kern="0" dirty="0" smtClean="0">
                <a:latin typeface="Times New Roman" pitchFamily="18" charset="0"/>
              </a:rPr>
              <a:t>, </a:t>
            </a:r>
            <a:r>
              <a:rPr lang="en-US" sz="1800" kern="0" dirty="0" err="1" smtClean="0">
                <a:latin typeface="Times New Roman" pitchFamily="18" charset="0"/>
              </a:rPr>
              <a:t>mỗi</a:t>
            </a:r>
            <a:r>
              <a:rPr lang="en-US" sz="1800" kern="0" dirty="0" smtClean="0">
                <a:latin typeface="Times New Roman" pitchFamily="18" charset="0"/>
              </a:rPr>
              <a:t> </a:t>
            </a:r>
            <a:r>
              <a:rPr lang="en-US" sz="1800" kern="0" dirty="0" err="1" smtClean="0">
                <a:latin typeface="Times New Roman" pitchFamily="18" charset="0"/>
              </a:rPr>
              <a:t>ngày</a:t>
            </a:r>
            <a:r>
              <a:rPr lang="en-US" sz="1800" kern="0" dirty="0" smtClean="0">
                <a:latin typeface="Times New Roman" pitchFamily="18" charset="0"/>
              </a:rPr>
              <a:t> </a:t>
            </a:r>
            <a:r>
              <a:rPr lang="en-US" sz="1800" kern="0" dirty="0" err="1" smtClean="0">
                <a:latin typeface="Times New Roman" pitchFamily="18" charset="0"/>
              </a:rPr>
              <a:t>cứ</a:t>
            </a:r>
            <a:r>
              <a:rPr lang="en-US" sz="1800" kern="0" dirty="0" smtClean="0">
                <a:latin typeface="Times New Roman" pitchFamily="18" charset="0"/>
              </a:rPr>
              <a:t> </a:t>
            </a:r>
            <a:r>
              <a:rPr lang="en-US" sz="1800" kern="0" dirty="0" err="1" smtClean="0">
                <a:latin typeface="Times New Roman" pitchFamily="18" charset="0"/>
              </a:rPr>
              <a:t>đến</a:t>
            </a:r>
            <a:r>
              <a:rPr lang="en-US" sz="1800" kern="0" dirty="0" smtClean="0">
                <a:latin typeface="Times New Roman" pitchFamily="18" charset="0"/>
              </a:rPr>
              <a:t> </a:t>
            </a:r>
            <a:r>
              <a:rPr lang="en-US" sz="1800" kern="0" dirty="0" err="1" smtClean="0">
                <a:latin typeface="Times New Roman" pitchFamily="18" charset="0"/>
              </a:rPr>
              <a:t>một</a:t>
            </a:r>
            <a:r>
              <a:rPr lang="en-US" sz="1800" kern="0" dirty="0" smtClean="0">
                <a:latin typeface="Times New Roman" pitchFamily="18" charset="0"/>
              </a:rPr>
              <a:t> </a:t>
            </a:r>
            <a:r>
              <a:rPr lang="en-US" sz="1800" kern="0" dirty="0" err="1" smtClean="0">
                <a:latin typeface="Times New Roman" pitchFamily="18" charset="0"/>
              </a:rPr>
              <a:t>giờ</a:t>
            </a:r>
            <a:r>
              <a:rPr lang="en-US" sz="1800" kern="0" dirty="0" smtClean="0">
                <a:latin typeface="Times New Roman" pitchFamily="18" charset="0"/>
              </a:rPr>
              <a:t> </a:t>
            </a:r>
            <a:r>
              <a:rPr lang="en-US" sz="1800" kern="0" dirty="0" err="1" smtClean="0">
                <a:latin typeface="Times New Roman" pitchFamily="18" charset="0"/>
              </a:rPr>
              <a:t>nhất</a:t>
            </a:r>
            <a:r>
              <a:rPr lang="en-US" sz="1800" kern="0" dirty="0" smtClean="0">
                <a:latin typeface="Times New Roman" pitchFamily="18" charset="0"/>
              </a:rPr>
              <a:t> </a:t>
            </a:r>
            <a:r>
              <a:rPr lang="en-US" sz="1800" kern="0" dirty="0" err="1" smtClean="0">
                <a:latin typeface="Times New Roman" pitchFamily="18" charset="0"/>
              </a:rPr>
              <a:t>định</a:t>
            </a:r>
            <a:r>
              <a:rPr lang="en-US" sz="1800" kern="0" dirty="0" smtClean="0">
                <a:latin typeface="Times New Roman" pitchFamily="18" charset="0"/>
              </a:rPr>
              <a:t> </a:t>
            </a:r>
            <a:r>
              <a:rPr lang="en-US" sz="1800" kern="0" dirty="0" err="1" smtClean="0">
                <a:latin typeface="Times New Roman" pitchFamily="18" charset="0"/>
              </a:rPr>
              <a:t>nào</a:t>
            </a:r>
            <a:r>
              <a:rPr lang="en-US" sz="1800" kern="0" dirty="0" smtClean="0">
                <a:latin typeface="Times New Roman" pitchFamily="18" charset="0"/>
              </a:rPr>
              <a:t> </a:t>
            </a:r>
            <a:r>
              <a:rPr lang="en-US" sz="1800" kern="0" dirty="0" err="1" smtClean="0">
                <a:latin typeface="Times New Roman" pitchFamily="18" charset="0"/>
              </a:rPr>
              <a:t>đó</a:t>
            </a:r>
            <a:r>
              <a:rPr lang="en-US" sz="1800" kern="0" dirty="0" smtClean="0">
                <a:latin typeface="Times New Roman" pitchFamily="18" charset="0"/>
              </a:rPr>
              <a:t> </a:t>
            </a:r>
            <a:r>
              <a:rPr lang="en-US" sz="1800" kern="0" dirty="0" err="1" smtClean="0">
                <a:latin typeface="Times New Roman" pitchFamily="18" charset="0"/>
              </a:rPr>
              <a:t>dù</a:t>
            </a:r>
            <a:r>
              <a:rPr lang="en-US" sz="1800" kern="0" dirty="0" smtClean="0">
                <a:latin typeface="Times New Roman" pitchFamily="18" charset="0"/>
              </a:rPr>
              <a:t> </a:t>
            </a:r>
            <a:r>
              <a:rPr lang="en-US" sz="1800" kern="0" dirty="0" err="1" smtClean="0">
                <a:latin typeface="Times New Roman" pitchFamily="18" charset="0"/>
              </a:rPr>
              <a:t>có</a:t>
            </a:r>
            <a:r>
              <a:rPr lang="en-US" sz="1800" kern="0" dirty="0" smtClean="0">
                <a:latin typeface="Times New Roman" pitchFamily="18" charset="0"/>
              </a:rPr>
              <a:t> </a:t>
            </a:r>
            <a:r>
              <a:rPr lang="en-US" sz="1800" kern="0" dirty="0" err="1" smtClean="0">
                <a:latin typeface="Times New Roman" pitchFamily="18" charset="0"/>
              </a:rPr>
              <a:t>đang</a:t>
            </a:r>
            <a:r>
              <a:rPr lang="en-US" sz="1800" kern="0" dirty="0" smtClean="0">
                <a:latin typeface="Times New Roman" pitchFamily="18" charset="0"/>
              </a:rPr>
              <a:t> </a:t>
            </a:r>
            <a:r>
              <a:rPr lang="en-US" sz="1800" kern="0" dirty="0" err="1" smtClean="0">
                <a:latin typeface="Times New Roman" pitchFamily="18" charset="0"/>
              </a:rPr>
              <a:t>bận</a:t>
            </a:r>
            <a:r>
              <a:rPr lang="en-US" sz="1800" kern="0" dirty="0" smtClean="0">
                <a:latin typeface="Times New Roman" pitchFamily="18" charset="0"/>
              </a:rPr>
              <a:t> </a:t>
            </a:r>
            <a:r>
              <a:rPr lang="en-US" sz="1800" kern="0" dirty="0" err="1" smtClean="0">
                <a:latin typeface="Times New Roman" pitchFamily="18" charset="0"/>
              </a:rPr>
              <a:t>việc</a:t>
            </a:r>
            <a:r>
              <a:rPr lang="en-US" sz="1800" kern="0" dirty="0" smtClean="0">
                <a:latin typeface="Times New Roman" pitchFamily="18" charset="0"/>
              </a:rPr>
              <a:t> </a:t>
            </a:r>
            <a:r>
              <a:rPr lang="en-US" sz="1800" kern="0" dirty="0" err="1" smtClean="0">
                <a:latin typeface="Times New Roman" pitchFamily="18" charset="0"/>
              </a:rPr>
              <a:t>gì</a:t>
            </a:r>
            <a:r>
              <a:rPr lang="en-US" sz="1800" kern="0" dirty="0" smtClean="0">
                <a:latin typeface="Times New Roman" pitchFamily="18" charset="0"/>
              </a:rPr>
              <a:t> </a:t>
            </a:r>
            <a:r>
              <a:rPr lang="en-US" sz="1800" kern="0" dirty="0" err="1" smtClean="0">
                <a:latin typeface="Times New Roman" pitchFamily="18" charset="0"/>
              </a:rPr>
              <a:t>cũng</a:t>
            </a:r>
            <a:r>
              <a:rPr lang="en-US" sz="1800" kern="0" dirty="0" smtClean="0">
                <a:latin typeface="Times New Roman" pitchFamily="18" charset="0"/>
              </a:rPr>
              <a:t> </a:t>
            </a:r>
            <a:r>
              <a:rPr lang="en-US" sz="1800" kern="0" dirty="0" err="1" smtClean="0">
                <a:latin typeface="Times New Roman" pitchFamily="18" charset="0"/>
              </a:rPr>
              <a:t>tìm</a:t>
            </a:r>
            <a:r>
              <a:rPr lang="en-US" sz="1800" kern="0" dirty="0" smtClean="0">
                <a:latin typeface="Times New Roman" pitchFamily="18" charset="0"/>
              </a:rPr>
              <a:t> </a:t>
            </a:r>
            <a:r>
              <a:rPr lang="en-US" sz="1800" kern="0" dirty="0" err="1" smtClean="0">
                <a:latin typeface="Times New Roman" pitchFamily="18" charset="0"/>
              </a:rPr>
              <a:t>cách</a:t>
            </a:r>
            <a:r>
              <a:rPr lang="en-US" sz="1800" kern="0" dirty="0" smtClean="0">
                <a:latin typeface="Times New Roman" pitchFamily="18" charset="0"/>
              </a:rPr>
              <a:t> </a:t>
            </a:r>
            <a:r>
              <a:rPr lang="en-US" sz="1800" kern="0" dirty="0" err="1" smtClean="0">
                <a:latin typeface="Times New Roman" pitchFamily="18" charset="0"/>
              </a:rPr>
              <a:t>kiếm</a:t>
            </a:r>
            <a:r>
              <a:rPr lang="en-US" sz="1800" kern="0" dirty="0" smtClean="0">
                <a:latin typeface="Times New Roman" pitchFamily="18" charset="0"/>
              </a:rPr>
              <a:t> </a:t>
            </a:r>
            <a:r>
              <a:rPr lang="en-US" sz="1800" kern="0" dirty="0" err="1" smtClean="0">
                <a:latin typeface="Times New Roman" pitchFamily="18" charset="0"/>
              </a:rPr>
              <a:t>cớ</a:t>
            </a:r>
            <a:r>
              <a:rPr lang="en-US" sz="1800" kern="0" dirty="0" smtClean="0">
                <a:latin typeface="Times New Roman" pitchFamily="18" charset="0"/>
              </a:rPr>
              <a:t> </a:t>
            </a:r>
            <a:r>
              <a:rPr lang="en-US" sz="1800" kern="0" dirty="0" err="1" smtClean="0">
                <a:latin typeface="Times New Roman" pitchFamily="18" charset="0"/>
              </a:rPr>
              <a:t>để</a:t>
            </a:r>
            <a:r>
              <a:rPr lang="en-US" sz="1800" kern="0" dirty="0" smtClean="0">
                <a:latin typeface="Times New Roman" pitchFamily="18" charset="0"/>
              </a:rPr>
              <a:t> ‘’</a:t>
            </a:r>
            <a:r>
              <a:rPr lang="en-US" sz="1800" kern="0" dirty="0" err="1" smtClean="0">
                <a:latin typeface="Times New Roman" pitchFamily="18" charset="0"/>
              </a:rPr>
              <a:t>đi</a:t>
            </a:r>
            <a:r>
              <a:rPr lang="en-US" sz="1800" kern="0" dirty="0" smtClean="0">
                <a:latin typeface="Times New Roman" pitchFamily="18" charset="0"/>
              </a:rPr>
              <a:t>”.</a:t>
            </a:r>
          </a:p>
          <a:p>
            <a:pPr marL="282575" marR="0" lvl="0" indent="-282575" algn="just" defTabSz="752475" rtl="0" eaLnBrk="1" fontAlgn="base" latinLnBrk="0" hangingPunct="1">
              <a:lnSpc>
                <a:spcPct val="110000"/>
              </a:lnSpc>
              <a:spcBef>
                <a:spcPct val="20000"/>
              </a:spcBef>
              <a:spcAft>
                <a:spcPct val="0"/>
              </a:spcAft>
              <a:buClrTx/>
              <a:buSzTx/>
              <a:buFontTx/>
              <a:buNone/>
              <a:tabLst/>
              <a:defRPr/>
            </a:pPr>
            <a:endParaRPr kumimoji="0" lang="en-US" sz="1800" b="0" i="0" u="none" strike="noStrike" kern="0" cap="none" spc="0" normalizeH="0" baseline="0" noProof="0" dirty="0" smtClean="0">
              <a:ln>
                <a:noFill/>
              </a:ln>
              <a:solidFill>
                <a:schemeClr val="tx1"/>
              </a:solidFill>
              <a:effectLst/>
              <a:uLnTx/>
              <a:uFillTx/>
              <a:latin typeface="Times New Roman" pitchFamily="18" charset="0"/>
              <a:ea typeface="+mn-ea"/>
              <a:cs typeface="+mn-cs"/>
            </a:endParaRPr>
          </a:p>
          <a:p>
            <a:pPr marL="282575" marR="0" lvl="0" indent="-282575" algn="just" defTabSz="752475" rtl="0" eaLnBrk="1" fontAlgn="base" latinLnBrk="0" hangingPunct="1">
              <a:lnSpc>
                <a:spcPct val="105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schemeClr val="tx1"/>
              </a:solidFill>
              <a:effectLst/>
              <a:uLnTx/>
              <a:uFillTx/>
              <a:latin typeface="Times New Roman" pitchFamily="18" charset="0"/>
              <a:ea typeface="+mn-ea"/>
              <a:cs typeface="+mn-cs"/>
            </a:endParaRPr>
          </a:p>
          <a:p>
            <a:pPr marL="282575" marR="0" lvl="0" indent="-282575" algn="just" defTabSz="752475" rtl="0" eaLnBrk="1" fontAlgn="base" latinLnBrk="0" hangingPunct="1">
              <a:lnSpc>
                <a:spcPct val="90000"/>
              </a:lnSpc>
              <a:spcBef>
                <a:spcPct val="0"/>
              </a:spcBef>
              <a:spcAft>
                <a:spcPct val="0"/>
              </a:spcAft>
              <a:buClrTx/>
              <a:buSzTx/>
              <a:buFontTx/>
              <a:buNone/>
              <a:tabLst/>
              <a:defRPr/>
            </a:pPr>
            <a:r>
              <a:rPr kumimoji="0" lang="en-US" sz="1800" b="0" i="0" u="none" strike="noStrike" kern="0" cap="none" spc="0" normalizeH="0" baseline="0" noProof="0" dirty="0" smtClean="0">
                <a:ln>
                  <a:noFill/>
                </a:ln>
                <a:solidFill>
                  <a:schemeClr val="tx1"/>
                </a:solidFill>
                <a:effectLst/>
                <a:uLnTx/>
                <a:uFillTx/>
                <a:latin typeface="Times New Roman" pitchFamily="18" charset="0"/>
                <a:ea typeface="+mn-ea"/>
                <a:cs typeface="+mn-cs"/>
              </a:rPr>
              <a:t>	</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txBox="1">
            <a:spLocks noChangeArrowheads="1"/>
          </p:cNvSpPr>
          <p:nvPr/>
        </p:nvSpPr>
        <p:spPr bwMode="auto">
          <a:xfrm>
            <a:off x="563562" y="304800"/>
            <a:ext cx="7239000" cy="4572000"/>
          </a:xfrm>
          <a:prstGeom prst="rect">
            <a:avLst/>
          </a:prstGeom>
          <a:noFill/>
          <a:ln w="9525">
            <a:noFill/>
            <a:miter lim="800000"/>
            <a:headEnd/>
            <a:tailEnd/>
          </a:ln>
          <a:effectLst/>
        </p:spPr>
        <p:txBody>
          <a:bodyPr vert="horz" wrap="square" lIns="75237" tIns="37618" rIns="75237" bIns="37618" numCol="1" anchor="t" anchorCtr="0" compatLnSpc="1">
            <a:prstTxWarp prst="textNoShape">
              <a:avLst/>
            </a:prstTxWarp>
          </a:bodyPr>
          <a:lstStyle/>
          <a:p>
            <a:pPr marL="282575" lvl="0" indent="-282575" algn="just" defTabSz="752475">
              <a:lnSpc>
                <a:spcPct val="120000"/>
              </a:lnSpc>
              <a:defRPr/>
            </a:pPr>
            <a:r>
              <a:rPr lang="en-US" sz="1800" kern="0" dirty="0">
                <a:latin typeface="Times New Roman" pitchFamily="18" charset="0"/>
              </a:rPr>
              <a:t>	-</a:t>
            </a:r>
            <a:r>
              <a:rPr lang="en-US" sz="1800" kern="0" dirty="0" smtClean="0">
                <a:latin typeface="Times New Roman" pitchFamily="18" charset="0"/>
              </a:rPr>
              <a:t> </a:t>
            </a:r>
            <a:r>
              <a:rPr lang="en-US" sz="1800" kern="0" dirty="0" err="1">
                <a:latin typeface="Times New Roman" pitchFamily="18" charset="0"/>
              </a:rPr>
              <a:t>Thích</a:t>
            </a:r>
            <a:r>
              <a:rPr lang="en-US" sz="1800" kern="0" dirty="0">
                <a:latin typeface="Times New Roman" pitchFamily="18" charset="0"/>
              </a:rPr>
              <a:t> ở </a:t>
            </a:r>
            <a:r>
              <a:rPr lang="en-US" sz="1800" kern="0" dirty="0" err="1">
                <a:latin typeface="Times New Roman" pitchFamily="18" charset="0"/>
              </a:rPr>
              <a:t>một</a:t>
            </a:r>
            <a:r>
              <a:rPr lang="en-US" sz="1800" kern="0" dirty="0">
                <a:latin typeface="Times New Roman" pitchFamily="18" charset="0"/>
              </a:rPr>
              <a:t> </a:t>
            </a:r>
            <a:r>
              <a:rPr lang="en-US" sz="1800" kern="0" dirty="0" err="1">
                <a:latin typeface="Times New Roman" pitchFamily="18" charset="0"/>
              </a:rPr>
              <a:t>mình</a:t>
            </a:r>
            <a:r>
              <a:rPr lang="en-US" sz="1800" kern="0" dirty="0">
                <a:latin typeface="Times New Roman" pitchFamily="18" charset="0"/>
              </a:rPr>
              <a:t>, </a:t>
            </a:r>
            <a:r>
              <a:rPr lang="en-US" sz="1800" kern="0" dirty="0" err="1">
                <a:latin typeface="Times New Roman" pitchFamily="18" charset="0"/>
              </a:rPr>
              <a:t>ít</a:t>
            </a:r>
            <a:r>
              <a:rPr lang="en-US" sz="1800" kern="0" dirty="0">
                <a:latin typeface="Times New Roman" pitchFamily="18" charset="0"/>
              </a:rPr>
              <a:t> </a:t>
            </a:r>
            <a:r>
              <a:rPr lang="en-US" sz="1800" kern="0" dirty="0" err="1">
                <a:latin typeface="Times New Roman" pitchFamily="18" charset="0"/>
              </a:rPr>
              <a:t>hoặc</a:t>
            </a:r>
            <a:r>
              <a:rPr lang="en-US" sz="1800" kern="0" dirty="0">
                <a:latin typeface="Times New Roman" pitchFamily="18" charset="0"/>
              </a:rPr>
              <a:t> </a:t>
            </a:r>
            <a:r>
              <a:rPr lang="en-US" sz="1800" kern="0" dirty="0" err="1">
                <a:latin typeface="Times New Roman" pitchFamily="18" charset="0"/>
              </a:rPr>
              <a:t>ngại</a:t>
            </a:r>
            <a:r>
              <a:rPr lang="en-US" sz="1800" kern="0" dirty="0">
                <a:latin typeface="Times New Roman" pitchFamily="18" charset="0"/>
              </a:rPr>
              <a:t> </a:t>
            </a:r>
            <a:r>
              <a:rPr lang="en-US" sz="1800" kern="0" dirty="0" err="1">
                <a:latin typeface="Times New Roman" pitchFamily="18" charset="0"/>
              </a:rPr>
              <a:t>tiếp</a:t>
            </a:r>
            <a:r>
              <a:rPr lang="en-US" sz="1800" kern="0" dirty="0">
                <a:latin typeface="Times New Roman" pitchFamily="18" charset="0"/>
              </a:rPr>
              <a:t> </a:t>
            </a:r>
            <a:r>
              <a:rPr lang="en-US" sz="1800" kern="0" dirty="0" err="1">
                <a:latin typeface="Times New Roman" pitchFamily="18" charset="0"/>
              </a:rPr>
              <a:t>xúc</a:t>
            </a:r>
            <a:r>
              <a:rPr lang="en-US" sz="1800" kern="0" dirty="0">
                <a:latin typeface="Times New Roman" pitchFamily="18" charset="0"/>
              </a:rPr>
              <a:t> </a:t>
            </a:r>
            <a:r>
              <a:rPr lang="en-US" sz="1800" kern="0" dirty="0" err="1">
                <a:latin typeface="Times New Roman" pitchFamily="18" charset="0"/>
              </a:rPr>
              <a:t>với</a:t>
            </a:r>
            <a:r>
              <a:rPr lang="en-US" sz="1800" kern="0" dirty="0">
                <a:latin typeface="Times New Roman" pitchFamily="18" charset="0"/>
              </a:rPr>
              <a:t> </a:t>
            </a:r>
            <a:r>
              <a:rPr lang="en-US" sz="1800" kern="0" dirty="0" err="1">
                <a:latin typeface="Times New Roman" pitchFamily="18" charset="0"/>
              </a:rPr>
              <a:t>mọi</a:t>
            </a:r>
            <a:r>
              <a:rPr lang="en-US" sz="1800" kern="0" dirty="0">
                <a:latin typeface="Times New Roman" pitchFamily="18" charset="0"/>
              </a:rPr>
              <a:t> </a:t>
            </a:r>
            <a:r>
              <a:rPr lang="en-US" sz="1800" kern="0" dirty="0" err="1">
                <a:latin typeface="Times New Roman" pitchFamily="18" charset="0"/>
              </a:rPr>
              <a:t>người</a:t>
            </a:r>
            <a:r>
              <a:rPr lang="en-US" sz="1800" kern="0" dirty="0">
                <a:latin typeface="Times New Roman" pitchFamily="18" charset="0"/>
              </a:rPr>
              <a:t> (</a:t>
            </a:r>
            <a:r>
              <a:rPr lang="en-US" sz="1800" kern="0" dirty="0" err="1">
                <a:latin typeface="Times New Roman" pitchFamily="18" charset="0"/>
              </a:rPr>
              <a:t>kể</a:t>
            </a:r>
            <a:r>
              <a:rPr lang="en-US" sz="1800" kern="0" dirty="0">
                <a:latin typeface="Times New Roman" pitchFamily="18" charset="0"/>
              </a:rPr>
              <a:t> </a:t>
            </a:r>
            <a:r>
              <a:rPr lang="en-US" sz="1800" kern="0" dirty="0" err="1">
                <a:latin typeface="Times New Roman" pitchFamily="18" charset="0"/>
              </a:rPr>
              <a:t>cả</a:t>
            </a:r>
            <a:r>
              <a:rPr lang="en-US" sz="1800" kern="0" dirty="0">
                <a:latin typeface="Times New Roman" pitchFamily="18" charset="0"/>
              </a:rPr>
              <a:t> </a:t>
            </a:r>
            <a:r>
              <a:rPr lang="en-US" sz="1800" kern="0" dirty="0" err="1" smtClean="0">
                <a:latin typeface="Times New Roman" pitchFamily="18" charset="0"/>
              </a:rPr>
              <a:t>người</a:t>
            </a:r>
            <a:r>
              <a:rPr lang="en-US" sz="1800" kern="0" dirty="0" smtClean="0">
                <a:latin typeface="Times New Roman" pitchFamily="18" charset="0"/>
              </a:rPr>
              <a:t> </a:t>
            </a:r>
            <a:r>
              <a:rPr lang="en-US" sz="1800" kern="0" dirty="0" err="1" smtClean="0">
                <a:latin typeface="Times New Roman" pitchFamily="18" charset="0"/>
              </a:rPr>
              <a:t>thân</a:t>
            </a:r>
            <a:r>
              <a:rPr lang="en-US" sz="1800" kern="0" dirty="0" smtClean="0">
                <a:latin typeface="Times New Roman" pitchFamily="18" charset="0"/>
              </a:rPr>
              <a:t> </a:t>
            </a:r>
            <a:r>
              <a:rPr lang="en-US" sz="1800" kern="0" dirty="0" err="1">
                <a:latin typeface="Times New Roman" pitchFamily="18" charset="0"/>
              </a:rPr>
              <a:t>trong</a:t>
            </a:r>
            <a:r>
              <a:rPr lang="en-US" sz="1800" kern="0" dirty="0">
                <a:latin typeface="Times New Roman" pitchFamily="18" charset="0"/>
              </a:rPr>
              <a:t> </a:t>
            </a:r>
            <a:r>
              <a:rPr lang="en-US" sz="1800" kern="0" dirty="0" err="1">
                <a:latin typeface="Times New Roman" pitchFamily="18" charset="0"/>
              </a:rPr>
              <a:t>gia</a:t>
            </a:r>
            <a:r>
              <a:rPr lang="en-US" sz="1800" kern="0" dirty="0">
                <a:latin typeface="Times New Roman" pitchFamily="18" charset="0"/>
              </a:rPr>
              <a:t> </a:t>
            </a:r>
            <a:r>
              <a:rPr lang="en-US" sz="1800" kern="0" dirty="0" err="1">
                <a:latin typeface="Times New Roman" pitchFamily="18" charset="0"/>
              </a:rPr>
              <a:t>đình</a:t>
            </a:r>
            <a:r>
              <a:rPr lang="en-US" sz="1800" kern="0" dirty="0" smtClean="0">
                <a:latin typeface="Times New Roman" pitchFamily="18" charset="0"/>
              </a:rPr>
              <a:t>).</a:t>
            </a:r>
            <a:endParaRPr lang="en-US" sz="1800" kern="0" dirty="0">
              <a:latin typeface="Times New Roman" pitchFamily="18" charset="0"/>
            </a:endParaRPr>
          </a:p>
          <a:p>
            <a:pPr marL="282575" lvl="0" indent="-282575" algn="just" defTabSz="752475">
              <a:lnSpc>
                <a:spcPct val="120000"/>
              </a:lnSpc>
              <a:defRPr/>
            </a:pPr>
            <a:r>
              <a:rPr lang="en-US" sz="1800" kern="0" dirty="0">
                <a:latin typeface="Times New Roman" pitchFamily="18" charset="0"/>
              </a:rPr>
              <a:t>	-</a:t>
            </a:r>
            <a:r>
              <a:rPr lang="en-US" sz="1800" kern="0" dirty="0" smtClean="0">
                <a:latin typeface="Times New Roman" pitchFamily="18" charset="0"/>
              </a:rPr>
              <a:t> </a:t>
            </a:r>
            <a:r>
              <a:rPr lang="en-US" sz="1800" kern="0" dirty="0" err="1">
                <a:latin typeface="Times New Roman" pitchFamily="18" charset="0"/>
              </a:rPr>
              <a:t>Tâm</a:t>
            </a:r>
            <a:r>
              <a:rPr lang="en-US" sz="1800" kern="0" dirty="0">
                <a:latin typeface="Times New Roman" pitchFamily="18" charset="0"/>
              </a:rPr>
              <a:t> </a:t>
            </a:r>
            <a:r>
              <a:rPr lang="en-US" sz="1800" kern="0" dirty="0" err="1">
                <a:latin typeface="Times New Roman" pitchFamily="18" charset="0"/>
              </a:rPr>
              <a:t>trạng</a:t>
            </a:r>
            <a:r>
              <a:rPr lang="en-US" sz="1800" kern="0" dirty="0">
                <a:latin typeface="Times New Roman" pitchFamily="18" charset="0"/>
              </a:rPr>
              <a:t> </a:t>
            </a:r>
            <a:r>
              <a:rPr lang="en-US" sz="1800" kern="0" dirty="0" err="1">
                <a:latin typeface="Times New Roman" pitchFamily="18" charset="0"/>
              </a:rPr>
              <a:t>thường</a:t>
            </a:r>
            <a:r>
              <a:rPr lang="en-US" sz="1800" kern="0" dirty="0">
                <a:latin typeface="Times New Roman" pitchFamily="18" charset="0"/>
              </a:rPr>
              <a:t> lo </a:t>
            </a:r>
            <a:r>
              <a:rPr lang="en-US" sz="1800" kern="0" dirty="0" err="1">
                <a:latin typeface="Times New Roman" pitchFamily="18" charset="0"/>
              </a:rPr>
              <a:t>lắng</a:t>
            </a:r>
            <a:r>
              <a:rPr lang="en-US" sz="1800" kern="0" dirty="0">
                <a:latin typeface="Times New Roman" pitchFamily="18" charset="0"/>
              </a:rPr>
              <a:t>, </a:t>
            </a:r>
            <a:r>
              <a:rPr lang="en-US" sz="1800" kern="0" dirty="0" err="1">
                <a:latin typeface="Times New Roman" pitchFamily="18" charset="0"/>
              </a:rPr>
              <a:t>bồn</a:t>
            </a:r>
            <a:r>
              <a:rPr lang="en-US" sz="1800" kern="0" dirty="0">
                <a:latin typeface="Times New Roman" pitchFamily="18" charset="0"/>
              </a:rPr>
              <a:t> </a:t>
            </a:r>
            <a:r>
              <a:rPr lang="en-US" sz="1800" kern="0" dirty="0" err="1">
                <a:latin typeface="Times New Roman" pitchFamily="18" charset="0"/>
              </a:rPr>
              <a:t>chồn</a:t>
            </a:r>
            <a:r>
              <a:rPr lang="en-US" sz="1800" kern="0" dirty="0">
                <a:latin typeface="Times New Roman" pitchFamily="18" charset="0"/>
              </a:rPr>
              <a:t>, </a:t>
            </a:r>
            <a:r>
              <a:rPr lang="en-US" sz="1800" kern="0" dirty="0" err="1">
                <a:latin typeface="Times New Roman" pitchFamily="18" charset="0"/>
              </a:rPr>
              <a:t>đôi</a:t>
            </a:r>
            <a:r>
              <a:rPr lang="en-US" sz="1800" kern="0" dirty="0">
                <a:latin typeface="Times New Roman" pitchFamily="18" charset="0"/>
              </a:rPr>
              <a:t> </a:t>
            </a:r>
            <a:r>
              <a:rPr lang="en-US" sz="1800" kern="0" dirty="0" err="1">
                <a:latin typeface="Times New Roman" pitchFamily="18" charset="0"/>
              </a:rPr>
              <a:t>khi</a:t>
            </a:r>
            <a:r>
              <a:rPr lang="en-US" sz="1800" kern="0" dirty="0">
                <a:latin typeface="Times New Roman" pitchFamily="18" charset="0"/>
              </a:rPr>
              <a:t> </a:t>
            </a:r>
            <a:r>
              <a:rPr lang="en-US" sz="1800" kern="0" dirty="0" err="1">
                <a:latin typeface="Times New Roman" pitchFamily="18" charset="0"/>
              </a:rPr>
              <a:t>nói</a:t>
            </a:r>
            <a:r>
              <a:rPr lang="en-US" sz="1800" kern="0" dirty="0">
                <a:latin typeface="Times New Roman" pitchFamily="18" charset="0"/>
              </a:rPr>
              <a:t> </a:t>
            </a:r>
            <a:r>
              <a:rPr lang="en-US" sz="1800" kern="0" dirty="0" err="1">
                <a:latin typeface="Times New Roman" pitchFamily="18" charset="0"/>
              </a:rPr>
              <a:t>nhiều</a:t>
            </a:r>
            <a:r>
              <a:rPr lang="en-US" sz="1800" kern="0" dirty="0">
                <a:latin typeface="Times New Roman" pitchFamily="18" charset="0"/>
              </a:rPr>
              <a:t>,  </a:t>
            </a:r>
            <a:r>
              <a:rPr lang="en-US" sz="1800" kern="0" dirty="0" err="1">
                <a:latin typeface="Times New Roman" pitchFamily="18" charset="0"/>
              </a:rPr>
              <a:t>nói</a:t>
            </a:r>
            <a:r>
              <a:rPr lang="en-US" sz="1800" kern="0" dirty="0">
                <a:latin typeface="Times New Roman" pitchFamily="18" charset="0"/>
              </a:rPr>
              <a:t> </a:t>
            </a:r>
            <a:r>
              <a:rPr lang="en-US" sz="1800" kern="0" dirty="0" err="1">
                <a:latin typeface="Times New Roman" pitchFamily="18" charset="0"/>
              </a:rPr>
              <a:t>dối</a:t>
            </a:r>
            <a:r>
              <a:rPr lang="en-US" sz="1800" kern="0" dirty="0">
                <a:latin typeface="Times New Roman" pitchFamily="18" charset="0"/>
              </a:rPr>
              <a:t>, </a:t>
            </a:r>
            <a:r>
              <a:rPr lang="en-US" sz="1800" kern="0" dirty="0" smtClean="0">
                <a:latin typeface="Times New Roman" pitchFamily="18" charset="0"/>
              </a:rPr>
              <a:t>hay </a:t>
            </a:r>
            <a:r>
              <a:rPr lang="en-US" sz="1800" kern="0" dirty="0" err="1" smtClean="0">
                <a:latin typeface="Times New Roman" pitchFamily="18" charset="0"/>
              </a:rPr>
              <a:t>có</a:t>
            </a:r>
            <a:r>
              <a:rPr lang="en-US" sz="1800" kern="0" dirty="0" smtClean="0">
                <a:latin typeface="Times New Roman" pitchFamily="18" charset="0"/>
              </a:rPr>
              <a:t> </a:t>
            </a:r>
            <a:r>
              <a:rPr lang="en-US" sz="1800" kern="0" dirty="0" err="1">
                <a:latin typeface="Times New Roman" pitchFamily="18" charset="0"/>
              </a:rPr>
              <a:t>biểu</a:t>
            </a:r>
            <a:r>
              <a:rPr lang="en-US" sz="1800" kern="0" dirty="0">
                <a:latin typeface="Times New Roman" pitchFamily="18" charset="0"/>
              </a:rPr>
              <a:t> </a:t>
            </a:r>
            <a:r>
              <a:rPr lang="en-US" sz="1800" kern="0" dirty="0" err="1">
                <a:latin typeface="Times New Roman" pitchFamily="18" charset="0"/>
              </a:rPr>
              <a:t>hiện</a:t>
            </a:r>
            <a:r>
              <a:rPr lang="en-US" sz="1800" kern="0" dirty="0">
                <a:latin typeface="Times New Roman" pitchFamily="18" charset="0"/>
              </a:rPr>
              <a:t> </a:t>
            </a:r>
            <a:r>
              <a:rPr lang="en-US" sz="1800" kern="0" dirty="0" err="1">
                <a:latin typeface="Times New Roman" pitchFamily="18" charset="0"/>
              </a:rPr>
              <a:t>chống</a:t>
            </a:r>
            <a:r>
              <a:rPr lang="en-US" sz="1800" kern="0" dirty="0">
                <a:latin typeface="Times New Roman" pitchFamily="18" charset="0"/>
              </a:rPr>
              <a:t> </a:t>
            </a:r>
            <a:r>
              <a:rPr lang="en-US" sz="1800" kern="0" dirty="0" err="1">
                <a:latin typeface="Times New Roman" pitchFamily="18" charset="0"/>
              </a:rPr>
              <a:t>đối</a:t>
            </a:r>
            <a:r>
              <a:rPr lang="en-US" sz="1800" kern="0" dirty="0">
                <a:latin typeface="Times New Roman" pitchFamily="18" charset="0"/>
              </a:rPr>
              <a:t>, </a:t>
            </a:r>
            <a:r>
              <a:rPr lang="en-US" sz="1800" kern="0" dirty="0" err="1">
                <a:latin typeface="Times New Roman" pitchFamily="18" charset="0"/>
              </a:rPr>
              <a:t>cáu</a:t>
            </a:r>
            <a:r>
              <a:rPr lang="en-US" sz="1800" kern="0" dirty="0">
                <a:latin typeface="Times New Roman" pitchFamily="18" charset="0"/>
              </a:rPr>
              <a:t> </a:t>
            </a:r>
            <a:r>
              <a:rPr lang="en-US" sz="1800" kern="0" dirty="0" err="1">
                <a:latin typeface="Times New Roman" pitchFamily="18" charset="0"/>
              </a:rPr>
              <a:t>gắt</a:t>
            </a:r>
            <a:r>
              <a:rPr lang="en-US" sz="1800" kern="0" dirty="0">
                <a:latin typeface="Times New Roman" pitchFamily="18" charset="0"/>
              </a:rPr>
              <a:t>.</a:t>
            </a:r>
          </a:p>
          <a:p>
            <a:pPr marL="282575" lvl="0" indent="-282575" algn="just" defTabSz="752475">
              <a:lnSpc>
                <a:spcPct val="120000"/>
              </a:lnSpc>
              <a:defRPr/>
            </a:pPr>
            <a:r>
              <a:rPr lang="en-US" sz="1800" kern="0" dirty="0">
                <a:latin typeface="Times New Roman" pitchFamily="18" charset="0"/>
              </a:rPr>
              <a:t>	-</a:t>
            </a:r>
            <a:r>
              <a:rPr lang="en-US" sz="1800" kern="0" dirty="0" smtClean="0">
                <a:latin typeface="Times New Roman" pitchFamily="18" charset="0"/>
              </a:rPr>
              <a:t> </a:t>
            </a:r>
            <a:r>
              <a:rPr lang="en-US" sz="1800" kern="0" dirty="0">
                <a:latin typeface="Times New Roman" pitchFamily="18" charset="0"/>
              </a:rPr>
              <a:t>Hay </a:t>
            </a:r>
            <a:r>
              <a:rPr lang="en-US" sz="1800" kern="0" dirty="0" err="1">
                <a:latin typeface="Times New Roman" pitchFamily="18" charset="0"/>
              </a:rPr>
              <a:t>ngáp</a:t>
            </a:r>
            <a:r>
              <a:rPr lang="en-US" sz="1800" kern="0" dirty="0">
                <a:latin typeface="Times New Roman" pitchFamily="18" charset="0"/>
              </a:rPr>
              <a:t> </a:t>
            </a:r>
            <a:r>
              <a:rPr lang="en-US" sz="1800" kern="0" dirty="0" err="1">
                <a:latin typeface="Times New Roman" pitchFamily="18" charset="0"/>
              </a:rPr>
              <a:t>vặt</a:t>
            </a:r>
            <a:r>
              <a:rPr lang="en-US" sz="1800" kern="0" dirty="0">
                <a:latin typeface="Times New Roman" pitchFamily="18" charset="0"/>
              </a:rPr>
              <a:t>, </a:t>
            </a:r>
            <a:r>
              <a:rPr lang="en-US" sz="1800" kern="0" dirty="0" err="1">
                <a:latin typeface="Times New Roman" pitchFamily="18" charset="0"/>
              </a:rPr>
              <a:t>người</a:t>
            </a:r>
            <a:r>
              <a:rPr lang="en-US" sz="1800" kern="0" dirty="0">
                <a:latin typeface="Times New Roman" pitchFamily="18" charset="0"/>
              </a:rPr>
              <a:t> </a:t>
            </a:r>
            <a:r>
              <a:rPr lang="en-US" sz="1800" kern="0" dirty="0" err="1">
                <a:latin typeface="Times New Roman" pitchFamily="18" charset="0"/>
              </a:rPr>
              <a:t>lừ</a:t>
            </a:r>
            <a:r>
              <a:rPr lang="en-US" sz="1800" kern="0" dirty="0">
                <a:latin typeface="Times New Roman" pitchFamily="18" charset="0"/>
              </a:rPr>
              <a:t> </a:t>
            </a:r>
            <a:r>
              <a:rPr lang="en-US" sz="1800" kern="0" dirty="0" err="1">
                <a:latin typeface="Times New Roman" pitchFamily="18" charset="0"/>
              </a:rPr>
              <a:t>đừ</a:t>
            </a:r>
            <a:r>
              <a:rPr lang="en-US" sz="1800" kern="0" dirty="0">
                <a:latin typeface="Times New Roman" pitchFamily="18" charset="0"/>
              </a:rPr>
              <a:t>, </a:t>
            </a:r>
            <a:r>
              <a:rPr lang="en-US" sz="1800" kern="0" dirty="0" err="1">
                <a:latin typeface="Times New Roman" pitchFamily="18" charset="0"/>
              </a:rPr>
              <a:t>mệt</a:t>
            </a:r>
            <a:r>
              <a:rPr lang="en-US" sz="1800" kern="0" dirty="0">
                <a:latin typeface="Times New Roman" pitchFamily="18" charset="0"/>
              </a:rPr>
              <a:t> </a:t>
            </a:r>
            <a:r>
              <a:rPr lang="en-US" sz="1800" kern="0" dirty="0" err="1">
                <a:latin typeface="Times New Roman" pitchFamily="18" charset="0"/>
              </a:rPr>
              <a:t>mỏi</a:t>
            </a:r>
            <a:r>
              <a:rPr lang="en-US" sz="1800" kern="0" dirty="0">
                <a:latin typeface="Times New Roman" pitchFamily="18" charset="0"/>
              </a:rPr>
              <a:t>, </a:t>
            </a:r>
            <a:r>
              <a:rPr lang="en-US" sz="1800" kern="0" dirty="0" err="1">
                <a:latin typeface="Times New Roman" pitchFamily="18" charset="0"/>
              </a:rPr>
              <a:t>lười</a:t>
            </a:r>
            <a:r>
              <a:rPr lang="en-US" sz="1800" kern="0" dirty="0">
                <a:latin typeface="Times New Roman" pitchFamily="18" charset="0"/>
              </a:rPr>
              <a:t> </a:t>
            </a:r>
            <a:r>
              <a:rPr lang="en-US" sz="1800" kern="0" dirty="0" err="1">
                <a:latin typeface="Times New Roman" pitchFamily="18" charset="0"/>
              </a:rPr>
              <a:t>lao</a:t>
            </a:r>
            <a:r>
              <a:rPr lang="en-US" sz="1800" kern="0" dirty="0">
                <a:latin typeface="Times New Roman" pitchFamily="18" charset="0"/>
              </a:rPr>
              <a:t> </a:t>
            </a:r>
            <a:r>
              <a:rPr lang="en-US" sz="1800" kern="0" dirty="0" err="1">
                <a:latin typeface="Times New Roman" pitchFamily="18" charset="0"/>
              </a:rPr>
              <a:t>động</a:t>
            </a:r>
            <a:r>
              <a:rPr lang="en-US" sz="1800" kern="0" dirty="0">
                <a:latin typeface="Times New Roman" pitchFamily="18" charset="0"/>
              </a:rPr>
              <a:t>, </a:t>
            </a:r>
            <a:r>
              <a:rPr lang="en-US" sz="1800" kern="0" dirty="0" err="1">
                <a:latin typeface="Times New Roman" pitchFamily="18" charset="0"/>
              </a:rPr>
              <a:t>không</a:t>
            </a:r>
            <a:r>
              <a:rPr lang="en-US" sz="1800" kern="0" dirty="0">
                <a:latin typeface="Times New Roman" pitchFamily="18" charset="0"/>
              </a:rPr>
              <a:t> </a:t>
            </a:r>
            <a:r>
              <a:rPr lang="en-US" sz="1800" kern="0" dirty="0" err="1">
                <a:latin typeface="Times New Roman" pitchFamily="18" charset="0"/>
              </a:rPr>
              <a:t>chăm</a:t>
            </a:r>
            <a:r>
              <a:rPr lang="en-US" sz="1800" kern="0" dirty="0">
                <a:latin typeface="Times New Roman" pitchFamily="18" charset="0"/>
              </a:rPr>
              <a:t> lo </a:t>
            </a:r>
            <a:r>
              <a:rPr lang="en-US" sz="1800" kern="0" dirty="0" err="1" smtClean="0">
                <a:latin typeface="Times New Roman" pitchFamily="18" charset="0"/>
              </a:rPr>
              <a:t>vệ</a:t>
            </a:r>
            <a:r>
              <a:rPr lang="en-US" sz="1800" kern="0" dirty="0">
                <a:latin typeface="Times New Roman" pitchFamily="18" charset="0"/>
              </a:rPr>
              <a:t> </a:t>
            </a:r>
            <a:r>
              <a:rPr lang="en-US" sz="1800" kern="0" dirty="0" err="1" smtClean="0">
                <a:latin typeface="Times New Roman" pitchFamily="18" charset="0"/>
              </a:rPr>
              <a:t>sinh</a:t>
            </a:r>
            <a:r>
              <a:rPr lang="en-US" sz="1800" kern="0" dirty="0" smtClean="0">
                <a:latin typeface="Times New Roman" pitchFamily="18" charset="0"/>
              </a:rPr>
              <a:t> </a:t>
            </a:r>
            <a:r>
              <a:rPr lang="en-US" sz="1800" kern="0" dirty="0" err="1">
                <a:latin typeface="Times New Roman" pitchFamily="18" charset="0"/>
              </a:rPr>
              <a:t>cá</a:t>
            </a:r>
            <a:r>
              <a:rPr lang="en-US" sz="1800" kern="0" dirty="0">
                <a:latin typeface="Times New Roman" pitchFamily="18" charset="0"/>
              </a:rPr>
              <a:t> </a:t>
            </a:r>
            <a:r>
              <a:rPr lang="en-US" sz="1800" kern="0" dirty="0" err="1">
                <a:latin typeface="Times New Roman" pitchFamily="18" charset="0"/>
              </a:rPr>
              <a:t>nhân</a:t>
            </a:r>
            <a:r>
              <a:rPr lang="en-US" sz="1800" kern="0" dirty="0">
                <a:latin typeface="Times New Roman" pitchFamily="18" charset="0"/>
              </a:rPr>
              <a:t>, </a:t>
            </a:r>
            <a:r>
              <a:rPr lang="en-US" sz="1800" kern="0" dirty="0" err="1">
                <a:latin typeface="Times New Roman" pitchFamily="18" charset="0"/>
              </a:rPr>
              <a:t>nếu</a:t>
            </a:r>
            <a:r>
              <a:rPr lang="en-US" sz="1800" kern="0" dirty="0">
                <a:latin typeface="Times New Roman" pitchFamily="18" charset="0"/>
              </a:rPr>
              <a:t> </a:t>
            </a:r>
            <a:r>
              <a:rPr lang="en-US" sz="1800" kern="0" dirty="0" err="1">
                <a:latin typeface="Times New Roman" pitchFamily="18" charset="0"/>
              </a:rPr>
              <a:t>là</a:t>
            </a:r>
            <a:r>
              <a:rPr lang="en-US" sz="1800" kern="0" dirty="0">
                <a:latin typeface="Times New Roman" pitchFamily="18" charset="0"/>
              </a:rPr>
              <a:t> </a:t>
            </a:r>
            <a:r>
              <a:rPr lang="en-US" sz="1800" kern="0" dirty="0" err="1">
                <a:latin typeface="Times New Roman" pitchFamily="18" charset="0"/>
              </a:rPr>
              <a:t>học</a:t>
            </a:r>
            <a:r>
              <a:rPr lang="en-US" sz="1800" kern="0" dirty="0">
                <a:latin typeface="Times New Roman" pitchFamily="18" charset="0"/>
              </a:rPr>
              <a:t> </a:t>
            </a:r>
            <a:r>
              <a:rPr lang="en-US" sz="1800" kern="0" dirty="0" err="1">
                <a:latin typeface="Times New Roman" pitchFamily="18" charset="0"/>
              </a:rPr>
              <a:t>sinh</a:t>
            </a:r>
            <a:r>
              <a:rPr lang="en-US" sz="1800" kern="0" dirty="0">
                <a:latin typeface="Times New Roman" pitchFamily="18" charset="0"/>
              </a:rPr>
              <a:t> </a:t>
            </a:r>
            <a:r>
              <a:rPr lang="en-US" sz="1800" kern="0" dirty="0" err="1">
                <a:latin typeface="Times New Roman" pitchFamily="18" charset="0"/>
              </a:rPr>
              <a:t>thì</a:t>
            </a:r>
            <a:r>
              <a:rPr lang="en-US" sz="1800" kern="0" dirty="0">
                <a:latin typeface="Times New Roman" pitchFamily="18" charset="0"/>
              </a:rPr>
              <a:t> </a:t>
            </a:r>
            <a:r>
              <a:rPr lang="en-US" sz="1800" kern="0" dirty="0" err="1">
                <a:latin typeface="Times New Roman" pitchFamily="18" charset="0"/>
              </a:rPr>
              <a:t>thường</a:t>
            </a:r>
            <a:r>
              <a:rPr lang="en-US" sz="1800" kern="0" dirty="0">
                <a:latin typeface="Times New Roman" pitchFamily="18" charset="0"/>
              </a:rPr>
              <a:t> </a:t>
            </a:r>
            <a:r>
              <a:rPr lang="en-US" sz="1800" kern="0" dirty="0" err="1">
                <a:latin typeface="Times New Roman" pitchFamily="18" charset="0"/>
              </a:rPr>
              <a:t>đi</a:t>
            </a:r>
            <a:r>
              <a:rPr lang="en-US" sz="1800" kern="0" dirty="0">
                <a:latin typeface="Times New Roman" pitchFamily="18" charset="0"/>
              </a:rPr>
              <a:t> </a:t>
            </a:r>
            <a:r>
              <a:rPr lang="en-US" sz="1800" kern="0" dirty="0" err="1">
                <a:latin typeface="Times New Roman" pitchFamily="18" charset="0"/>
              </a:rPr>
              <a:t>muộn</a:t>
            </a:r>
            <a:r>
              <a:rPr lang="en-US" sz="1800" kern="0" dirty="0">
                <a:latin typeface="Times New Roman" pitchFamily="18" charset="0"/>
              </a:rPr>
              <a:t>, </a:t>
            </a:r>
            <a:r>
              <a:rPr lang="en-US" sz="1800" kern="0" dirty="0" err="1">
                <a:latin typeface="Times New Roman" pitchFamily="18" charset="0"/>
              </a:rPr>
              <a:t>trốn</a:t>
            </a:r>
            <a:r>
              <a:rPr lang="en-US" sz="1800" kern="0" dirty="0">
                <a:latin typeface="Times New Roman" pitchFamily="18" charset="0"/>
              </a:rPr>
              <a:t> </a:t>
            </a:r>
            <a:r>
              <a:rPr lang="en-US" sz="1800" kern="0" dirty="0" err="1">
                <a:latin typeface="Times New Roman" pitchFamily="18" charset="0"/>
              </a:rPr>
              <a:t>học</a:t>
            </a:r>
            <a:r>
              <a:rPr lang="en-US" sz="1800" kern="0" dirty="0">
                <a:latin typeface="Times New Roman" pitchFamily="18" charset="0"/>
              </a:rPr>
              <a:t>, </a:t>
            </a:r>
            <a:r>
              <a:rPr lang="en-US" sz="1800" kern="0" dirty="0" err="1">
                <a:latin typeface="Times New Roman" pitchFamily="18" charset="0"/>
              </a:rPr>
              <a:t>lực</a:t>
            </a:r>
            <a:r>
              <a:rPr lang="en-US" sz="1800" kern="0" dirty="0">
                <a:latin typeface="Times New Roman" pitchFamily="18" charset="0"/>
              </a:rPr>
              <a:t> </a:t>
            </a:r>
            <a:r>
              <a:rPr lang="en-US" sz="1800" kern="0" dirty="0" err="1" smtClean="0">
                <a:latin typeface="Times New Roman" pitchFamily="18" charset="0"/>
              </a:rPr>
              <a:t>học</a:t>
            </a:r>
            <a:r>
              <a:rPr lang="en-US" sz="1800" kern="0" dirty="0" smtClean="0">
                <a:latin typeface="Times New Roman" pitchFamily="18" charset="0"/>
              </a:rPr>
              <a:t> </a:t>
            </a:r>
            <a:r>
              <a:rPr lang="en-US" sz="1800" kern="0" dirty="0" err="1">
                <a:latin typeface="Times New Roman" pitchFamily="18" charset="0"/>
              </a:rPr>
              <a:t>giảm</a:t>
            </a:r>
            <a:r>
              <a:rPr lang="en-US" sz="1800" kern="0" dirty="0">
                <a:latin typeface="Times New Roman" pitchFamily="18" charset="0"/>
              </a:rPr>
              <a:t> </a:t>
            </a:r>
            <a:r>
              <a:rPr lang="en-US" sz="1800" kern="0" dirty="0" err="1">
                <a:latin typeface="Times New Roman" pitchFamily="18" charset="0"/>
              </a:rPr>
              <a:t>sút</a:t>
            </a:r>
            <a:r>
              <a:rPr lang="en-US" sz="1800" kern="0" dirty="0">
                <a:latin typeface="Times New Roman" pitchFamily="18" charset="0"/>
              </a:rPr>
              <a:t>, </a:t>
            </a:r>
            <a:r>
              <a:rPr lang="en-US" sz="1800" kern="0" dirty="0" err="1">
                <a:latin typeface="Times New Roman" pitchFamily="18" charset="0"/>
              </a:rPr>
              <a:t>ngồi</a:t>
            </a:r>
            <a:r>
              <a:rPr lang="en-US" sz="1800" kern="0" dirty="0">
                <a:latin typeface="Times New Roman" pitchFamily="18" charset="0"/>
              </a:rPr>
              <a:t> </a:t>
            </a:r>
            <a:r>
              <a:rPr lang="en-US" sz="1800" kern="0" dirty="0" err="1">
                <a:latin typeface="Times New Roman" pitchFamily="18" charset="0"/>
              </a:rPr>
              <a:t>học</a:t>
            </a:r>
            <a:r>
              <a:rPr lang="en-US" sz="1800" kern="0" dirty="0">
                <a:latin typeface="Times New Roman" pitchFamily="18" charset="0"/>
              </a:rPr>
              <a:t> </a:t>
            </a:r>
            <a:r>
              <a:rPr lang="en-US" sz="1800" kern="0" dirty="0" err="1">
                <a:latin typeface="Times New Roman" pitchFamily="18" charset="0"/>
              </a:rPr>
              <a:t>trong</a:t>
            </a:r>
            <a:r>
              <a:rPr lang="en-US" sz="1800" kern="0" dirty="0">
                <a:latin typeface="Times New Roman" pitchFamily="18" charset="0"/>
              </a:rPr>
              <a:t> </a:t>
            </a:r>
            <a:r>
              <a:rPr lang="en-US" sz="1800" kern="0" dirty="0" err="1">
                <a:latin typeface="Times New Roman" pitchFamily="18" charset="0"/>
              </a:rPr>
              <a:t>lớp</a:t>
            </a:r>
            <a:r>
              <a:rPr lang="en-US" sz="1800" kern="0" dirty="0">
                <a:latin typeface="Times New Roman" pitchFamily="18" charset="0"/>
              </a:rPr>
              <a:t> hay </a:t>
            </a:r>
            <a:r>
              <a:rPr lang="en-US" sz="1800" kern="0" dirty="0" err="1">
                <a:latin typeface="Times New Roman" pitchFamily="18" charset="0"/>
              </a:rPr>
              <a:t>ngủ</a:t>
            </a:r>
            <a:r>
              <a:rPr lang="en-US" sz="1800" kern="0" dirty="0">
                <a:latin typeface="Times New Roman" pitchFamily="18" charset="0"/>
              </a:rPr>
              <a:t> </a:t>
            </a:r>
            <a:r>
              <a:rPr lang="en-US" sz="1800" kern="0" dirty="0" err="1">
                <a:latin typeface="Times New Roman" pitchFamily="18" charset="0"/>
              </a:rPr>
              <a:t>gà</a:t>
            </a:r>
            <a:r>
              <a:rPr lang="en-US" sz="1800" kern="0" dirty="0">
                <a:latin typeface="Times New Roman" pitchFamily="18" charset="0"/>
              </a:rPr>
              <a:t> </a:t>
            </a:r>
            <a:r>
              <a:rPr lang="en-US" sz="1800" kern="0" dirty="0" err="1">
                <a:latin typeface="Times New Roman" pitchFamily="18" charset="0"/>
              </a:rPr>
              <a:t>ngủ</a:t>
            </a:r>
            <a:r>
              <a:rPr lang="en-US" sz="1800" kern="0" dirty="0">
                <a:latin typeface="Times New Roman" pitchFamily="18" charset="0"/>
              </a:rPr>
              <a:t> </a:t>
            </a:r>
            <a:r>
              <a:rPr lang="en-US" sz="1800" kern="0" dirty="0" err="1">
                <a:latin typeface="Times New Roman" pitchFamily="18" charset="0"/>
              </a:rPr>
              <a:t>gật</a:t>
            </a:r>
            <a:r>
              <a:rPr lang="en-US" sz="1800" kern="0" dirty="0">
                <a:latin typeface="Times New Roman" pitchFamily="18" charset="0"/>
              </a:rPr>
              <a:t>.</a:t>
            </a:r>
          </a:p>
          <a:p>
            <a:pPr marL="282575" lvl="0" indent="-282575" algn="just" defTabSz="752475">
              <a:lnSpc>
                <a:spcPct val="120000"/>
              </a:lnSpc>
              <a:defRPr/>
            </a:pPr>
            <a:r>
              <a:rPr lang="en-US" sz="1800" kern="0" dirty="0">
                <a:latin typeface="Times New Roman" pitchFamily="18" charset="0"/>
              </a:rPr>
              <a:t>    -</a:t>
            </a:r>
            <a:r>
              <a:rPr lang="en-US" sz="1800" kern="0" dirty="0" smtClean="0">
                <a:latin typeface="Times New Roman" pitchFamily="18" charset="0"/>
              </a:rPr>
              <a:t> </a:t>
            </a:r>
            <a:r>
              <a:rPr lang="en-US" sz="1800" kern="0" dirty="0" err="1">
                <a:latin typeface="Times New Roman" pitchFamily="18" charset="0"/>
              </a:rPr>
              <a:t>Nhu</a:t>
            </a:r>
            <a:r>
              <a:rPr lang="en-US" sz="1800" kern="0" dirty="0">
                <a:latin typeface="Times New Roman" pitchFamily="18" charset="0"/>
              </a:rPr>
              <a:t> </a:t>
            </a:r>
            <a:r>
              <a:rPr lang="en-US" sz="1800" kern="0" dirty="0" err="1">
                <a:latin typeface="Times New Roman" pitchFamily="18" charset="0"/>
              </a:rPr>
              <a:t>cầu</a:t>
            </a:r>
            <a:r>
              <a:rPr lang="en-US" sz="1800" kern="0" dirty="0">
                <a:latin typeface="Times New Roman" pitchFamily="18" charset="0"/>
              </a:rPr>
              <a:t> </a:t>
            </a:r>
            <a:r>
              <a:rPr lang="en-US" sz="1800" kern="0" dirty="0" err="1">
                <a:latin typeface="Times New Roman" pitchFamily="18" charset="0"/>
              </a:rPr>
              <a:t>tiêu</a:t>
            </a:r>
            <a:r>
              <a:rPr lang="en-US" sz="1800" kern="0" dirty="0">
                <a:latin typeface="Times New Roman" pitchFamily="18" charset="0"/>
              </a:rPr>
              <a:t> </a:t>
            </a:r>
            <a:r>
              <a:rPr lang="en-US" sz="1800" kern="0" dirty="0" err="1">
                <a:latin typeface="Times New Roman" pitchFamily="18" charset="0"/>
              </a:rPr>
              <a:t>tiền</a:t>
            </a:r>
            <a:r>
              <a:rPr lang="en-US" sz="1800" kern="0" dirty="0">
                <a:latin typeface="Times New Roman" pitchFamily="18" charset="0"/>
              </a:rPr>
              <a:t> </a:t>
            </a:r>
            <a:r>
              <a:rPr lang="en-US" sz="1800" kern="0" dirty="0" err="1">
                <a:latin typeface="Times New Roman" pitchFamily="18" charset="0"/>
              </a:rPr>
              <a:t>ngày</a:t>
            </a:r>
            <a:r>
              <a:rPr lang="en-US" sz="1800" kern="0" dirty="0">
                <a:latin typeface="Times New Roman" pitchFamily="18" charset="0"/>
              </a:rPr>
              <a:t> </a:t>
            </a:r>
            <a:r>
              <a:rPr lang="en-US" sz="1800" kern="0" dirty="0" err="1">
                <a:latin typeface="Times New Roman" pitchFamily="18" charset="0"/>
              </a:rPr>
              <a:t>một</a:t>
            </a:r>
            <a:r>
              <a:rPr lang="en-US" sz="1800" kern="0" dirty="0">
                <a:latin typeface="Times New Roman" pitchFamily="18" charset="0"/>
              </a:rPr>
              <a:t> </a:t>
            </a:r>
            <a:r>
              <a:rPr lang="en-US" sz="1800" kern="0" dirty="0" err="1">
                <a:latin typeface="Times New Roman" pitchFamily="18" charset="0"/>
              </a:rPr>
              <a:t>nhiều</a:t>
            </a:r>
            <a:r>
              <a:rPr lang="en-US" sz="1800" kern="0" dirty="0">
                <a:latin typeface="Times New Roman" pitchFamily="18" charset="0"/>
              </a:rPr>
              <a:t>, </a:t>
            </a:r>
            <a:r>
              <a:rPr lang="en-US" sz="1800" kern="0" dirty="0" err="1">
                <a:latin typeface="Times New Roman" pitchFamily="18" charset="0"/>
              </a:rPr>
              <a:t>sử</a:t>
            </a:r>
            <a:r>
              <a:rPr lang="en-US" sz="1800" kern="0" dirty="0">
                <a:latin typeface="Times New Roman" pitchFamily="18" charset="0"/>
              </a:rPr>
              <a:t> </a:t>
            </a:r>
            <a:r>
              <a:rPr lang="en-US" sz="1800" kern="0" dirty="0" err="1">
                <a:latin typeface="Times New Roman" pitchFamily="18" charset="0"/>
              </a:rPr>
              <a:t>dụng</a:t>
            </a:r>
            <a:r>
              <a:rPr lang="en-US" sz="1800" kern="0" dirty="0">
                <a:latin typeface="Times New Roman" pitchFamily="18" charset="0"/>
              </a:rPr>
              <a:t> </a:t>
            </a:r>
            <a:r>
              <a:rPr lang="en-US" sz="1800" kern="0" dirty="0" err="1">
                <a:latin typeface="Times New Roman" pitchFamily="18" charset="0"/>
              </a:rPr>
              <a:t>tiền</a:t>
            </a:r>
            <a:r>
              <a:rPr lang="en-US" sz="1800" kern="0" dirty="0">
                <a:latin typeface="Times New Roman" pitchFamily="18" charset="0"/>
              </a:rPr>
              <a:t> </a:t>
            </a:r>
            <a:r>
              <a:rPr lang="en-US" sz="1800" kern="0" dirty="0" err="1">
                <a:latin typeface="Times New Roman" pitchFamily="18" charset="0"/>
              </a:rPr>
              <a:t>không</a:t>
            </a:r>
            <a:r>
              <a:rPr lang="en-US" sz="1800" kern="0" dirty="0">
                <a:latin typeface="Times New Roman" pitchFamily="18" charset="0"/>
              </a:rPr>
              <a:t> </a:t>
            </a:r>
            <a:r>
              <a:rPr lang="en-US" sz="1800" kern="0" dirty="0" err="1">
                <a:latin typeface="Times New Roman" pitchFamily="18" charset="0"/>
              </a:rPr>
              <a:t>có</a:t>
            </a:r>
            <a:r>
              <a:rPr lang="en-US" sz="1800" kern="0" dirty="0">
                <a:latin typeface="Times New Roman" pitchFamily="18" charset="0"/>
              </a:rPr>
              <a:t> </a:t>
            </a:r>
            <a:r>
              <a:rPr lang="en-US" sz="1800" kern="0" dirty="0" err="1">
                <a:latin typeface="Times New Roman" pitchFamily="18" charset="0"/>
              </a:rPr>
              <a:t>lý</a:t>
            </a:r>
            <a:r>
              <a:rPr lang="en-US" sz="1800" kern="0" dirty="0">
                <a:latin typeface="Times New Roman" pitchFamily="18" charset="0"/>
              </a:rPr>
              <a:t> do </a:t>
            </a:r>
            <a:r>
              <a:rPr lang="en-US" sz="1800" kern="0" dirty="0" err="1" smtClean="0">
                <a:latin typeface="Times New Roman" pitchFamily="18" charset="0"/>
              </a:rPr>
              <a:t>chính</a:t>
            </a:r>
            <a:r>
              <a:rPr lang="en-US" sz="1800" kern="0" dirty="0" smtClean="0">
                <a:latin typeface="Times New Roman" pitchFamily="18" charset="0"/>
              </a:rPr>
              <a:t> </a:t>
            </a:r>
            <a:r>
              <a:rPr lang="en-US" sz="1800" kern="0" dirty="0" err="1">
                <a:latin typeface="Times New Roman" pitchFamily="18" charset="0"/>
              </a:rPr>
              <a:t>đáng</a:t>
            </a:r>
            <a:r>
              <a:rPr lang="en-US" sz="1800" kern="0" dirty="0">
                <a:latin typeface="Times New Roman" pitchFamily="18" charset="0"/>
              </a:rPr>
              <a:t>, </a:t>
            </a:r>
            <a:r>
              <a:rPr lang="en-US" sz="1800" kern="0" dirty="0" err="1">
                <a:latin typeface="Times New Roman" pitchFamily="18" charset="0"/>
              </a:rPr>
              <a:t>thường</a:t>
            </a:r>
            <a:r>
              <a:rPr lang="en-US" sz="1800" kern="0" dirty="0">
                <a:latin typeface="Times New Roman" pitchFamily="18" charset="0"/>
              </a:rPr>
              <a:t> </a:t>
            </a:r>
            <a:r>
              <a:rPr lang="en-US" sz="1800" kern="0" dirty="0" err="1">
                <a:latin typeface="Times New Roman" pitchFamily="18" charset="0"/>
              </a:rPr>
              <a:t>xuyên</a:t>
            </a:r>
            <a:r>
              <a:rPr lang="en-US" sz="1800" kern="0" dirty="0">
                <a:latin typeface="Times New Roman" pitchFamily="18" charset="0"/>
              </a:rPr>
              <a:t> </a:t>
            </a:r>
            <a:r>
              <a:rPr lang="en-US" sz="1800" kern="0" dirty="0" err="1">
                <a:latin typeface="Times New Roman" pitchFamily="18" charset="0"/>
              </a:rPr>
              <a:t>xin</a:t>
            </a:r>
            <a:r>
              <a:rPr lang="en-US" sz="1800" kern="0" dirty="0">
                <a:latin typeface="Times New Roman" pitchFamily="18" charset="0"/>
              </a:rPr>
              <a:t> </a:t>
            </a:r>
            <a:r>
              <a:rPr lang="en-US" sz="1800" kern="0" dirty="0" err="1">
                <a:latin typeface="Times New Roman" pitchFamily="18" charset="0"/>
              </a:rPr>
              <a:t>tiền</a:t>
            </a:r>
            <a:r>
              <a:rPr lang="en-US" sz="1800" kern="0" dirty="0">
                <a:latin typeface="Times New Roman" pitchFamily="18" charset="0"/>
              </a:rPr>
              <a:t> </a:t>
            </a:r>
            <a:r>
              <a:rPr lang="en-US" sz="1800" kern="0" dirty="0" err="1">
                <a:latin typeface="Times New Roman" pitchFamily="18" charset="0"/>
              </a:rPr>
              <a:t>người</a:t>
            </a:r>
            <a:r>
              <a:rPr lang="en-US" sz="1800" kern="0" dirty="0">
                <a:latin typeface="Times New Roman" pitchFamily="18" charset="0"/>
              </a:rPr>
              <a:t> </a:t>
            </a:r>
            <a:r>
              <a:rPr lang="en-US" sz="1800" kern="0" dirty="0" err="1">
                <a:latin typeface="Times New Roman" pitchFamily="18" charset="0"/>
              </a:rPr>
              <a:t>thân</a:t>
            </a:r>
            <a:r>
              <a:rPr lang="en-US" sz="1800" kern="0" dirty="0">
                <a:latin typeface="Times New Roman" pitchFamily="18" charset="0"/>
              </a:rPr>
              <a:t>, hay </a:t>
            </a:r>
            <a:r>
              <a:rPr lang="en-US" sz="1800" kern="0" dirty="0" err="1">
                <a:latin typeface="Times New Roman" pitchFamily="18" charset="0"/>
              </a:rPr>
              <a:t>bán</a:t>
            </a:r>
            <a:r>
              <a:rPr lang="en-US" sz="1800" kern="0" dirty="0">
                <a:latin typeface="Times New Roman" pitchFamily="18" charset="0"/>
              </a:rPr>
              <a:t> </a:t>
            </a:r>
            <a:r>
              <a:rPr lang="en-US" sz="1800" kern="0" dirty="0" err="1">
                <a:latin typeface="Times New Roman" pitchFamily="18" charset="0"/>
              </a:rPr>
              <a:t>đồ</a:t>
            </a:r>
            <a:r>
              <a:rPr lang="en-US" sz="1800" kern="0" dirty="0">
                <a:latin typeface="Times New Roman" pitchFamily="18" charset="0"/>
              </a:rPr>
              <a:t> </a:t>
            </a:r>
            <a:r>
              <a:rPr lang="en-US" sz="1800" kern="0" dirty="0" err="1">
                <a:latin typeface="Times New Roman" pitchFamily="18" charset="0"/>
              </a:rPr>
              <a:t>đạc</a:t>
            </a:r>
            <a:r>
              <a:rPr lang="en-US" sz="1800" kern="0" dirty="0">
                <a:latin typeface="Times New Roman" pitchFamily="18" charset="0"/>
              </a:rPr>
              <a:t> </a:t>
            </a:r>
            <a:r>
              <a:rPr lang="en-US" sz="1800" kern="0" dirty="0" err="1">
                <a:latin typeface="Times New Roman" pitchFamily="18" charset="0"/>
              </a:rPr>
              <a:t>cá</a:t>
            </a:r>
            <a:r>
              <a:rPr lang="en-US" sz="1800" kern="0" dirty="0">
                <a:latin typeface="Times New Roman" pitchFamily="18" charset="0"/>
              </a:rPr>
              <a:t> </a:t>
            </a:r>
            <a:r>
              <a:rPr lang="en-US" sz="1800" kern="0" dirty="0" err="1" smtClean="0">
                <a:latin typeface="Times New Roman" pitchFamily="18" charset="0"/>
              </a:rPr>
              <a:t>nhân</a:t>
            </a:r>
            <a:r>
              <a:rPr lang="en-US" sz="1800" kern="0" dirty="0" smtClean="0">
                <a:latin typeface="Times New Roman" pitchFamily="18" charset="0"/>
              </a:rPr>
              <a:t> </a:t>
            </a:r>
            <a:r>
              <a:rPr lang="en-US" sz="1800" kern="0" dirty="0" err="1">
                <a:latin typeface="Times New Roman" pitchFamily="18" charset="0"/>
              </a:rPr>
              <a:t>và</a:t>
            </a:r>
            <a:r>
              <a:rPr lang="en-US" sz="1800" kern="0" dirty="0">
                <a:latin typeface="Times New Roman" pitchFamily="18" charset="0"/>
              </a:rPr>
              <a:t> </a:t>
            </a:r>
            <a:r>
              <a:rPr lang="en-US" sz="1800" kern="0" dirty="0" err="1">
                <a:latin typeface="Times New Roman" pitchFamily="18" charset="0"/>
              </a:rPr>
              <a:t>của</a:t>
            </a:r>
            <a:r>
              <a:rPr lang="en-US" sz="1800" kern="0" dirty="0">
                <a:latin typeface="Times New Roman" pitchFamily="18" charset="0"/>
              </a:rPr>
              <a:t> </a:t>
            </a:r>
            <a:r>
              <a:rPr lang="en-US" sz="1800" kern="0" dirty="0" err="1">
                <a:latin typeface="Times New Roman" pitchFamily="18" charset="0"/>
              </a:rPr>
              <a:t>gia</a:t>
            </a:r>
            <a:r>
              <a:rPr lang="en-US" sz="1800" kern="0" dirty="0">
                <a:latin typeface="Times New Roman" pitchFamily="18" charset="0"/>
              </a:rPr>
              <a:t> </a:t>
            </a:r>
            <a:r>
              <a:rPr lang="en-US" sz="1800" kern="0" dirty="0" err="1">
                <a:latin typeface="Times New Roman" pitchFamily="18" charset="0"/>
              </a:rPr>
              <a:t>đình</a:t>
            </a:r>
            <a:r>
              <a:rPr lang="en-US" sz="1800" kern="0" dirty="0">
                <a:latin typeface="Times New Roman" pitchFamily="18" charset="0"/>
              </a:rPr>
              <a:t>, </a:t>
            </a:r>
            <a:r>
              <a:rPr lang="en-US" sz="1800" kern="0" dirty="0" err="1">
                <a:latin typeface="Times New Roman" pitchFamily="18" charset="0"/>
              </a:rPr>
              <a:t>nợ</a:t>
            </a:r>
            <a:r>
              <a:rPr lang="en-US" sz="1800" kern="0" dirty="0">
                <a:latin typeface="Times New Roman" pitchFamily="18" charset="0"/>
              </a:rPr>
              <a:t> </a:t>
            </a:r>
            <a:r>
              <a:rPr lang="en-US" sz="1800" kern="0" dirty="0" err="1">
                <a:latin typeface="Times New Roman" pitchFamily="18" charset="0"/>
              </a:rPr>
              <a:t>nần</a:t>
            </a:r>
            <a:r>
              <a:rPr lang="en-US" sz="1800" kern="0" dirty="0">
                <a:latin typeface="Times New Roman" pitchFamily="18" charset="0"/>
              </a:rPr>
              <a:t> </a:t>
            </a:r>
            <a:r>
              <a:rPr lang="en-US" sz="1800" kern="0" dirty="0" err="1">
                <a:latin typeface="Times New Roman" pitchFamily="18" charset="0"/>
              </a:rPr>
              <a:t>nhiều</a:t>
            </a:r>
            <a:r>
              <a:rPr lang="en-US" sz="1800" kern="0" dirty="0">
                <a:latin typeface="Times New Roman" pitchFamily="18" charset="0"/>
              </a:rPr>
              <a:t>, </a:t>
            </a:r>
            <a:r>
              <a:rPr lang="en-US" sz="1800" kern="0" dirty="0" err="1">
                <a:latin typeface="Times New Roman" pitchFamily="18" charset="0"/>
              </a:rPr>
              <a:t>ăn</a:t>
            </a:r>
            <a:r>
              <a:rPr lang="en-US" sz="1800" kern="0" dirty="0">
                <a:latin typeface="Times New Roman" pitchFamily="18" charset="0"/>
              </a:rPr>
              <a:t> </a:t>
            </a:r>
            <a:r>
              <a:rPr lang="en-US" sz="1800" kern="0" dirty="0" err="1">
                <a:latin typeface="Times New Roman" pitchFamily="18" charset="0"/>
              </a:rPr>
              <a:t>cắp</a:t>
            </a:r>
            <a:r>
              <a:rPr lang="en-US" sz="1800" kern="0" dirty="0">
                <a:latin typeface="Times New Roman" pitchFamily="18" charset="0"/>
              </a:rPr>
              <a:t> </a:t>
            </a:r>
            <a:r>
              <a:rPr lang="en-US" sz="1800" kern="0" dirty="0" err="1">
                <a:latin typeface="Times New Roman" pitchFamily="18" charset="0"/>
              </a:rPr>
              <a:t>vặt</a:t>
            </a:r>
            <a:r>
              <a:rPr lang="en-US" sz="1800" kern="0" dirty="0" smtClean="0">
                <a:latin typeface="Times New Roman" pitchFamily="18" charset="0"/>
              </a:rPr>
              <a:t>.</a:t>
            </a:r>
          </a:p>
          <a:p>
            <a:pPr marL="282575" lvl="0" indent="-282575" algn="just" defTabSz="752475">
              <a:lnSpc>
                <a:spcPct val="120000"/>
              </a:lnSpc>
              <a:defRPr/>
            </a:pPr>
            <a:r>
              <a:rPr lang="en-US" sz="1800" kern="0" dirty="0">
                <a:latin typeface="Times New Roman" pitchFamily="18" charset="0"/>
              </a:rPr>
              <a:t>	</a:t>
            </a:r>
            <a:r>
              <a:rPr lang="en-US" sz="1800" dirty="0" smtClean="0">
                <a:latin typeface="Times New Roman" pitchFamily="18" charset="0"/>
              </a:rPr>
              <a:t>- </a:t>
            </a:r>
            <a:r>
              <a:rPr lang="en-US" sz="1800" dirty="0" err="1" smtClean="0">
                <a:latin typeface="Times New Roman" pitchFamily="18" charset="0"/>
              </a:rPr>
              <a:t>Túi</a:t>
            </a:r>
            <a:r>
              <a:rPr lang="en-US" sz="1800" dirty="0" smtClean="0">
                <a:latin typeface="Times New Roman" pitchFamily="18" charset="0"/>
              </a:rPr>
              <a:t> </a:t>
            </a:r>
            <a:r>
              <a:rPr lang="en-US" sz="1800" dirty="0" err="1" smtClean="0">
                <a:latin typeface="Times New Roman" pitchFamily="18" charset="0"/>
              </a:rPr>
              <a:t>quần</a:t>
            </a:r>
            <a:r>
              <a:rPr lang="en-US" sz="1800" dirty="0" smtClean="0">
                <a:latin typeface="Times New Roman" pitchFamily="18" charset="0"/>
              </a:rPr>
              <a:t>, </a:t>
            </a:r>
            <a:r>
              <a:rPr lang="en-US" sz="1800" dirty="0" err="1" smtClean="0">
                <a:latin typeface="Times New Roman" pitchFamily="18" charset="0"/>
              </a:rPr>
              <a:t>áo</a:t>
            </a:r>
            <a:r>
              <a:rPr lang="en-US" sz="1800" dirty="0" smtClean="0">
                <a:latin typeface="Times New Roman" pitchFamily="18" charset="0"/>
              </a:rPr>
              <a:t>, </a:t>
            </a:r>
            <a:r>
              <a:rPr lang="en-US" sz="1800" dirty="0" err="1" smtClean="0">
                <a:latin typeface="Times New Roman" pitchFamily="18" charset="0"/>
              </a:rPr>
              <a:t>cặp</a:t>
            </a:r>
            <a:r>
              <a:rPr lang="en-US" sz="1800" dirty="0" smtClean="0">
                <a:latin typeface="Times New Roman" pitchFamily="18" charset="0"/>
              </a:rPr>
              <a:t> </a:t>
            </a:r>
            <a:r>
              <a:rPr lang="en-US" sz="1800" dirty="0" err="1" smtClean="0">
                <a:latin typeface="Times New Roman" pitchFamily="18" charset="0"/>
              </a:rPr>
              <a:t>sách</a:t>
            </a:r>
            <a:r>
              <a:rPr lang="en-US" sz="1800" dirty="0" smtClean="0">
                <a:latin typeface="Times New Roman" pitchFamily="18" charset="0"/>
              </a:rPr>
              <a:t>, </a:t>
            </a:r>
            <a:r>
              <a:rPr lang="en-US" sz="1800" dirty="0" err="1" smtClean="0">
                <a:latin typeface="Times New Roman" pitchFamily="18" charset="0"/>
              </a:rPr>
              <a:t>phòng</a:t>
            </a:r>
            <a:r>
              <a:rPr lang="en-US" sz="1800" dirty="0" smtClean="0">
                <a:latin typeface="Times New Roman" pitchFamily="18" charset="0"/>
              </a:rPr>
              <a:t> ở </a:t>
            </a:r>
            <a:r>
              <a:rPr lang="en-US" sz="1800" dirty="0" err="1" smtClean="0">
                <a:latin typeface="Times New Roman" pitchFamily="18" charset="0"/>
              </a:rPr>
              <a:t>thường</a:t>
            </a:r>
            <a:r>
              <a:rPr lang="en-US" sz="1800" dirty="0" smtClean="0">
                <a:latin typeface="Times New Roman" pitchFamily="18" charset="0"/>
              </a:rPr>
              <a:t> </a:t>
            </a:r>
            <a:r>
              <a:rPr lang="en-US" sz="1800" dirty="0" err="1" smtClean="0">
                <a:latin typeface="Times New Roman" pitchFamily="18" charset="0"/>
              </a:rPr>
              <a:t>có</a:t>
            </a:r>
            <a:r>
              <a:rPr lang="en-US" sz="1800" dirty="0" smtClean="0">
                <a:latin typeface="Times New Roman" pitchFamily="18" charset="0"/>
              </a:rPr>
              <a:t> </a:t>
            </a:r>
            <a:r>
              <a:rPr lang="en-US" sz="1800" dirty="0" err="1" smtClean="0">
                <a:latin typeface="Times New Roman" pitchFamily="18" charset="0"/>
              </a:rPr>
              <a:t>nhiều</a:t>
            </a:r>
            <a:r>
              <a:rPr lang="en-US" sz="1800" dirty="0" smtClean="0">
                <a:latin typeface="Times New Roman" pitchFamily="18" charset="0"/>
              </a:rPr>
              <a:t> </a:t>
            </a:r>
            <a:r>
              <a:rPr lang="en-US" sz="1800" dirty="0" err="1" smtClean="0">
                <a:latin typeface="Times New Roman" pitchFamily="18" charset="0"/>
              </a:rPr>
              <a:t>thứ</a:t>
            </a:r>
            <a:r>
              <a:rPr lang="en-US" sz="1800" dirty="0" smtClean="0">
                <a:latin typeface="Times New Roman" pitchFamily="18" charset="0"/>
              </a:rPr>
              <a:t> </a:t>
            </a:r>
            <a:r>
              <a:rPr lang="en-US" sz="1800" dirty="0" err="1" smtClean="0">
                <a:latin typeface="Times New Roman" pitchFamily="18" charset="0"/>
              </a:rPr>
              <a:t>như</a:t>
            </a:r>
            <a:r>
              <a:rPr lang="en-US" sz="1800" dirty="0" smtClean="0">
                <a:latin typeface="Times New Roman" pitchFamily="18" charset="0"/>
              </a:rPr>
              <a:t>: </a:t>
            </a:r>
            <a:r>
              <a:rPr lang="en-US" sz="1800" dirty="0" err="1" smtClean="0">
                <a:latin typeface="Times New Roman" pitchFamily="18" charset="0"/>
              </a:rPr>
              <a:t>giấy</a:t>
            </a:r>
            <a:r>
              <a:rPr lang="en-US" sz="1800" dirty="0" smtClean="0">
                <a:latin typeface="Times New Roman" pitchFamily="18" charset="0"/>
              </a:rPr>
              <a:t> </a:t>
            </a:r>
            <a:r>
              <a:rPr lang="en-US" sz="1800" dirty="0" err="1" smtClean="0">
                <a:latin typeface="Times New Roman" pitchFamily="18" charset="0"/>
              </a:rPr>
              <a:t>bạc</a:t>
            </a:r>
            <a:r>
              <a:rPr lang="en-US" sz="1800" dirty="0" smtClean="0">
                <a:latin typeface="Times New Roman" pitchFamily="18" charset="0"/>
              </a:rPr>
              <a:t>, </a:t>
            </a:r>
            <a:r>
              <a:rPr lang="en-US" sz="1800" dirty="0" err="1" smtClean="0">
                <a:latin typeface="Times New Roman" pitchFamily="18" charset="0"/>
              </a:rPr>
              <a:t>thuốc</a:t>
            </a:r>
            <a:r>
              <a:rPr lang="en-US" sz="1800" dirty="0" smtClean="0">
                <a:latin typeface="Times New Roman" pitchFamily="18" charset="0"/>
              </a:rPr>
              <a:t> </a:t>
            </a:r>
            <a:r>
              <a:rPr lang="en-US" sz="1800" dirty="0" err="1" smtClean="0">
                <a:latin typeface="Times New Roman" pitchFamily="18" charset="0"/>
              </a:rPr>
              <a:t>lá</a:t>
            </a:r>
            <a:r>
              <a:rPr lang="en-US" sz="1800" dirty="0" smtClean="0">
                <a:latin typeface="Times New Roman" pitchFamily="18" charset="0"/>
              </a:rPr>
              <a:t>, </a:t>
            </a:r>
            <a:r>
              <a:rPr lang="en-US" sz="1800" dirty="0" err="1" smtClean="0">
                <a:latin typeface="Times New Roman" pitchFamily="18" charset="0"/>
              </a:rPr>
              <a:t>kẹo</a:t>
            </a:r>
            <a:r>
              <a:rPr lang="en-US" sz="1800" dirty="0" smtClean="0">
                <a:latin typeface="Times New Roman" pitchFamily="18" charset="0"/>
              </a:rPr>
              <a:t> </a:t>
            </a:r>
            <a:r>
              <a:rPr lang="en-US" sz="1800" dirty="0" err="1" smtClean="0">
                <a:latin typeface="Times New Roman" pitchFamily="18" charset="0"/>
              </a:rPr>
              <a:t>cao</a:t>
            </a:r>
            <a:r>
              <a:rPr lang="en-US" sz="1800" dirty="0" smtClean="0">
                <a:latin typeface="Times New Roman" pitchFamily="18" charset="0"/>
              </a:rPr>
              <a:t> </a:t>
            </a:r>
            <a:r>
              <a:rPr lang="en-US" sz="1800" dirty="0" err="1" smtClean="0">
                <a:latin typeface="Times New Roman" pitchFamily="18" charset="0"/>
              </a:rPr>
              <a:t>su</a:t>
            </a:r>
            <a:r>
              <a:rPr lang="en-US" sz="1800" dirty="0" smtClean="0">
                <a:latin typeface="Times New Roman" pitchFamily="18" charset="0"/>
              </a:rPr>
              <a:t>, </a:t>
            </a:r>
            <a:r>
              <a:rPr lang="en-US" sz="1800" dirty="0" err="1" smtClean="0">
                <a:latin typeface="Times New Roman" pitchFamily="18" charset="0"/>
              </a:rPr>
              <a:t>bật</a:t>
            </a:r>
            <a:r>
              <a:rPr lang="en-US" sz="1800" dirty="0" smtClean="0">
                <a:latin typeface="Times New Roman" pitchFamily="18" charset="0"/>
              </a:rPr>
              <a:t> </a:t>
            </a:r>
            <a:r>
              <a:rPr lang="en-US" sz="1800" dirty="0" err="1" smtClean="0">
                <a:latin typeface="Times New Roman" pitchFamily="18" charset="0"/>
              </a:rPr>
              <a:t>lửa</a:t>
            </a:r>
            <a:r>
              <a:rPr lang="en-US" sz="1800" dirty="0" smtClean="0">
                <a:latin typeface="Times New Roman" pitchFamily="18" charset="0"/>
              </a:rPr>
              <a:t> </a:t>
            </a:r>
            <a:r>
              <a:rPr lang="en-US" sz="1800" dirty="0" err="1" smtClean="0">
                <a:latin typeface="Times New Roman" pitchFamily="18" charset="0"/>
              </a:rPr>
              <a:t>ga</a:t>
            </a:r>
            <a:r>
              <a:rPr lang="en-US" sz="1800" dirty="0" smtClean="0">
                <a:latin typeface="Times New Roman" pitchFamily="18" charset="0"/>
              </a:rPr>
              <a:t>, </a:t>
            </a:r>
            <a:r>
              <a:rPr lang="en-US" sz="1800" dirty="0" err="1" smtClean="0">
                <a:latin typeface="Times New Roman" pitchFamily="18" charset="0"/>
              </a:rPr>
              <a:t>bơm</a:t>
            </a:r>
            <a:r>
              <a:rPr lang="en-US" sz="1800" dirty="0" smtClean="0">
                <a:latin typeface="Times New Roman" pitchFamily="18" charset="0"/>
              </a:rPr>
              <a:t> xi </a:t>
            </a:r>
            <a:r>
              <a:rPr lang="en-US" sz="1800" dirty="0" err="1" smtClean="0">
                <a:latin typeface="Times New Roman" pitchFamily="18" charset="0"/>
              </a:rPr>
              <a:t>lanh</a:t>
            </a:r>
            <a:r>
              <a:rPr lang="en-US" sz="1800" dirty="0" smtClean="0">
                <a:latin typeface="Times New Roman" pitchFamily="18" charset="0"/>
              </a:rPr>
              <a:t>, </a:t>
            </a:r>
            <a:r>
              <a:rPr lang="en-US" sz="1800" dirty="0" err="1" smtClean="0">
                <a:latin typeface="Times New Roman" pitchFamily="18" charset="0"/>
              </a:rPr>
              <a:t>kim</a:t>
            </a:r>
            <a:r>
              <a:rPr lang="en-US" sz="1800" dirty="0" smtClean="0">
                <a:latin typeface="Times New Roman" pitchFamily="18" charset="0"/>
              </a:rPr>
              <a:t> </a:t>
            </a:r>
            <a:r>
              <a:rPr lang="en-US" sz="1800" dirty="0" err="1" smtClean="0">
                <a:latin typeface="Times New Roman" pitchFamily="18" charset="0"/>
              </a:rPr>
              <a:t>tiêm</a:t>
            </a:r>
            <a:r>
              <a:rPr lang="en-US" sz="1800" dirty="0" smtClean="0">
                <a:latin typeface="Times New Roman" pitchFamily="18" charset="0"/>
              </a:rPr>
              <a:t>, </a:t>
            </a:r>
            <a:r>
              <a:rPr lang="en-US" sz="1800" dirty="0" err="1" smtClean="0">
                <a:latin typeface="Times New Roman" pitchFamily="18" charset="0"/>
              </a:rPr>
              <a:t>ống</a:t>
            </a:r>
            <a:r>
              <a:rPr lang="en-US" sz="1800" dirty="0" smtClean="0">
                <a:latin typeface="Times New Roman" pitchFamily="18" charset="0"/>
              </a:rPr>
              <a:t> </a:t>
            </a:r>
            <a:r>
              <a:rPr lang="en-US" sz="1800" dirty="0" err="1" smtClean="0">
                <a:latin typeface="Times New Roman" pitchFamily="18" charset="0"/>
              </a:rPr>
              <a:t>thuốc</a:t>
            </a:r>
            <a:r>
              <a:rPr lang="en-US" sz="1800" dirty="0" smtClean="0">
                <a:latin typeface="Times New Roman" pitchFamily="18" charset="0"/>
              </a:rPr>
              <a:t>, </a:t>
            </a:r>
            <a:r>
              <a:rPr lang="en-US" sz="1800" dirty="0" err="1" smtClean="0">
                <a:latin typeface="Times New Roman" pitchFamily="18" charset="0"/>
              </a:rPr>
              <a:t>thuốc</a:t>
            </a:r>
            <a:r>
              <a:rPr lang="en-US" sz="1800" dirty="0" smtClean="0">
                <a:latin typeface="Times New Roman" pitchFamily="18" charset="0"/>
              </a:rPr>
              <a:t> </a:t>
            </a:r>
            <a:r>
              <a:rPr lang="en-US" sz="1800" dirty="0" err="1" smtClean="0">
                <a:latin typeface="Times New Roman" pitchFamily="18" charset="0"/>
              </a:rPr>
              <a:t>phiện</a:t>
            </a:r>
            <a:r>
              <a:rPr lang="en-US" sz="1800" dirty="0" smtClean="0">
                <a:latin typeface="Times New Roman" pitchFamily="18" charset="0"/>
              </a:rPr>
              <a:t>, </a:t>
            </a:r>
            <a:r>
              <a:rPr lang="en-US" sz="1800" dirty="0" err="1" smtClean="0">
                <a:latin typeface="Times New Roman" pitchFamily="18" charset="0"/>
              </a:rPr>
              <a:t>gói</a:t>
            </a:r>
            <a:r>
              <a:rPr lang="en-US" sz="1800" dirty="0" smtClean="0">
                <a:latin typeface="Times New Roman" pitchFamily="18" charset="0"/>
              </a:rPr>
              <a:t> </a:t>
            </a:r>
            <a:r>
              <a:rPr lang="en-US" sz="1800" dirty="0" err="1" smtClean="0">
                <a:latin typeface="Times New Roman" pitchFamily="18" charset="0"/>
              </a:rPr>
              <a:t>nhỏ</a:t>
            </a:r>
            <a:r>
              <a:rPr lang="en-US" sz="1800" dirty="0" smtClean="0">
                <a:latin typeface="Times New Roman" pitchFamily="18" charset="0"/>
              </a:rPr>
              <a:t> </a:t>
            </a:r>
            <a:r>
              <a:rPr lang="en-US" sz="1800" dirty="0" err="1" smtClean="0">
                <a:latin typeface="Times New Roman" pitchFamily="18" charset="0"/>
              </a:rPr>
              <a:t>hê</a:t>
            </a:r>
            <a:r>
              <a:rPr lang="en-US" sz="1800" dirty="0" smtClean="0">
                <a:latin typeface="Times New Roman" pitchFamily="18" charset="0"/>
              </a:rPr>
              <a:t> - </a:t>
            </a:r>
            <a:r>
              <a:rPr lang="en-US" sz="1800" dirty="0" err="1" smtClean="0">
                <a:latin typeface="Times New Roman" pitchFamily="18" charset="0"/>
              </a:rPr>
              <a:t>rô</a:t>
            </a:r>
            <a:r>
              <a:rPr lang="en-US" sz="1800" dirty="0" smtClean="0">
                <a:latin typeface="Times New Roman" pitchFamily="18" charset="0"/>
              </a:rPr>
              <a:t>- in.</a:t>
            </a:r>
          </a:p>
          <a:p>
            <a:pPr marL="282575" lvl="0" indent="-282575" algn="just" defTabSz="752475">
              <a:lnSpc>
                <a:spcPct val="120000"/>
              </a:lnSpc>
              <a:defRPr/>
            </a:pPr>
            <a:r>
              <a:rPr lang="en-US" sz="1800" dirty="0">
                <a:latin typeface="Times New Roman" pitchFamily="18" charset="0"/>
              </a:rPr>
              <a:t>	</a:t>
            </a:r>
            <a:endParaRPr lang="en-US" sz="1800" kern="0" dirty="0">
              <a:latin typeface="Times New Roman" pitchFamily="18" charset="0"/>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txBox="1">
            <a:spLocks noChangeArrowheads="1"/>
          </p:cNvSpPr>
          <p:nvPr/>
        </p:nvSpPr>
        <p:spPr bwMode="auto">
          <a:xfrm>
            <a:off x="563562" y="304800"/>
            <a:ext cx="7239000" cy="4572000"/>
          </a:xfrm>
          <a:prstGeom prst="rect">
            <a:avLst/>
          </a:prstGeom>
          <a:noFill/>
          <a:ln w="9525">
            <a:noFill/>
            <a:miter lim="800000"/>
            <a:headEnd/>
            <a:tailEnd/>
          </a:ln>
          <a:effectLst/>
        </p:spPr>
        <p:txBody>
          <a:bodyPr vert="horz" wrap="square" lIns="75237" tIns="37618" rIns="75237" bIns="37618" numCol="1" anchor="t" anchorCtr="0" compatLnSpc="1">
            <a:prstTxWarp prst="textNoShape">
              <a:avLst/>
            </a:prstTxWarp>
          </a:bodyPr>
          <a:lstStyle/>
          <a:p>
            <a:pPr marL="282575" lvl="0" indent="-282575" algn="just" defTabSz="752475">
              <a:lnSpc>
                <a:spcPct val="120000"/>
              </a:lnSpc>
              <a:defRPr/>
            </a:pPr>
            <a:r>
              <a:rPr lang="en-US" sz="1800" kern="0" dirty="0">
                <a:latin typeface="Times New Roman" pitchFamily="18" charset="0"/>
              </a:rPr>
              <a:t>	</a:t>
            </a:r>
            <a:r>
              <a:rPr lang="en-US" sz="1800" dirty="0">
                <a:latin typeface="Times New Roman" pitchFamily="18" charset="0"/>
              </a:rPr>
              <a:t>- </a:t>
            </a:r>
            <a:r>
              <a:rPr lang="en-US" sz="1800" dirty="0" err="1">
                <a:latin typeface="Times New Roman" pitchFamily="18" charset="0"/>
              </a:rPr>
              <a:t>Có</a:t>
            </a:r>
            <a:r>
              <a:rPr lang="en-US" sz="1800" dirty="0">
                <a:latin typeface="Times New Roman" pitchFamily="18" charset="0"/>
              </a:rPr>
              <a:t> </a:t>
            </a:r>
            <a:r>
              <a:rPr lang="en-US" sz="1800" dirty="0" err="1">
                <a:latin typeface="Times New Roman" pitchFamily="18" charset="0"/>
              </a:rPr>
              <a:t>dấu</a:t>
            </a:r>
            <a:r>
              <a:rPr lang="en-US" sz="1800" dirty="0">
                <a:latin typeface="Times New Roman" pitchFamily="18" charset="0"/>
              </a:rPr>
              <a:t> </a:t>
            </a:r>
            <a:r>
              <a:rPr lang="en-US" sz="1800" dirty="0" err="1">
                <a:latin typeface="Times New Roman" pitchFamily="18" charset="0"/>
              </a:rPr>
              <a:t>kim</a:t>
            </a:r>
            <a:r>
              <a:rPr lang="en-US" sz="1800" dirty="0">
                <a:latin typeface="Times New Roman" pitchFamily="18" charset="0"/>
              </a:rPr>
              <a:t> </a:t>
            </a:r>
            <a:r>
              <a:rPr lang="en-US" sz="1800" dirty="0" err="1">
                <a:latin typeface="Times New Roman" pitchFamily="18" charset="0"/>
              </a:rPr>
              <a:t>tiêm</a:t>
            </a:r>
            <a:r>
              <a:rPr lang="en-US" sz="1800" dirty="0">
                <a:latin typeface="Times New Roman" pitchFamily="18" charset="0"/>
              </a:rPr>
              <a:t> </a:t>
            </a:r>
            <a:r>
              <a:rPr lang="en-US" sz="1800" dirty="0" err="1">
                <a:latin typeface="Times New Roman" pitchFamily="18" charset="0"/>
              </a:rPr>
              <a:t>trên</a:t>
            </a:r>
            <a:r>
              <a:rPr lang="en-US" sz="1800" dirty="0">
                <a:latin typeface="Times New Roman" pitchFamily="18" charset="0"/>
              </a:rPr>
              <a:t> </a:t>
            </a:r>
            <a:r>
              <a:rPr lang="en-US" sz="1800" dirty="0" err="1">
                <a:latin typeface="Times New Roman" pitchFamily="18" charset="0"/>
              </a:rPr>
              <a:t>mạch</a:t>
            </a:r>
            <a:r>
              <a:rPr lang="en-US" sz="1800" dirty="0">
                <a:latin typeface="Times New Roman" pitchFamily="18" charset="0"/>
              </a:rPr>
              <a:t> </a:t>
            </a:r>
            <a:r>
              <a:rPr lang="en-US" sz="1800" dirty="0" err="1">
                <a:latin typeface="Times New Roman" pitchFamily="18" charset="0"/>
              </a:rPr>
              <a:t>máu</a:t>
            </a:r>
            <a:r>
              <a:rPr lang="en-US" sz="1800" dirty="0">
                <a:latin typeface="Times New Roman" pitchFamily="18" charset="0"/>
              </a:rPr>
              <a:t> ở mu </a:t>
            </a:r>
            <a:r>
              <a:rPr lang="en-US" sz="1800" dirty="0" err="1">
                <a:latin typeface="Times New Roman" pitchFamily="18" charset="0"/>
              </a:rPr>
              <a:t>bàn</a:t>
            </a:r>
            <a:r>
              <a:rPr lang="en-US" sz="1800" dirty="0">
                <a:latin typeface="Times New Roman" pitchFamily="18" charset="0"/>
              </a:rPr>
              <a:t> </a:t>
            </a:r>
            <a:r>
              <a:rPr lang="en-US" sz="1800" dirty="0" err="1">
                <a:latin typeface="Times New Roman" pitchFamily="18" charset="0"/>
              </a:rPr>
              <a:t>tay</a:t>
            </a:r>
            <a:r>
              <a:rPr lang="en-US" sz="1800" dirty="0">
                <a:latin typeface="Times New Roman" pitchFamily="18" charset="0"/>
              </a:rPr>
              <a:t>, </a:t>
            </a:r>
            <a:r>
              <a:rPr lang="en-US" sz="1800" dirty="0" err="1">
                <a:latin typeface="Times New Roman" pitchFamily="18" charset="0"/>
              </a:rPr>
              <a:t>cổ</a:t>
            </a:r>
            <a:r>
              <a:rPr lang="en-US" sz="1800" dirty="0">
                <a:latin typeface="Times New Roman" pitchFamily="18" charset="0"/>
              </a:rPr>
              <a:t> </a:t>
            </a:r>
            <a:r>
              <a:rPr lang="en-US" sz="1800" dirty="0" err="1">
                <a:latin typeface="Times New Roman" pitchFamily="18" charset="0"/>
              </a:rPr>
              <a:t>tay</a:t>
            </a:r>
            <a:r>
              <a:rPr lang="en-US" sz="1800" dirty="0">
                <a:latin typeface="Times New Roman" pitchFamily="18" charset="0"/>
              </a:rPr>
              <a:t>, </a:t>
            </a:r>
            <a:r>
              <a:rPr lang="en-US" sz="1800" dirty="0" err="1">
                <a:latin typeface="Times New Roman" pitchFamily="18" charset="0"/>
              </a:rPr>
              <a:t>mặt</a:t>
            </a:r>
            <a:r>
              <a:rPr lang="en-US" sz="1800" dirty="0">
                <a:latin typeface="Times New Roman" pitchFamily="18" charset="0"/>
              </a:rPr>
              <a:t> </a:t>
            </a:r>
            <a:r>
              <a:rPr lang="en-US" sz="1800" dirty="0" err="1">
                <a:latin typeface="Times New Roman" pitchFamily="18" charset="0"/>
              </a:rPr>
              <a:t>trên</a:t>
            </a:r>
            <a:r>
              <a:rPr lang="en-US" sz="1800" dirty="0">
                <a:latin typeface="Times New Roman" pitchFamily="18" charset="0"/>
              </a:rPr>
              <a:t> </a:t>
            </a:r>
            <a:r>
              <a:rPr lang="en-US" sz="1800" dirty="0" err="1">
                <a:latin typeface="Times New Roman" pitchFamily="18" charset="0"/>
              </a:rPr>
              <a:t>khủy</a:t>
            </a:r>
            <a:r>
              <a:rPr lang="en-US" sz="1800" dirty="0">
                <a:latin typeface="Times New Roman" pitchFamily="18" charset="0"/>
              </a:rPr>
              <a:t> </a:t>
            </a:r>
            <a:r>
              <a:rPr lang="en-US" sz="1800" dirty="0" err="1">
                <a:latin typeface="Times New Roman" pitchFamily="18" charset="0"/>
              </a:rPr>
              <a:t>tay</a:t>
            </a:r>
            <a:r>
              <a:rPr lang="en-US" sz="1800" dirty="0">
                <a:latin typeface="Times New Roman" pitchFamily="18" charset="0"/>
              </a:rPr>
              <a:t>, </a:t>
            </a:r>
            <a:r>
              <a:rPr lang="en-US" sz="1800" dirty="0" err="1">
                <a:latin typeface="Times New Roman" pitchFamily="18" charset="0"/>
              </a:rPr>
              <a:t>mặt</a:t>
            </a:r>
            <a:r>
              <a:rPr lang="en-US" sz="1800" dirty="0">
                <a:latin typeface="Times New Roman" pitchFamily="18" charset="0"/>
              </a:rPr>
              <a:t> </a:t>
            </a:r>
            <a:r>
              <a:rPr lang="en-US" sz="1800" dirty="0" err="1">
                <a:latin typeface="Times New Roman" pitchFamily="18" charset="0"/>
              </a:rPr>
              <a:t>trong</a:t>
            </a:r>
            <a:r>
              <a:rPr lang="en-US" sz="1800" dirty="0">
                <a:latin typeface="Times New Roman" pitchFamily="18" charset="0"/>
              </a:rPr>
              <a:t> </a:t>
            </a:r>
            <a:r>
              <a:rPr lang="en-US" sz="1800" dirty="0" err="1">
                <a:latin typeface="Times New Roman" pitchFamily="18" charset="0"/>
              </a:rPr>
              <a:t>cá</a:t>
            </a:r>
            <a:r>
              <a:rPr lang="en-US" sz="1800" dirty="0">
                <a:latin typeface="Times New Roman" pitchFamily="18" charset="0"/>
              </a:rPr>
              <a:t> </a:t>
            </a:r>
            <a:r>
              <a:rPr lang="en-US" sz="1800" dirty="0" err="1">
                <a:latin typeface="Times New Roman" pitchFamily="18" charset="0"/>
              </a:rPr>
              <a:t>nhân</a:t>
            </a:r>
            <a:r>
              <a:rPr lang="en-US" sz="1800" dirty="0">
                <a:latin typeface="Times New Roman" pitchFamily="18" charset="0"/>
              </a:rPr>
              <a:t>, </a:t>
            </a:r>
            <a:r>
              <a:rPr lang="en-US" sz="1800" dirty="0" err="1">
                <a:latin typeface="Times New Roman" pitchFamily="18" charset="0"/>
              </a:rPr>
              <a:t>bẹn</a:t>
            </a:r>
            <a:r>
              <a:rPr lang="en-US" sz="1800" dirty="0">
                <a:latin typeface="Times New Roman" pitchFamily="18" charset="0"/>
              </a:rPr>
              <a:t>, ở </a:t>
            </a:r>
            <a:r>
              <a:rPr lang="en-US" sz="1800" dirty="0" err="1">
                <a:latin typeface="Times New Roman" pitchFamily="18" charset="0"/>
              </a:rPr>
              <a:t>cổ</a:t>
            </a:r>
            <a:r>
              <a:rPr lang="en-US" sz="1800" dirty="0">
                <a:latin typeface="Times New Roman" pitchFamily="18" charset="0"/>
              </a:rPr>
              <a:t>.</a:t>
            </a:r>
          </a:p>
          <a:p>
            <a:pPr marL="282575" lvl="0" indent="-282575" algn="just" defTabSz="752475">
              <a:lnSpc>
                <a:spcPct val="120000"/>
              </a:lnSpc>
              <a:defRPr/>
            </a:pPr>
            <a:r>
              <a:rPr lang="en-US" sz="1800" dirty="0">
                <a:latin typeface="Times New Roman" pitchFamily="18" charset="0"/>
              </a:rPr>
              <a:t>	- </a:t>
            </a:r>
            <a:r>
              <a:rPr lang="en-US" sz="1800" dirty="0" err="1">
                <a:latin typeface="Times New Roman" pitchFamily="18" charset="0"/>
              </a:rPr>
              <a:t>Đối</a:t>
            </a:r>
            <a:r>
              <a:rPr lang="en-US" sz="1800" dirty="0">
                <a:latin typeface="Times New Roman" pitchFamily="18" charset="0"/>
              </a:rPr>
              <a:t> </a:t>
            </a:r>
            <a:r>
              <a:rPr lang="en-US" sz="1800" dirty="0" err="1">
                <a:latin typeface="Times New Roman" pitchFamily="18" charset="0"/>
              </a:rPr>
              <a:t>với</a:t>
            </a:r>
            <a:r>
              <a:rPr lang="en-US" sz="1800" dirty="0">
                <a:latin typeface="Times New Roman" pitchFamily="18" charset="0"/>
              </a:rPr>
              <a:t> </a:t>
            </a:r>
            <a:r>
              <a:rPr lang="en-US" sz="1800" dirty="0" err="1">
                <a:latin typeface="Times New Roman" pitchFamily="18" charset="0"/>
              </a:rPr>
              <a:t>người</a:t>
            </a:r>
            <a:r>
              <a:rPr lang="en-US" sz="1800" dirty="0">
                <a:latin typeface="Times New Roman" pitchFamily="18" charset="0"/>
              </a:rPr>
              <a:t> </a:t>
            </a:r>
            <a:r>
              <a:rPr lang="en-US" sz="1800" dirty="0" err="1">
                <a:latin typeface="Times New Roman" pitchFamily="18" charset="0"/>
              </a:rPr>
              <a:t>đã</a:t>
            </a:r>
            <a:r>
              <a:rPr lang="en-US" sz="1800" dirty="0">
                <a:latin typeface="Times New Roman" pitchFamily="18" charset="0"/>
              </a:rPr>
              <a:t> </a:t>
            </a:r>
            <a:r>
              <a:rPr lang="en-US" sz="1800" dirty="0" err="1">
                <a:latin typeface="Times New Roman" pitchFamily="18" charset="0"/>
              </a:rPr>
              <a:t>nghiện</a:t>
            </a:r>
            <a:r>
              <a:rPr lang="en-US" sz="1800" dirty="0">
                <a:latin typeface="Times New Roman" pitchFamily="18" charset="0"/>
              </a:rPr>
              <a:t> </a:t>
            </a:r>
            <a:r>
              <a:rPr lang="en-US" sz="1800" dirty="0" err="1">
                <a:latin typeface="Times New Roman" pitchFamily="18" charset="0"/>
              </a:rPr>
              <a:t>nặng</a:t>
            </a:r>
            <a:r>
              <a:rPr lang="en-US" sz="1800" dirty="0">
                <a:latin typeface="Times New Roman" pitchFamily="18" charset="0"/>
              </a:rPr>
              <a:t>, </a:t>
            </a:r>
            <a:r>
              <a:rPr lang="en-US" sz="1800" dirty="0" err="1">
                <a:latin typeface="Times New Roman" pitchFamily="18" charset="0"/>
              </a:rPr>
              <a:t>ngoài</a:t>
            </a:r>
            <a:r>
              <a:rPr lang="en-US" sz="1800" dirty="0">
                <a:latin typeface="Times New Roman" pitchFamily="18" charset="0"/>
              </a:rPr>
              <a:t> </a:t>
            </a:r>
            <a:r>
              <a:rPr lang="en-US" sz="1800" dirty="0" err="1">
                <a:latin typeface="Times New Roman" pitchFamily="18" charset="0"/>
              </a:rPr>
              <a:t>các</a:t>
            </a:r>
            <a:r>
              <a:rPr lang="en-US" sz="1800" dirty="0">
                <a:latin typeface="Times New Roman" pitchFamily="18" charset="0"/>
              </a:rPr>
              <a:t> </a:t>
            </a:r>
            <a:r>
              <a:rPr lang="en-US" sz="1800" dirty="0" err="1">
                <a:latin typeface="Times New Roman" pitchFamily="18" charset="0"/>
              </a:rPr>
              <a:t>dấu</a:t>
            </a:r>
            <a:r>
              <a:rPr lang="en-US" sz="1800" dirty="0">
                <a:latin typeface="Times New Roman" pitchFamily="18" charset="0"/>
              </a:rPr>
              <a:t> </a:t>
            </a:r>
            <a:r>
              <a:rPr lang="en-US" sz="1800" dirty="0" err="1">
                <a:latin typeface="Times New Roman" pitchFamily="18" charset="0"/>
              </a:rPr>
              <a:t>hiệu</a:t>
            </a:r>
            <a:r>
              <a:rPr lang="en-US" sz="1800" dirty="0">
                <a:latin typeface="Times New Roman" pitchFamily="18" charset="0"/>
              </a:rPr>
              <a:t> </a:t>
            </a:r>
            <a:r>
              <a:rPr lang="en-US" sz="1800" dirty="0" err="1">
                <a:latin typeface="Times New Roman" pitchFamily="18" charset="0"/>
              </a:rPr>
              <a:t>trên</a:t>
            </a:r>
            <a:r>
              <a:rPr lang="en-US" sz="1800" dirty="0">
                <a:latin typeface="Times New Roman" pitchFamily="18" charset="0"/>
              </a:rPr>
              <a:t> </a:t>
            </a:r>
            <a:r>
              <a:rPr lang="en-US" sz="1800" dirty="0" err="1">
                <a:latin typeface="Times New Roman" pitchFamily="18" charset="0"/>
              </a:rPr>
              <a:t>còn</a:t>
            </a:r>
            <a:r>
              <a:rPr lang="en-US" sz="1800" dirty="0">
                <a:latin typeface="Times New Roman" pitchFamily="18" charset="0"/>
              </a:rPr>
              <a:t> </a:t>
            </a:r>
            <a:r>
              <a:rPr lang="en-US" sz="1800" dirty="0" err="1">
                <a:latin typeface="Times New Roman" pitchFamily="18" charset="0"/>
              </a:rPr>
              <a:t>biểu</a:t>
            </a:r>
            <a:r>
              <a:rPr lang="en-US" sz="1800" dirty="0">
                <a:latin typeface="Times New Roman" pitchFamily="18" charset="0"/>
              </a:rPr>
              <a:t> </a:t>
            </a:r>
            <a:r>
              <a:rPr lang="en-US" sz="1800" dirty="0" err="1">
                <a:latin typeface="Times New Roman" pitchFamily="18" charset="0"/>
              </a:rPr>
              <a:t>hiện</a:t>
            </a:r>
            <a:r>
              <a:rPr lang="en-US" sz="1800" dirty="0">
                <a:latin typeface="Times New Roman" pitchFamily="18" charset="0"/>
              </a:rPr>
              <a:t>: </a:t>
            </a:r>
            <a:r>
              <a:rPr lang="en-US" sz="1800" dirty="0" err="1">
                <a:latin typeface="Times New Roman" pitchFamily="18" charset="0"/>
              </a:rPr>
              <a:t>sức</a:t>
            </a:r>
            <a:r>
              <a:rPr lang="en-US" sz="1800" dirty="0">
                <a:latin typeface="Times New Roman" pitchFamily="18" charset="0"/>
              </a:rPr>
              <a:t> </a:t>
            </a:r>
            <a:r>
              <a:rPr lang="en-US" sz="1800" dirty="0" err="1">
                <a:latin typeface="Times New Roman" pitchFamily="18" charset="0"/>
              </a:rPr>
              <a:t>khỏe</a:t>
            </a:r>
            <a:r>
              <a:rPr lang="en-US" sz="1800" dirty="0">
                <a:latin typeface="Times New Roman" pitchFamily="18" charset="0"/>
              </a:rPr>
              <a:t> </a:t>
            </a:r>
            <a:r>
              <a:rPr lang="en-US" sz="1800" dirty="0" err="1">
                <a:latin typeface="Times New Roman" pitchFamily="18" charset="0"/>
              </a:rPr>
              <a:t>giảm</a:t>
            </a:r>
            <a:r>
              <a:rPr lang="en-US" sz="1800" dirty="0">
                <a:latin typeface="Times New Roman" pitchFamily="18" charset="0"/>
              </a:rPr>
              <a:t> </a:t>
            </a:r>
            <a:r>
              <a:rPr lang="en-US" sz="1800" dirty="0" err="1">
                <a:latin typeface="Times New Roman" pitchFamily="18" charset="0"/>
              </a:rPr>
              <a:t>sút</a:t>
            </a:r>
            <a:r>
              <a:rPr lang="en-US" sz="1800" dirty="0">
                <a:latin typeface="Times New Roman" pitchFamily="18" charset="0"/>
              </a:rPr>
              <a:t> </a:t>
            </a:r>
            <a:r>
              <a:rPr lang="en-US" sz="1800" dirty="0" err="1">
                <a:latin typeface="Times New Roman" pitchFamily="18" charset="0"/>
              </a:rPr>
              <a:t>rõ</a:t>
            </a:r>
            <a:r>
              <a:rPr lang="en-US" sz="1800" dirty="0">
                <a:latin typeface="Times New Roman" pitchFamily="18" charset="0"/>
              </a:rPr>
              <a:t> </a:t>
            </a:r>
            <a:r>
              <a:rPr lang="en-US" sz="1800" dirty="0" err="1">
                <a:latin typeface="Times New Roman" pitchFamily="18" charset="0"/>
              </a:rPr>
              <a:t>rệt</a:t>
            </a:r>
            <a:r>
              <a:rPr lang="en-US" sz="1800" dirty="0">
                <a:latin typeface="Times New Roman" pitchFamily="18" charset="0"/>
              </a:rPr>
              <a:t>; </a:t>
            </a:r>
            <a:r>
              <a:rPr lang="en-US" sz="1800" dirty="0" err="1">
                <a:latin typeface="Times New Roman" pitchFamily="18" charset="0"/>
              </a:rPr>
              <a:t>thường</a:t>
            </a:r>
            <a:r>
              <a:rPr lang="en-US" sz="1800" dirty="0">
                <a:latin typeface="Times New Roman" pitchFamily="18" charset="0"/>
              </a:rPr>
              <a:t> </a:t>
            </a:r>
            <a:r>
              <a:rPr lang="en-US" sz="1800" dirty="0" err="1">
                <a:latin typeface="Times New Roman" pitchFamily="18" charset="0"/>
              </a:rPr>
              <a:t>xuyên</a:t>
            </a:r>
            <a:r>
              <a:rPr lang="en-US" sz="1800" dirty="0">
                <a:latin typeface="Times New Roman" pitchFamily="18" charset="0"/>
              </a:rPr>
              <a:t> </a:t>
            </a:r>
            <a:r>
              <a:rPr lang="en-US" sz="1800" dirty="0" err="1">
                <a:latin typeface="Times New Roman" pitchFamily="18" charset="0"/>
              </a:rPr>
              <a:t>ngáp</a:t>
            </a:r>
            <a:r>
              <a:rPr lang="en-US" sz="1800" dirty="0">
                <a:latin typeface="Times New Roman" pitchFamily="18" charset="0"/>
              </a:rPr>
              <a:t> </a:t>
            </a:r>
            <a:r>
              <a:rPr lang="en-US" sz="1800" dirty="0" err="1">
                <a:latin typeface="Times New Roman" pitchFamily="18" charset="0"/>
              </a:rPr>
              <a:t>vặt</a:t>
            </a:r>
            <a:r>
              <a:rPr lang="en-US" sz="1800" dirty="0">
                <a:latin typeface="Times New Roman" pitchFamily="18" charset="0"/>
              </a:rPr>
              <a:t>; </a:t>
            </a:r>
            <a:r>
              <a:rPr lang="en-US" sz="1800" dirty="0" err="1">
                <a:latin typeface="Times New Roman" pitchFamily="18" charset="0"/>
              </a:rPr>
              <a:t>mắt</a:t>
            </a:r>
            <a:r>
              <a:rPr lang="en-US" sz="1800" dirty="0">
                <a:latin typeface="Times New Roman" pitchFamily="18" charset="0"/>
              </a:rPr>
              <a:t> </a:t>
            </a:r>
            <a:r>
              <a:rPr lang="en-US" sz="1800" dirty="0" err="1">
                <a:latin typeface="Times New Roman" pitchFamily="18" charset="0"/>
              </a:rPr>
              <a:t>lờ</a:t>
            </a:r>
            <a:r>
              <a:rPr lang="en-US" sz="1800" dirty="0">
                <a:latin typeface="Times New Roman" pitchFamily="18" charset="0"/>
              </a:rPr>
              <a:t> </a:t>
            </a:r>
            <a:r>
              <a:rPr lang="en-US" sz="1800" dirty="0" err="1">
                <a:latin typeface="Times New Roman" pitchFamily="18" charset="0"/>
              </a:rPr>
              <a:t>đờ</a:t>
            </a:r>
            <a:r>
              <a:rPr lang="en-US" sz="1800" dirty="0">
                <a:latin typeface="Times New Roman" pitchFamily="18" charset="0"/>
              </a:rPr>
              <a:t>, </a:t>
            </a:r>
            <a:r>
              <a:rPr lang="en-US" sz="1800" dirty="0" err="1">
                <a:latin typeface="Times New Roman" pitchFamily="18" charset="0"/>
              </a:rPr>
              <a:t>da</a:t>
            </a:r>
            <a:r>
              <a:rPr lang="en-US" sz="1800" dirty="0">
                <a:latin typeface="Times New Roman" pitchFamily="18" charset="0"/>
              </a:rPr>
              <a:t> </a:t>
            </a:r>
            <a:r>
              <a:rPr lang="en-US" sz="1800" dirty="0" err="1">
                <a:latin typeface="Times New Roman" pitchFamily="18" charset="0"/>
              </a:rPr>
              <a:t>tái</a:t>
            </a:r>
            <a:r>
              <a:rPr lang="en-US" sz="1800" dirty="0">
                <a:latin typeface="Times New Roman" pitchFamily="18" charset="0"/>
              </a:rPr>
              <a:t>, </a:t>
            </a:r>
            <a:r>
              <a:rPr lang="en-US" sz="1800" dirty="0" err="1">
                <a:latin typeface="Times New Roman" pitchFamily="18" charset="0"/>
              </a:rPr>
              <a:t>môi</a:t>
            </a:r>
            <a:r>
              <a:rPr lang="en-US" sz="1800" dirty="0">
                <a:latin typeface="Times New Roman" pitchFamily="18" charset="0"/>
              </a:rPr>
              <a:t> </a:t>
            </a:r>
            <a:r>
              <a:rPr lang="en-US" sz="1800" dirty="0" err="1">
                <a:latin typeface="Times New Roman" pitchFamily="18" charset="0"/>
              </a:rPr>
              <a:t>thâm</a:t>
            </a:r>
            <a:r>
              <a:rPr lang="en-US" sz="1800" dirty="0">
                <a:latin typeface="Times New Roman" pitchFamily="18" charset="0"/>
              </a:rPr>
              <a:t>, </a:t>
            </a:r>
            <a:r>
              <a:rPr lang="en-US" sz="1800" dirty="0" err="1">
                <a:latin typeface="Times New Roman" pitchFamily="18" charset="0"/>
              </a:rPr>
              <a:t>cơ</a:t>
            </a:r>
            <a:r>
              <a:rPr lang="en-US" sz="1800" dirty="0">
                <a:latin typeface="Times New Roman" pitchFamily="18" charset="0"/>
              </a:rPr>
              <a:t> </a:t>
            </a:r>
            <a:r>
              <a:rPr lang="en-US" sz="1800" dirty="0" err="1">
                <a:latin typeface="Times New Roman" pitchFamily="18" charset="0"/>
              </a:rPr>
              <a:t>thể</a:t>
            </a:r>
            <a:r>
              <a:rPr lang="en-US" sz="1800" dirty="0">
                <a:latin typeface="Times New Roman" pitchFamily="18" charset="0"/>
              </a:rPr>
              <a:t> </a:t>
            </a:r>
            <a:r>
              <a:rPr lang="en-US" sz="1800" dirty="0" err="1">
                <a:latin typeface="Times New Roman" pitchFamily="18" charset="0"/>
              </a:rPr>
              <a:t>hôi</a:t>
            </a:r>
            <a:r>
              <a:rPr lang="en-US" sz="1800" dirty="0">
                <a:latin typeface="Times New Roman" pitchFamily="18" charset="0"/>
              </a:rPr>
              <a:t> </a:t>
            </a:r>
            <a:r>
              <a:rPr lang="en-US" sz="1800" dirty="0" err="1">
                <a:latin typeface="Times New Roman" pitchFamily="18" charset="0"/>
              </a:rPr>
              <a:t>hám</a:t>
            </a:r>
            <a:r>
              <a:rPr lang="en-US" sz="1800" dirty="0">
                <a:latin typeface="Times New Roman" pitchFamily="18" charset="0"/>
              </a:rPr>
              <a:t>, </a:t>
            </a:r>
            <a:r>
              <a:rPr lang="en-US" sz="1800" dirty="0" err="1">
                <a:latin typeface="Times New Roman" pitchFamily="18" charset="0"/>
              </a:rPr>
              <a:t>ít</a:t>
            </a:r>
            <a:r>
              <a:rPr lang="en-US" sz="1800" dirty="0">
                <a:latin typeface="Times New Roman" pitchFamily="18" charset="0"/>
              </a:rPr>
              <a:t> </a:t>
            </a:r>
            <a:r>
              <a:rPr lang="en-US" sz="1800" dirty="0" err="1">
                <a:latin typeface="Times New Roman" pitchFamily="18" charset="0"/>
              </a:rPr>
              <a:t>tắm</a:t>
            </a:r>
            <a:r>
              <a:rPr lang="en-US" sz="1800" dirty="0">
                <a:latin typeface="Times New Roman" pitchFamily="18" charset="0"/>
              </a:rPr>
              <a:t> </a:t>
            </a:r>
            <a:r>
              <a:rPr lang="en-US" sz="1800" dirty="0" err="1">
                <a:latin typeface="Times New Roman" pitchFamily="18" charset="0"/>
              </a:rPr>
              <a:t>giặt</a:t>
            </a:r>
            <a:r>
              <a:rPr lang="en-US" sz="1800" dirty="0">
                <a:latin typeface="Times New Roman" pitchFamily="18" charset="0"/>
              </a:rPr>
              <a:t>, </a:t>
            </a:r>
            <a:r>
              <a:rPr lang="en-US" sz="1800" dirty="0" err="1">
                <a:latin typeface="Times New Roman" pitchFamily="18" charset="0"/>
              </a:rPr>
              <a:t>ăn</a:t>
            </a:r>
            <a:r>
              <a:rPr lang="en-US" sz="1800" dirty="0">
                <a:latin typeface="Times New Roman" pitchFamily="18" charset="0"/>
              </a:rPr>
              <a:t> </a:t>
            </a:r>
            <a:r>
              <a:rPr lang="en-US" sz="1800" dirty="0" err="1">
                <a:latin typeface="Times New Roman" pitchFamily="18" charset="0"/>
              </a:rPr>
              <a:t>mặc</a:t>
            </a:r>
            <a:r>
              <a:rPr lang="en-US" sz="1800" dirty="0">
                <a:latin typeface="Times New Roman" pitchFamily="18" charset="0"/>
              </a:rPr>
              <a:t> </a:t>
            </a:r>
            <a:r>
              <a:rPr lang="en-US" sz="1800" dirty="0" err="1">
                <a:latin typeface="Times New Roman" pitchFamily="18" charset="0"/>
              </a:rPr>
              <a:t>luộm</a:t>
            </a:r>
            <a:r>
              <a:rPr lang="en-US" sz="1800" dirty="0">
                <a:latin typeface="Times New Roman" pitchFamily="18" charset="0"/>
              </a:rPr>
              <a:t> </a:t>
            </a:r>
            <a:r>
              <a:rPr lang="en-US" sz="1800" dirty="0" err="1">
                <a:latin typeface="Times New Roman" pitchFamily="18" charset="0"/>
              </a:rPr>
              <a:t>thuộm</a:t>
            </a:r>
            <a:r>
              <a:rPr lang="en-US" sz="1800" dirty="0">
                <a:latin typeface="Times New Roman" pitchFamily="18" charset="0"/>
              </a:rPr>
              <a:t>.</a:t>
            </a:r>
          </a:p>
          <a:p>
            <a:pPr marL="282575" lvl="0" indent="-282575" algn="just" defTabSz="752475">
              <a:lnSpc>
                <a:spcPct val="95000"/>
              </a:lnSpc>
              <a:defRPr/>
            </a:pPr>
            <a:r>
              <a:rPr lang="en-US" sz="1800" b="1" kern="0" dirty="0" err="1" smtClean="0">
                <a:latin typeface="Times New Roman" pitchFamily="18" charset="0"/>
              </a:rPr>
              <a:t>Câu</a:t>
            </a:r>
            <a:r>
              <a:rPr lang="en-US" sz="1800" b="1" kern="0" dirty="0" smtClean="0">
                <a:latin typeface="Times New Roman" pitchFamily="18" charset="0"/>
              </a:rPr>
              <a:t> 2. </a:t>
            </a:r>
            <a:r>
              <a:rPr lang="en-US" sz="1800" b="1" kern="0" dirty="0" err="1" smtClean="0">
                <a:latin typeface="Times New Roman" pitchFamily="18" charset="0"/>
              </a:rPr>
              <a:t>Tác</a:t>
            </a:r>
            <a:r>
              <a:rPr lang="en-US" sz="1800" b="1" kern="0" dirty="0" smtClean="0">
                <a:latin typeface="Times New Roman" pitchFamily="18" charset="0"/>
              </a:rPr>
              <a:t> </a:t>
            </a:r>
            <a:r>
              <a:rPr lang="en-US" sz="1800" b="1" kern="0" dirty="0" err="1" smtClean="0">
                <a:latin typeface="Times New Roman" pitchFamily="18" charset="0"/>
              </a:rPr>
              <a:t>hại</a:t>
            </a:r>
            <a:r>
              <a:rPr lang="en-US" sz="1800" b="1" kern="0" dirty="0" smtClean="0">
                <a:latin typeface="Times New Roman" pitchFamily="18" charset="0"/>
              </a:rPr>
              <a:t> </a:t>
            </a:r>
            <a:r>
              <a:rPr lang="en-US" sz="1800" b="1" kern="0" dirty="0" err="1" smtClean="0">
                <a:latin typeface="Times New Roman" pitchFamily="18" charset="0"/>
              </a:rPr>
              <a:t>của</a:t>
            </a:r>
            <a:r>
              <a:rPr lang="en-US" sz="1800" b="1" kern="0" dirty="0" smtClean="0">
                <a:latin typeface="Times New Roman" pitchFamily="18" charset="0"/>
              </a:rPr>
              <a:t> ma </a:t>
            </a:r>
            <a:r>
              <a:rPr lang="en-US" sz="1800" b="1" kern="0" dirty="0" err="1" smtClean="0">
                <a:latin typeface="Times New Roman" pitchFamily="18" charset="0"/>
              </a:rPr>
              <a:t>túy</a:t>
            </a:r>
            <a:r>
              <a:rPr lang="en-US" sz="1800" b="1" kern="0" dirty="0" smtClean="0">
                <a:latin typeface="Times New Roman" pitchFamily="18" charset="0"/>
              </a:rPr>
              <a:t>:</a:t>
            </a:r>
          </a:p>
          <a:p>
            <a:pPr marL="282575" lvl="0" indent="-282575" algn="just" defTabSz="752475">
              <a:lnSpc>
                <a:spcPct val="95000"/>
              </a:lnSpc>
              <a:defRPr/>
            </a:pPr>
            <a:r>
              <a:rPr lang="en-US" sz="1800" b="1" kern="0" dirty="0" smtClean="0">
                <a:latin typeface="Times New Roman" pitchFamily="18" charset="0"/>
              </a:rPr>
              <a:t>	</a:t>
            </a:r>
            <a:r>
              <a:rPr lang="en-US" sz="1800" dirty="0" smtClean="0">
                <a:latin typeface="Times New Roman" pitchFamily="18" charset="0"/>
              </a:rPr>
              <a:t>Ma </a:t>
            </a:r>
            <a:r>
              <a:rPr lang="en-US" sz="1800" dirty="0" err="1" smtClean="0">
                <a:latin typeface="Times New Roman" pitchFamily="18" charset="0"/>
              </a:rPr>
              <a:t>túy</a:t>
            </a:r>
            <a:r>
              <a:rPr lang="en-US" sz="1800" dirty="0" smtClean="0">
                <a:latin typeface="Times New Roman" pitchFamily="18" charset="0"/>
              </a:rPr>
              <a:t> </a:t>
            </a:r>
            <a:r>
              <a:rPr lang="en-US" sz="1800" dirty="0" err="1" smtClean="0">
                <a:latin typeface="Times New Roman" pitchFamily="18" charset="0"/>
              </a:rPr>
              <a:t>có</a:t>
            </a:r>
            <a:r>
              <a:rPr lang="en-US" sz="1800" dirty="0" smtClean="0">
                <a:latin typeface="Times New Roman" pitchFamily="18" charset="0"/>
              </a:rPr>
              <a:t> </a:t>
            </a:r>
            <a:r>
              <a:rPr lang="en-US" sz="1800" dirty="0" err="1" smtClean="0">
                <a:latin typeface="Times New Roman" pitchFamily="18" charset="0"/>
              </a:rPr>
              <a:t>những</a:t>
            </a:r>
            <a:r>
              <a:rPr lang="en-US" sz="1800" dirty="0" smtClean="0">
                <a:latin typeface="Times New Roman" pitchFamily="18" charset="0"/>
              </a:rPr>
              <a:t> </a:t>
            </a:r>
            <a:r>
              <a:rPr lang="en-US" sz="1800" dirty="0" err="1" smtClean="0">
                <a:latin typeface="Times New Roman" pitchFamily="18" charset="0"/>
              </a:rPr>
              <a:t>tác</a:t>
            </a:r>
            <a:r>
              <a:rPr lang="en-US" sz="1800" dirty="0" smtClean="0">
                <a:latin typeface="Times New Roman" pitchFamily="18" charset="0"/>
              </a:rPr>
              <a:t> </a:t>
            </a:r>
            <a:r>
              <a:rPr lang="en-US" sz="1800" dirty="0" err="1" smtClean="0">
                <a:latin typeface="Times New Roman" pitchFamily="18" charset="0"/>
              </a:rPr>
              <a:t>hại</a:t>
            </a:r>
            <a:r>
              <a:rPr lang="en-US" sz="1800" dirty="0" smtClean="0">
                <a:latin typeface="Times New Roman" pitchFamily="18" charset="0"/>
              </a:rPr>
              <a:t> </a:t>
            </a:r>
            <a:r>
              <a:rPr lang="en-US" sz="1800" dirty="0" err="1" smtClean="0">
                <a:latin typeface="Times New Roman" pitchFamily="18" charset="0"/>
              </a:rPr>
              <a:t>vô</a:t>
            </a:r>
            <a:r>
              <a:rPr lang="en-US" sz="1800" dirty="0" smtClean="0">
                <a:latin typeface="Times New Roman" pitchFamily="18" charset="0"/>
              </a:rPr>
              <a:t> </a:t>
            </a:r>
            <a:r>
              <a:rPr lang="en-US" sz="1800" dirty="0" err="1" smtClean="0">
                <a:latin typeface="Times New Roman" pitchFamily="18" charset="0"/>
              </a:rPr>
              <a:t>cùng</a:t>
            </a:r>
            <a:r>
              <a:rPr lang="en-US" sz="1800" dirty="0" smtClean="0">
                <a:latin typeface="Times New Roman" pitchFamily="18" charset="0"/>
              </a:rPr>
              <a:t> to </a:t>
            </a:r>
            <a:r>
              <a:rPr lang="en-US" sz="1800" dirty="0" err="1" smtClean="0">
                <a:latin typeface="Times New Roman" pitchFamily="18" charset="0"/>
              </a:rPr>
              <a:t>lớn</a:t>
            </a:r>
            <a:r>
              <a:rPr lang="en-US" sz="1800" dirty="0" smtClean="0">
                <a:latin typeface="Times New Roman" pitchFamily="18" charset="0"/>
              </a:rPr>
              <a:t> </a:t>
            </a:r>
            <a:r>
              <a:rPr lang="en-US" sz="1800" dirty="0" err="1" smtClean="0">
                <a:latin typeface="Times New Roman" pitchFamily="18" charset="0"/>
              </a:rPr>
              <a:t>cho</a:t>
            </a:r>
            <a:r>
              <a:rPr lang="en-US" sz="1800" dirty="0" smtClean="0">
                <a:latin typeface="Times New Roman" pitchFamily="18" charset="0"/>
              </a:rPr>
              <a:t> </a:t>
            </a:r>
            <a:r>
              <a:rPr lang="en-US" sz="1800" dirty="0" err="1" smtClean="0">
                <a:latin typeface="Times New Roman" pitchFamily="18" charset="0"/>
              </a:rPr>
              <a:t>cá</a:t>
            </a:r>
            <a:r>
              <a:rPr lang="en-US" sz="1800" dirty="0" smtClean="0">
                <a:latin typeface="Times New Roman" pitchFamily="18" charset="0"/>
              </a:rPr>
              <a:t> </a:t>
            </a:r>
            <a:r>
              <a:rPr lang="en-US" sz="1800" dirty="0" err="1" smtClean="0">
                <a:latin typeface="Times New Roman" pitchFamily="18" charset="0"/>
              </a:rPr>
              <a:t>nhân</a:t>
            </a:r>
            <a:r>
              <a:rPr lang="en-US" sz="1800" dirty="0" smtClean="0">
                <a:latin typeface="Times New Roman" pitchFamily="18" charset="0"/>
              </a:rPr>
              <a:t> </a:t>
            </a:r>
            <a:r>
              <a:rPr lang="en-US" sz="1800" dirty="0" err="1" smtClean="0">
                <a:latin typeface="Times New Roman" pitchFamily="18" charset="0"/>
              </a:rPr>
              <a:t>người</a:t>
            </a:r>
            <a:r>
              <a:rPr lang="en-US" sz="1800" dirty="0" smtClean="0">
                <a:latin typeface="Times New Roman" pitchFamily="18" charset="0"/>
              </a:rPr>
              <a:t> </a:t>
            </a:r>
            <a:r>
              <a:rPr lang="en-US" sz="1800" dirty="0" err="1" smtClean="0">
                <a:latin typeface="Times New Roman" pitchFamily="18" charset="0"/>
              </a:rPr>
              <a:t>nghiện</a:t>
            </a:r>
            <a:r>
              <a:rPr lang="en-US" sz="1800" dirty="0" smtClean="0">
                <a:latin typeface="Times New Roman" pitchFamily="18" charset="0"/>
              </a:rPr>
              <a:t>, </a:t>
            </a:r>
            <a:r>
              <a:rPr lang="en-US" sz="1800" dirty="0" err="1" smtClean="0">
                <a:latin typeface="Times New Roman" pitchFamily="18" charset="0"/>
              </a:rPr>
              <a:t>gia</a:t>
            </a:r>
            <a:r>
              <a:rPr lang="en-US" sz="1800" dirty="0" smtClean="0">
                <a:latin typeface="Times New Roman" pitchFamily="18" charset="0"/>
              </a:rPr>
              <a:t> </a:t>
            </a:r>
            <a:r>
              <a:rPr lang="en-US" sz="1800" dirty="0" err="1" smtClean="0">
                <a:latin typeface="Times New Roman" pitchFamily="18" charset="0"/>
              </a:rPr>
              <a:t>đình</a:t>
            </a:r>
            <a:r>
              <a:rPr lang="en-US" sz="1800" dirty="0" smtClean="0">
                <a:latin typeface="Times New Roman" pitchFamily="18" charset="0"/>
              </a:rPr>
              <a:t> </a:t>
            </a:r>
            <a:r>
              <a:rPr lang="en-US" sz="1800" dirty="0" err="1" smtClean="0">
                <a:latin typeface="Times New Roman" pitchFamily="18" charset="0"/>
              </a:rPr>
              <a:t>và</a:t>
            </a:r>
            <a:r>
              <a:rPr lang="en-US" sz="1800" dirty="0" smtClean="0">
                <a:latin typeface="Times New Roman" pitchFamily="18" charset="0"/>
              </a:rPr>
              <a:t> </a:t>
            </a:r>
            <a:r>
              <a:rPr lang="en-US" sz="1800" dirty="0" err="1" smtClean="0">
                <a:latin typeface="Times New Roman" pitchFamily="18" charset="0"/>
              </a:rPr>
              <a:t>xã</a:t>
            </a:r>
            <a:r>
              <a:rPr lang="en-US" sz="1800" dirty="0" smtClean="0">
                <a:latin typeface="Times New Roman" pitchFamily="18" charset="0"/>
              </a:rPr>
              <a:t> </a:t>
            </a:r>
            <a:r>
              <a:rPr lang="en-US" sz="1800" dirty="0" err="1" smtClean="0">
                <a:latin typeface="Times New Roman" pitchFamily="18" charset="0"/>
              </a:rPr>
              <a:t>hội</a:t>
            </a:r>
            <a:r>
              <a:rPr lang="en-US" sz="1800" dirty="0" smtClean="0">
                <a:latin typeface="Times New Roman" pitchFamily="18" charset="0"/>
              </a:rPr>
              <a:t>.</a:t>
            </a:r>
          </a:p>
          <a:p>
            <a:pPr marL="282575" lvl="0" indent="-282575" algn="just" defTabSz="752475">
              <a:lnSpc>
                <a:spcPct val="95000"/>
              </a:lnSpc>
              <a:defRPr/>
            </a:pPr>
            <a:r>
              <a:rPr lang="en-US" sz="1800" i="1" dirty="0" smtClean="0">
                <a:latin typeface="Times New Roman" pitchFamily="18" charset="0"/>
              </a:rPr>
              <a:t>	1. </a:t>
            </a:r>
            <a:r>
              <a:rPr lang="en-US" sz="1800" i="1" dirty="0" err="1" smtClean="0">
                <a:latin typeface="Times New Roman" pitchFamily="18" charset="0"/>
              </a:rPr>
              <a:t>Đối</a:t>
            </a:r>
            <a:r>
              <a:rPr lang="en-US" sz="1800" i="1" dirty="0" smtClean="0">
                <a:latin typeface="Times New Roman" pitchFamily="18" charset="0"/>
              </a:rPr>
              <a:t> </a:t>
            </a:r>
            <a:r>
              <a:rPr lang="en-US" sz="1800" i="1" dirty="0" err="1" smtClean="0">
                <a:latin typeface="Times New Roman" pitchFamily="18" charset="0"/>
              </a:rPr>
              <a:t>với</a:t>
            </a:r>
            <a:r>
              <a:rPr lang="en-US" sz="1800" i="1" dirty="0" smtClean="0">
                <a:latin typeface="Times New Roman" pitchFamily="18" charset="0"/>
              </a:rPr>
              <a:t> </a:t>
            </a:r>
            <a:r>
              <a:rPr lang="en-US" sz="1800" i="1" dirty="0" err="1" smtClean="0">
                <a:latin typeface="Times New Roman" pitchFamily="18" charset="0"/>
              </a:rPr>
              <a:t>cá</a:t>
            </a:r>
            <a:r>
              <a:rPr lang="en-US" sz="1800" i="1" dirty="0" smtClean="0">
                <a:latin typeface="Times New Roman" pitchFamily="18" charset="0"/>
              </a:rPr>
              <a:t> </a:t>
            </a:r>
            <a:r>
              <a:rPr lang="en-US" sz="1800" i="1" dirty="0" err="1" smtClean="0">
                <a:latin typeface="Times New Roman" pitchFamily="18" charset="0"/>
              </a:rPr>
              <a:t>nhân</a:t>
            </a:r>
            <a:r>
              <a:rPr lang="en-US" sz="1800" i="1" dirty="0" smtClean="0">
                <a:latin typeface="Times New Roman" pitchFamily="18" charset="0"/>
              </a:rPr>
              <a:t> </a:t>
            </a:r>
            <a:r>
              <a:rPr lang="en-US" sz="1800" i="1" dirty="0" err="1" smtClean="0">
                <a:latin typeface="Times New Roman" pitchFamily="18" charset="0"/>
              </a:rPr>
              <a:t>người</a:t>
            </a:r>
            <a:r>
              <a:rPr lang="en-US" sz="1800" i="1" dirty="0" smtClean="0">
                <a:latin typeface="Times New Roman" pitchFamily="18" charset="0"/>
              </a:rPr>
              <a:t> </a:t>
            </a:r>
            <a:r>
              <a:rPr lang="en-US" sz="1800" i="1" dirty="0" err="1" smtClean="0">
                <a:latin typeface="Times New Roman" pitchFamily="18" charset="0"/>
              </a:rPr>
              <a:t>nghiện</a:t>
            </a:r>
            <a:r>
              <a:rPr lang="en-US" sz="1800" i="1" dirty="0" smtClean="0">
                <a:latin typeface="Times New Roman" pitchFamily="18" charset="0"/>
              </a:rPr>
              <a:t>:</a:t>
            </a:r>
          </a:p>
          <a:p>
            <a:pPr marL="282575" lvl="0" indent="-282575" algn="just" defTabSz="752475">
              <a:lnSpc>
                <a:spcPct val="95000"/>
              </a:lnSpc>
              <a:defRPr/>
            </a:pPr>
            <a:r>
              <a:rPr lang="en-US" sz="1800" i="1" dirty="0">
                <a:latin typeface="Times New Roman" pitchFamily="18" charset="0"/>
              </a:rPr>
              <a:t>	</a:t>
            </a:r>
            <a:r>
              <a:rPr lang="en-US" sz="1800" dirty="0" smtClean="0">
                <a:latin typeface="Times New Roman" pitchFamily="18" charset="0"/>
              </a:rPr>
              <a:t>- Ma </a:t>
            </a:r>
            <a:r>
              <a:rPr lang="en-US" sz="1800" dirty="0" err="1" smtClean="0">
                <a:latin typeface="Times New Roman" pitchFamily="18" charset="0"/>
              </a:rPr>
              <a:t>túy</a:t>
            </a:r>
            <a:r>
              <a:rPr lang="en-US" sz="1800" dirty="0" smtClean="0">
                <a:latin typeface="Times New Roman" pitchFamily="18" charset="0"/>
              </a:rPr>
              <a:t> </a:t>
            </a:r>
            <a:r>
              <a:rPr lang="en-US" sz="1800" dirty="0" err="1" smtClean="0">
                <a:latin typeface="Times New Roman" pitchFamily="18" charset="0"/>
              </a:rPr>
              <a:t>dạng</a:t>
            </a:r>
            <a:r>
              <a:rPr lang="en-US" sz="1800" dirty="0" smtClean="0">
                <a:latin typeface="Times New Roman" pitchFamily="18" charset="0"/>
              </a:rPr>
              <a:t> </a:t>
            </a:r>
            <a:r>
              <a:rPr lang="en-US" sz="1800" dirty="0" err="1" smtClean="0">
                <a:latin typeface="Times New Roman" pitchFamily="18" charset="0"/>
              </a:rPr>
              <a:t>hít</a:t>
            </a:r>
            <a:r>
              <a:rPr lang="en-US" sz="1800" dirty="0" smtClean="0">
                <a:latin typeface="Times New Roman" pitchFamily="18" charset="0"/>
              </a:rPr>
              <a:t> </a:t>
            </a:r>
            <a:r>
              <a:rPr lang="en-US" sz="1800" dirty="0" err="1" smtClean="0">
                <a:latin typeface="Times New Roman" pitchFamily="18" charset="0"/>
              </a:rPr>
              <a:t>gây</a:t>
            </a:r>
            <a:r>
              <a:rPr lang="en-US" sz="1800" dirty="0" smtClean="0">
                <a:latin typeface="Times New Roman" pitchFamily="18" charset="0"/>
              </a:rPr>
              <a:t> </a:t>
            </a:r>
            <a:r>
              <a:rPr lang="en-US" sz="1800" dirty="0" err="1" smtClean="0">
                <a:latin typeface="Times New Roman" pitchFamily="18" charset="0"/>
              </a:rPr>
              <a:t>viêm</a:t>
            </a:r>
            <a:r>
              <a:rPr lang="en-US" sz="1800" dirty="0" smtClean="0">
                <a:latin typeface="Times New Roman" pitchFamily="18" charset="0"/>
              </a:rPr>
              <a:t> </a:t>
            </a:r>
            <a:r>
              <a:rPr lang="en-US" sz="1800" dirty="0" err="1" smtClean="0">
                <a:latin typeface="Times New Roman" pitchFamily="18" charset="0"/>
              </a:rPr>
              <a:t>mạc</a:t>
            </a:r>
            <a:r>
              <a:rPr lang="en-US" sz="1800" dirty="0" smtClean="0">
                <a:latin typeface="Times New Roman" pitchFamily="18" charset="0"/>
              </a:rPr>
              <a:t> </a:t>
            </a:r>
            <a:r>
              <a:rPr lang="en-US" sz="1800" dirty="0" err="1" smtClean="0">
                <a:latin typeface="Times New Roman" pitchFamily="18" charset="0"/>
              </a:rPr>
              <a:t>vùng</a:t>
            </a:r>
            <a:r>
              <a:rPr lang="en-US" sz="1800" dirty="0" smtClean="0">
                <a:latin typeface="Times New Roman" pitchFamily="18" charset="0"/>
              </a:rPr>
              <a:t> </a:t>
            </a:r>
            <a:r>
              <a:rPr lang="en-US" sz="1800" dirty="0" err="1" smtClean="0">
                <a:latin typeface="Times New Roman" pitchFamily="18" charset="0"/>
              </a:rPr>
              <a:t>mũi</a:t>
            </a:r>
            <a:r>
              <a:rPr lang="en-US" sz="1800" dirty="0" smtClean="0">
                <a:latin typeface="Times New Roman" pitchFamily="18" charset="0"/>
              </a:rPr>
              <a:t>.</a:t>
            </a:r>
          </a:p>
          <a:p>
            <a:pPr marL="282575" lvl="0" indent="-282575" algn="just" defTabSz="752475">
              <a:lnSpc>
                <a:spcPct val="95000"/>
              </a:lnSpc>
              <a:defRPr/>
            </a:pPr>
            <a:r>
              <a:rPr lang="en-US" sz="1800" dirty="0">
                <a:latin typeface="Times New Roman" pitchFamily="18" charset="0"/>
              </a:rPr>
              <a:t>	</a:t>
            </a:r>
            <a:r>
              <a:rPr lang="en-US" sz="1800" dirty="0" smtClean="0">
                <a:latin typeface="Times New Roman" pitchFamily="18" charset="0"/>
              </a:rPr>
              <a:t>- Ma </a:t>
            </a:r>
            <a:r>
              <a:rPr lang="en-US" sz="1800" dirty="0" err="1" smtClean="0">
                <a:latin typeface="Times New Roman" pitchFamily="18" charset="0"/>
              </a:rPr>
              <a:t>túy</a:t>
            </a:r>
            <a:r>
              <a:rPr lang="en-US" sz="1800" dirty="0" smtClean="0">
                <a:latin typeface="Times New Roman" pitchFamily="18" charset="0"/>
              </a:rPr>
              <a:t> </a:t>
            </a:r>
            <a:r>
              <a:rPr lang="en-US" sz="1800" dirty="0" err="1" smtClean="0">
                <a:latin typeface="Times New Roman" pitchFamily="18" charset="0"/>
              </a:rPr>
              <a:t>dạng</a:t>
            </a:r>
            <a:r>
              <a:rPr lang="en-US" sz="1800" dirty="0" smtClean="0">
                <a:latin typeface="Times New Roman" pitchFamily="18" charset="0"/>
              </a:rPr>
              <a:t> </a:t>
            </a:r>
            <a:r>
              <a:rPr lang="en-US" sz="1800" dirty="0" err="1" smtClean="0">
                <a:latin typeface="Times New Roman" pitchFamily="18" charset="0"/>
              </a:rPr>
              <a:t>hút</a:t>
            </a:r>
            <a:r>
              <a:rPr lang="en-US" sz="1800" dirty="0" smtClean="0">
                <a:latin typeface="Times New Roman" pitchFamily="18" charset="0"/>
              </a:rPr>
              <a:t> </a:t>
            </a:r>
            <a:r>
              <a:rPr lang="en-US" sz="1800" dirty="0" err="1" smtClean="0">
                <a:latin typeface="Times New Roman" pitchFamily="18" charset="0"/>
              </a:rPr>
              <a:t>làm</a:t>
            </a:r>
            <a:r>
              <a:rPr lang="en-US" sz="1800" dirty="0" smtClean="0">
                <a:latin typeface="Times New Roman" pitchFamily="18" charset="0"/>
              </a:rPr>
              <a:t> </a:t>
            </a:r>
            <a:r>
              <a:rPr lang="en-US" sz="1800" dirty="0" err="1" smtClean="0">
                <a:latin typeface="Times New Roman" pitchFamily="18" charset="0"/>
              </a:rPr>
              <a:t>tổn</a:t>
            </a:r>
            <a:r>
              <a:rPr lang="en-US" sz="1800" dirty="0" smtClean="0">
                <a:latin typeface="Times New Roman" pitchFamily="18" charset="0"/>
              </a:rPr>
              <a:t> </a:t>
            </a:r>
            <a:r>
              <a:rPr lang="en-US" sz="1800" dirty="0" err="1" smtClean="0">
                <a:latin typeface="Times New Roman" pitchFamily="18" charset="0"/>
              </a:rPr>
              <a:t>thương</a:t>
            </a:r>
            <a:r>
              <a:rPr lang="en-US" sz="1800" dirty="0" smtClean="0">
                <a:latin typeface="Times New Roman" pitchFamily="18" charset="0"/>
              </a:rPr>
              <a:t> </a:t>
            </a:r>
            <a:r>
              <a:rPr lang="en-US" sz="1800" dirty="0" err="1" smtClean="0">
                <a:latin typeface="Times New Roman" pitchFamily="18" charset="0"/>
              </a:rPr>
              <a:t>đường</a:t>
            </a:r>
            <a:r>
              <a:rPr lang="en-US" sz="1800" dirty="0" smtClean="0">
                <a:latin typeface="Times New Roman" pitchFamily="18" charset="0"/>
              </a:rPr>
              <a:t> </a:t>
            </a:r>
            <a:r>
              <a:rPr lang="en-US" sz="1800" dirty="0" err="1" smtClean="0">
                <a:latin typeface="Times New Roman" pitchFamily="18" charset="0"/>
              </a:rPr>
              <a:t>hô</a:t>
            </a:r>
            <a:r>
              <a:rPr lang="en-US" sz="1800" dirty="0" smtClean="0">
                <a:latin typeface="Times New Roman" pitchFamily="18" charset="0"/>
              </a:rPr>
              <a:t> </a:t>
            </a:r>
            <a:r>
              <a:rPr lang="en-US" sz="1800" dirty="0" err="1" smtClean="0">
                <a:latin typeface="Times New Roman" pitchFamily="18" charset="0"/>
              </a:rPr>
              <a:t>hấp</a:t>
            </a:r>
            <a:r>
              <a:rPr lang="en-US" sz="1800" dirty="0" smtClean="0">
                <a:latin typeface="Times New Roman" pitchFamily="18" charset="0"/>
              </a:rPr>
              <a:t>, </a:t>
            </a:r>
            <a:r>
              <a:rPr lang="en-US" sz="1800" dirty="0" err="1" smtClean="0">
                <a:latin typeface="Times New Roman" pitchFamily="18" charset="0"/>
              </a:rPr>
              <a:t>làm</a:t>
            </a:r>
            <a:r>
              <a:rPr lang="en-US" sz="1800" dirty="0" smtClean="0">
                <a:latin typeface="Times New Roman" pitchFamily="18" charset="0"/>
              </a:rPr>
              <a:t> </a:t>
            </a:r>
            <a:r>
              <a:rPr lang="en-US" sz="1800" dirty="0" err="1" smtClean="0">
                <a:latin typeface="Times New Roman" pitchFamily="18" charset="0"/>
              </a:rPr>
              <a:t>phổi</a:t>
            </a:r>
            <a:r>
              <a:rPr lang="en-US" sz="1800" dirty="0" smtClean="0">
                <a:latin typeface="Times New Roman" pitchFamily="18" charset="0"/>
              </a:rPr>
              <a:t> </a:t>
            </a:r>
            <a:r>
              <a:rPr lang="en-US" sz="1800" dirty="0" err="1" smtClean="0">
                <a:latin typeface="Times New Roman" pitchFamily="18" charset="0"/>
              </a:rPr>
              <a:t>suy</a:t>
            </a:r>
            <a:r>
              <a:rPr lang="en-US" sz="1800" dirty="0" smtClean="0">
                <a:latin typeface="Times New Roman" pitchFamily="18" charset="0"/>
              </a:rPr>
              <a:t> </a:t>
            </a:r>
            <a:r>
              <a:rPr lang="en-US" sz="1800" dirty="0" err="1" smtClean="0">
                <a:latin typeface="Times New Roman" pitchFamily="18" charset="0"/>
              </a:rPr>
              <a:t>yếu</a:t>
            </a:r>
            <a:r>
              <a:rPr lang="en-US" sz="1800" dirty="0" smtClean="0">
                <a:latin typeface="Times New Roman" pitchFamily="18" charset="0"/>
              </a:rPr>
              <a:t>.</a:t>
            </a:r>
          </a:p>
          <a:p>
            <a:pPr marL="282575" lvl="0" indent="-282575" algn="just" defTabSz="752475">
              <a:lnSpc>
                <a:spcPct val="95000"/>
              </a:lnSpc>
              <a:defRPr/>
            </a:pPr>
            <a:r>
              <a:rPr lang="en-US" sz="1800" dirty="0">
                <a:latin typeface="Times New Roman" pitchFamily="18" charset="0"/>
              </a:rPr>
              <a:t>	</a:t>
            </a:r>
            <a:r>
              <a:rPr lang="en-US" sz="1800" dirty="0" smtClean="0">
                <a:latin typeface="Times New Roman" pitchFamily="18" charset="0"/>
              </a:rPr>
              <a:t>- Ma </a:t>
            </a:r>
            <a:r>
              <a:rPr lang="en-US" sz="1800" dirty="0" err="1" smtClean="0">
                <a:latin typeface="Times New Roman" pitchFamily="18" charset="0"/>
              </a:rPr>
              <a:t>túy</a:t>
            </a:r>
            <a:r>
              <a:rPr lang="en-US" sz="1800" dirty="0" smtClean="0">
                <a:latin typeface="Times New Roman" pitchFamily="18" charset="0"/>
              </a:rPr>
              <a:t> </a:t>
            </a:r>
            <a:r>
              <a:rPr lang="en-US" sz="1800" dirty="0" err="1" smtClean="0">
                <a:latin typeface="Times New Roman" pitchFamily="18" charset="0"/>
              </a:rPr>
              <a:t>dạng</a:t>
            </a:r>
            <a:r>
              <a:rPr lang="en-US" sz="1800" dirty="0" smtClean="0">
                <a:latin typeface="Times New Roman" pitchFamily="18" charset="0"/>
              </a:rPr>
              <a:t> </a:t>
            </a:r>
            <a:r>
              <a:rPr lang="en-US" sz="1800" dirty="0" err="1" smtClean="0">
                <a:latin typeface="Times New Roman" pitchFamily="18" charset="0"/>
              </a:rPr>
              <a:t>chích</a:t>
            </a:r>
            <a:r>
              <a:rPr lang="en-US" sz="1800" dirty="0" smtClean="0">
                <a:latin typeface="Times New Roman" pitchFamily="18" charset="0"/>
              </a:rPr>
              <a:t> </a:t>
            </a:r>
            <a:r>
              <a:rPr lang="en-US" sz="1800" dirty="0" err="1" smtClean="0">
                <a:latin typeface="Times New Roman" pitchFamily="18" charset="0"/>
              </a:rPr>
              <a:t>dễ</a:t>
            </a:r>
            <a:r>
              <a:rPr lang="en-US" sz="1800" dirty="0" smtClean="0">
                <a:latin typeface="Times New Roman" pitchFamily="18" charset="0"/>
              </a:rPr>
              <a:t> </a:t>
            </a:r>
            <a:r>
              <a:rPr lang="en-US" sz="1800" dirty="0" err="1" smtClean="0">
                <a:latin typeface="Times New Roman" pitchFamily="18" charset="0"/>
              </a:rPr>
              <a:t>lây</a:t>
            </a:r>
            <a:r>
              <a:rPr lang="en-US" sz="1800" dirty="0" smtClean="0">
                <a:latin typeface="Times New Roman" pitchFamily="18" charset="0"/>
              </a:rPr>
              <a:t> </a:t>
            </a:r>
            <a:r>
              <a:rPr lang="en-US" sz="1800" dirty="0" err="1" smtClean="0">
                <a:latin typeface="Times New Roman" pitchFamily="18" charset="0"/>
              </a:rPr>
              <a:t>các</a:t>
            </a:r>
            <a:r>
              <a:rPr lang="en-US" sz="1800" dirty="0" smtClean="0">
                <a:latin typeface="Times New Roman" pitchFamily="18" charset="0"/>
              </a:rPr>
              <a:t> </a:t>
            </a:r>
            <a:r>
              <a:rPr lang="en-US" sz="1800" dirty="0" err="1" smtClean="0">
                <a:latin typeface="Times New Roman" pitchFamily="18" charset="0"/>
              </a:rPr>
              <a:t>bệnh</a:t>
            </a:r>
            <a:r>
              <a:rPr lang="en-US" sz="1800" dirty="0" smtClean="0">
                <a:latin typeface="Times New Roman" pitchFamily="18" charset="0"/>
              </a:rPr>
              <a:t> </a:t>
            </a:r>
            <a:r>
              <a:rPr lang="en-US" sz="1800" dirty="0" err="1" smtClean="0">
                <a:latin typeface="Times New Roman" pitchFamily="18" charset="0"/>
              </a:rPr>
              <a:t>đường</a:t>
            </a:r>
            <a:r>
              <a:rPr lang="en-US" sz="1800" dirty="0" smtClean="0">
                <a:latin typeface="Times New Roman" pitchFamily="18" charset="0"/>
              </a:rPr>
              <a:t> </a:t>
            </a:r>
            <a:r>
              <a:rPr lang="en-US" sz="1800" dirty="0" err="1" smtClean="0">
                <a:latin typeface="Times New Roman" pitchFamily="18" charset="0"/>
              </a:rPr>
              <a:t>máu</a:t>
            </a:r>
            <a:r>
              <a:rPr lang="en-US" sz="1800" dirty="0" smtClean="0">
                <a:latin typeface="Times New Roman" pitchFamily="18" charset="0"/>
              </a:rPr>
              <a:t> </a:t>
            </a:r>
            <a:r>
              <a:rPr lang="en-US" sz="1800" dirty="0" err="1" smtClean="0">
                <a:latin typeface="Times New Roman" pitchFamily="18" charset="0"/>
              </a:rPr>
              <a:t>như</a:t>
            </a:r>
            <a:r>
              <a:rPr lang="en-US" sz="1800" dirty="0" smtClean="0">
                <a:latin typeface="Times New Roman" pitchFamily="18" charset="0"/>
              </a:rPr>
              <a:t>: </a:t>
            </a:r>
            <a:r>
              <a:rPr lang="en-US" sz="1800" dirty="0" err="1" smtClean="0">
                <a:latin typeface="Times New Roman" pitchFamily="18" charset="0"/>
              </a:rPr>
              <a:t>viêm</a:t>
            </a:r>
            <a:r>
              <a:rPr lang="en-US" sz="1800" dirty="0" smtClean="0">
                <a:latin typeface="Times New Roman" pitchFamily="18" charset="0"/>
              </a:rPr>
              <a:t> </a:t>
            </a:r>
            <a:r>
              <a:rPr lang="en-US" sz="1800" dirty="0" err="1" smtClean="0">
                <a:latin typeface="Times New Roman" pitchFamily="18" charset="0"/>
              </a:rPr>
              <a:t>tắc</a:t>
            </a:r>
            <a:r>
              <a:rPr lang="en-US" sz="1800" dirty="0" smtClean="0">
                <a:latin typeface="Times New Roman" pitchFamily="18" charset="0"/>
              </a:rPr>
              <a:t> </a:t>
            </a:r>
            <a:r>
              <a:rPr lang="en-US" sz="1800" dirty="0" err="1" smtClean="0">
                <a:latin typeface="Times New Roman" pitchFamily="18" charset="0"/>
              </a:rPr>
              <a:t>mạch</a:t>
            </a:r>
            <a:r>
              <a:rPr lang="en-US" sz="1800" dirty="0" smtClean="0">
                <a:latin typeface="Times New Roman" pitchFamily="18" charset="0"/>
              </a:rPr>
              <a:t> </a:t>
            </a:r>
            <a:r>
              <a:rPr lang="en-US" sz="1800" dirty="0" err="1" smtClean="0">
                <a:latin typeface="Times New Roman" pitchFamily="18" charset="0"/>
              </a:rPr>
              <a:t>máu</a:t>
            </a:r>
            <a:r>
              <a:rPr lang="en-US" sz="1800" dirty="0" smtClean="0">
                <a:latin typeface="Times New Roman" pitchFamily="18" charset="0"/>
              </a:rPr>
              <a:t>, </a:t>
            </a:r>
            <a:r>
              <a:rPr lang="en-US" sz="1800" dirty="0" err="1" smtClean="0">
                <a:latin typeface="Times New Roman" pitchFamily="18" charset="0"/>
              </a:rPr>
              <a:t>viêm</a:t>
            </a:r>
            <a:r>
              <a:rPr lang="en-US" sz="1800" dirty="0" smtClean="0">
                <a:latin typeface="Times New Roman" pitchFamily="18" charset="0"/>
              </a:rPr>
              <a:t> </a:t>
            </a:r>
            <a:r>
              <a:rPr lang="en-US" sz="1800" dirty="0" err="1" smtClean="0">
                <a:latin typeface="Times New Roman" pitchFamily="18" charset="0"/>
              </a:rPr>
              <a:t>gan</a:t>
            </a:r>
            <a:r>
              <a:rPr lang="en-US" sz="1800" dirty="0" smtClean="0">
                <a:latin typeface="Times New Roman" pitchFamily="18" charset="0"/>
              </a:rPr>
              <a:t> </a:t>
            </a:r>
            <a:r>
              <a:rPr lang="en-US" sz="1800" dirty="0" err="1" smtClean="0">
                <a:latin typeface="Times New Roman" pitchFamily="18" charset="0"/>
              </a:rPr>
              <a:t>siêu</a:t>
            </a:r>
            <a:r>
              <a:rPr lang="en-US" sz="1800" dirty="0" smtClean="0">
                <a:latin typeface="Times New Roman" pitchFamily="18" charset="0"/>
              </a:rPr>
              <a:t> vi </a:t>
            </a:r>
            <a:r>
              <a:rPr lang="en-US" sz="1800" dirty="0" err="1" smtClean="0">
                <a:latin typeface="Times New Roman" pitchFamily="18" charset="0"/>
              </a:rPr>
              <a:t>trùng</a:t>
            </a:r>
            <a:r>
              <a:rPr lang="en-US" sz="1800" dirty="0" smtClean="0">
                <a:latin typeface="Times New Roman" pitchFamily="18" charset="0"/>
              </a:rPr>
              <a:t>, HIV/AIDS…</a:t>
            </a:r>
          </a:p>
          <a:p>
            <a:pPr marL="282575" lvl="0" indent="-282575" algn="just" defTabSz="752475">
              <a:lnSpc>
                <a:spcPct val="95000"/>
              </a:lnSpc>
              <a:defRPr/>
            </a:pPr>
            <a:r>
              <a:rPr lang="en-US" sz="1800" dirty="0">
                <a:latin typeface="Times New Roman" pitchFamily="18" charset="0"/>
              </a:rPr>
              <a:t>	</a:t>
            </a:r>
            <a:r>
              <a:rPr lang="en-US" sz="1800" dirty="0" smtClean="0">
                <a:latin typeface="Times New Roman" pitchFamily="18" charset="0"/>
              </a:rPr>
              <a:t>- </a:t>
            </a:r>
            <a:r>
              <a:rPr lang="en-US" sz="1800" dirty="0" err="1" smtClean="0">
                <a:latin typeface="Times New Roman" pitchFamily="18" charset="0"/>
              </a:rPr>
              <a:t>Dùng</a:t>
            </a:r>
            <a:r>
              <a:rPr lang="en-US" sz="1800" dirty="0" smtClean="0">
                <a:latin typeface="Times New Roman" pitchFamily="18" charset="0"/>
              </a:rPr>
              <a:t> ma </a:t>
            </a:r>
            <a:r>
              <a:rPr lang="en-US" sz="1800" dirty="0" err="1" smtClean="0">
                <a:latin typeface="Times New Roman" pitchFamily="18" charset="0"/>
              </a:rPr>
              <a:t>túy</a:t>
            </a:r>
            <a:r>
              <a:rPr lang="en-US" sz="1800" dirty="0" smtClean="0">
                <a:latin typeface="Times New Roman" pitchFamily="18" charset="0"/>
              </a:rPr>
              <a:t> </a:t>
            </a:r>
            <a:r>
              <a:rPr lang="en-US" sz="1800" dirty="0" err="1" smtClean="0">
                <a:latin typeface="Times New Roman" pitchFamily="18" charset="0"/>
              </a:rPr>
              <a:t>quá</a:t>
            </a:r>
            <a:r>
              <a:rPr lang="en-US" sz="1800" dirty="0" smtClean="0">
                <a:latin typeface="Times New Roman" pitchFamily="18" charset="0"/>
              </a:rPr>
              <a:t> </a:t>
            </a:r>
            <a:r>
              <a:rPr lang="en-US" sz="1800" dirty="0" err="1" smtClean="0">
                <a:latin typeface="Times New Roman" pitchFamily="18" charset="0"/>
              </a:rPr>
              <a:t>liều</a:t>
            </a:r>
            <a:r>
              <a:rPr lang="en-US" sz="1800" dirty="0" smtClean="0">
                <a:latin typeface="Times New Roman" pitchFamily="18" charset="0"/>
              </a:rPr>
              <a:t> </a:t>
            </a:r>
            <a:r>
              <a:rPr lang="en-US" sz="1800" dirty="0" err="1" smtClean="0">
                <a:latin typeface="Times New Roman" pitchFamily="18" charset="0"/>
              </a:rPr>
              <a:t>gây</a:t>
            </a:r>
            <a:r>
              <a:rPr lang="en-US" sz="1800" dirty="0" smtClean="0">
                <a:latin typeface="Times New Roman" pitchFamily="18" charset="0"/>
              </a:rPr>
              <a:t> </a:t>
            </a:r>
            <a:r>
              <a:rPr lang="en-US" sz="1800" dirty="0" err="1" smtClean="0">
                <a:latin typeface="Times New Roman" pitchFamily="18" charset="0"/>
              </a:rPr>
              <a:t>sốc</a:t>
            </a:r>
            <a:r>
              <a:rPr lang="en-US" sz="1800" dirty="0" smtClean="0">
                <a:latin typeface="Times New Roman" pitchFamily="18" charset="0"/>
              </a:rPr>
              <a:t>, </a:t>
            </a:r>
            <a:r>
              <a:rPr lang="en-US" sz="1800" dirty="0" err="1" smtClean="0">
                <a:latin typeface="Times New Roman" pitchFamily="18" charset="0"/>
              </a:rPr>
              <a:t>có</a:t>
            </a:r>
            <a:r>
              <a:rPr lang="en-US" sz="1800" dirty="0" smtClean="0">
                <a:latin typeface="Times New Roman" pitchFamily="18" charset="0"/>
              </a:rPr>
              <a:t> </a:t>
            </a:r>
            <a:r>
              <a:rPr lang="en-US" sz="1800" dirty="0" err="1" smtClean="0">
                <a:latin typeface="Times New Roman" pitchFamily="18" charset="0"/>
              </a:rPr>
              <a:t>thể</a:t>
            </a:r>
            <a:r>
              <a:rPr lang="en-US" sz="1800" dirty="0" smtClean="0">
                <a:latin typeface="Times New Roman" pitchFamily="18" charset="0"/>
              </a:rPr>
              <a:t> </a:t>
            </a:r>
            <a:r>
              <a:rPr lang="en-US" sz="1800" dirty="0" err="1" smtClean="0">
                <a:latin typeface="Times New Roman" pitchFamily="18" charset="0"/>
              </a:rPr>
              <a:t>dẫn</a:t>
            </a:r>
            <a:r>
              <a:rPr lang="en-US" sz="1800" dirty="0" smtClean="0">
                <a:latin typeface="Times New Roman" pitchFamily="18" charset="0"/>
              </a:rPr>
              <a:t> </a:t>
            </a:r>
            <a:r>
              <a:rPr lang="en-US" sz="1800" dirty="0" err="1" smtClean="0">
                <a:latin typeface="Times New Roman" pitchFamily="18" charset="0"/>
              </a:rPr>
              <a:t>đến</a:t>
            </a:r>
            <a:r>
              <a:rPr lang="en-US" sz="1800" dirty="0" smtClean="0">
                <a:latin typeface="Times New Roman" pitchFamily="18" charset="0"/>
              </a:rPr>
              <a:t> </a:t>
            </a:r>
            <a:r>
              <a:rPr lang="en-US" sz="1800" dirty="0" err="1" smtClean="0">
                <a:latin typeface="Times New Roman" pitchFamily="18" charset="0"/>
              </a:rPr>
              <a:t>chết</a:t>
            </a:r>
            <a:r>
              <a:rPr lang="en-US" sz="1800" dirty="0" smtClean="0">
                <a:latin typeface="Times New Roman" pitchFamily="18" charset="0"/>
              </a:rPr>
              <a:t> </a:t>
            </a:r>
            <a:r>
              <a:rPr lang="en-US" sz="1800" dirty="0" err="1" smtClean="0">
                <a:latin typeface="Times New Roman" pitchFamily="18" charset="0"/>
              </a:rPr>
              <a:t>người</a:t>
            </a:r>
            <a:r>
              <a:rPr lang="en-US" sz="1800" dirty="0" smtClean="0">
                <a:latin typeface="Times New Roman" pitchFamily="18" charset="0"/>
              </a:rPr>
              <a:t>.</a:t>
            </a:r>
          </a:p>
          <a:p>
            <a:pPr marL="282575" lvl="0" indent="-282575" algn="just" defTabSz="752475">
              <a:lnSpc>
                <a:spcPct val="95000"/>
              </a:lnSpc>
              <a:defRPr/>
            </a:pPr>
            <a:r>
              <a:rPr lang="en-US" sz="1800" dirty="0">
                <a:latin typeface="Times New Roman" pitchFamily="18" charset="0"/>
              </a:rPr>
              <a:t>	</a:t>
            </a:r>
            <a:r>
              <a:rPr lang="en-US" sz="1800" dirty="0" smtClean="0">
                <a:latin typeface="Times New Roman" pitchFamily="18" charset="0"/>
              </a:rPr>
              <a:t>- </a:t>
            </a:r>
            <a:r>
              <a:rPr lang="en-US" sz="1800" dirty="0" err="1" smtClean="0">
                <a:latin typeface="Times New Roman" pitchFamily="18" charset="0"/>
              </a:rPr>
              <a:t>Người</a:t>
            </a:r>
            <a:r>
              <a:rPr lang="en-US" sz="1800" dirty="0" smtClean="0">
                <a:latin typeface="Times New Roman" pitchFamily="18" charset="0"/>
              </a:rPr>
              <a:t> </a:t>
            </a:r>
            <a:r>
              <a:rPr lang="en-US" sz="1800" dirty="0" err="1" smtClean="0">
                <a:latin typeface="Times New Roman" pitchFamily="18" charset="0"/>
              </a:rPr>
              <a:t>nghiện</a:t>
            </a:r>
            <a:r>
              <a:rPr lang="en-US" sz="1800" dirty="0" smtClean="0">
                <a:latin typeface="Times New Roman" pitchFamily="18" charset="0"/>
              </a:rPr>
              <a:t> ma </a:t>
            </a:r>
            <a:r>
              <a:rPr lang="en-US" sz="1800" dirty="0" err="1" smtClean="0">
                <a:latin typeface="Times New Roman" pitchFamily="18" charset="0"/>
              </a:rPr>
              <a:t>túy</a:t>
            </a:r>
            <a:r>
              <a:rPr lang="en-US" sz="1800" dirty="0" smtClean="0">
                <a:latin typeface="Times New Roman" pitchFamily="18" charset="0"/>
              </a:rPr>
              <a:t> </a:t>
            </a:r>
            <a:r>
              <a:rPr lang="en-US" sz="1800" dirty="0" err="1" smtClean="0">
                <a:latin typeface="Times New Roman" pitchFamily="18" charset="0"/>
              </a:rPr>
              <a:t>còn</a:t>
            </a:r>
            <a:r>
              <a:rPr lang="en-US" sz="1800" dirty="0" smtClean="0">
                <a:latin typeface="Times New Roman" pitchFamily="18" charset="0"/>
              </a:rPr>
              <a:t> </a:t>
            </a:r>
            <a:r>
              <a:rPr lang="en-US" sz="1800" dirty="0" err="1" smtClean="0">
                <a:latin typeface="Times New Roman" pitchFamily="18" charset="0"/>
              </a:rPr>
              <a:t>bị</a:t>
            </a:r>
            <a:r>
              <a:rPr lang="en-US" sz="1800" dirty="0" smtClean="0">
                <a:latin typeface="Times New Roman" pitchFamily="18" charset="0"/>
              </a:rPr>
              <a:t> </a:t>
            </a:r>
            <a:r>
              <a:rPr lang="en-US" sz="1800" dirty="0" err="1" smtClean="0">
                <a:latin typeface="Times New Roman" pitchFamily="18" charset="0"/>
              </a:rPr>
              <a:t>tổn</a:t>
            </a:r>
            <a:r>
              <a:rPr lang="en-US" sz="1800" dirty="0" smtClean="0">
                <a:latin typeface="Times New Roman" pitchFamily="18" charset="0"/>
              </a:rPr>
              <a:t> </a:t>
            </a:r>
            <a:r>
              <a:rPr lang="en-US" sz="1800" dirty="0" err="1" smtClean="0">
                <a:latin typeface="Times New Roman" pitchFamily="18" charset="0"/>
              </a:rPr>
              <a:t>thương</a:t>
            </a:r>
            <a:r>
              <a:rPr lang="en-US" sz="1800" dirty="0" smtClean="0">
                <a:latin typeface="Times New Roman" pitchFamily="18" charset="0"/>
              </a:rPr>
              <a:t> </a:t>
            </a:r>
            <a:r>
              <a:rPr lang="en-US" sz="1800" dirty="0" err="1" smtClean="0">
                <a:latin typeface="Times New Roman" pitchFamily="18" charset="0"/>
              </a:rPr>
              <a:t>về</a:t>
            </a:r>
            <a:r>
              <a:rPr lang="en-US" sz="1800" dirty="0" smtClean="0">
                <a:latin typeface="Times New Roman" pitchFamily="18" charset="0"/>
              </a:rPr>
              <a:t> </a:t>
            </a:r>
            <a:r>
              <a:rPr lang="en-US" sz="1800" dirty="0" err="1" smtClean="0">
                <a:latin typeface="Times New Roman" pitchFamily="18" charset="0"/>
              </a:rPr>
              <a:t>mặt</a:t>
            </a:r>
            <a:r>
              <a:rPr lang="en-US" sz="1800" dirty="0" smtClean="0">
                <a:latin typeface="Times New Roman" pitchFamily="18" charset="0"/>
              </a:rPr>
              <a:t> </a:t>
            </a:r>
            <a:r>
              <a:rPr lang="en-US" sz="1800" dirty="0" err="1" smtClean="0">
                <a:latin typeface="Times New Roman" pitchFamily="18" charset="0"/>
              </a:rPr>
              <a:t>tinh</a:t>
            </a:r>
            <a:r>
              <a:rPr lang="en-US" sz="1800" dirty="0" smtClean="0">
                <a:latin typeface="Times New Roman" pitchFamily="18" charset="0"/>
              </a:rPr>
              <a:t> </a:t>
            </a:r>
            <a:r>
              <a:rPr lang="en-US" sz="1800" dirty="0" err="1" smtClean="0">
                <a:latin typeface="Times New Roman" pitchFamily="18" charset="0"/>
              </a:rPr>
              <a:t>thần</a:t>
            </a:r>
            <a:r>
              <a:rPr lang="en-US" sz="1800" dirty="0" smtClean="0">
                <a:latin typeface="Times New Roman" pitchFamily="18" charset="0"/>
              </a:rPr>
              <a:t>, </a:t>
            </a:r>
            <a:r>
              <a:rPr lang="en-US" sz="1800" dirty="0" err="1" smtClean="0">
                <a:latin typeface="Times New Roman" pitchFamily="18" charset="0"/>
              </a:rPr>
              <a:t>kém</a:t>
            </a:r>
            <a:r>
              <a:rPr lang="en-US" sz="1800" dirty="0" smtClean="0">
                <a:latin typeface="Times New Roman" pitchFamily="18" charset="0"/>
              </a:rPr>
              <a:t> </a:t>
            </a:r>
            <a:r>
              <a:rPr lang="en-US" sz="1800" dirty="0" err="1" smtClean="0">
                <a:latin typeface="Times New Roman" pitchFamily="18" charset="0"/>
              </a:rPr>
              <a:t>tập</a:t>
            </a:r>
            <a:r>
              <a:rPr lang="en-US" sz="1800" dirty="0" smtClean="0">
                <a:latin typeface="Times New Roman" pitchFamily="18" charset="0"/>
              </a:rPr>
              <a:t> </a:t>
            </a:r>
            <a:r>
              <a:rPr lang="en-US" sz="1800" dirty="0" err="1" smtClean="0">
                <a:latin typeface="Times New Roman" pitchFamily="18" charset="0"/>
              </a:rPr>
              <a:t>trung,giảm</a:t>
            </a:r>
            <a:r>
              <a:rPr lang="en-US" sz="1800" dirty="0" smtClean="0">
                <a:latin typeface="Times New Roman" pitchFamily="18" charset="0"/>
              </a:rPr>
              <a:t> </a:t>
            </a:r>
            <a:r>
              <a:rPr lang="en-US" sz="1800" dirty="0" err="1" smtClean="0">
                <a:latin typeface="Times New Roman" pitchFamily="18" charset="0"/>
              </a:rPr>
              <a:t>thị</a:t>
            </a:r>
            <a:r>
              <a:rPr lang="en-US" sz="1800" dirty="0" smtClean="0">
                <a:latin typeface="Times New Roman" pitchFamily="18" charset="0"/>
              </a:rPr>
              <a:t> </a:t>
            </a:r>
            <a:r>
              <a:rPr lang="en-US" sz="1800" dirty="0" err="1" smtClean="0">
                <a:latin typeface="Times New Roman" pitchFamily="18" charset="0"/>
              </a:rPr>
              <a:t>lực</a:t>
            </a:r>
            <a:r>
              <a:rPr lang="en-US" sz="1800" dirty="0" smtClean="0">
                <a:latin typeface="Times New Roman" pitchFamily="18" charset="0"/>
              </a:rPr>
              <a:t>.</a:t>
            </a:r>
          </a:p>
          <a:p>
            <a:pPr marL="282575" lvl="0" indent="-282575" algn="just" defTabSz="752475">
              <a:lnSpc>
                <a:spcPct val="95000"/>
              </a:lnSpc>
              <a:defRPr/>
            </a:pPr>
            <a:endParaRPr lang="en-US" sz="1800" b="1" kern="0" dirty="0">
              <a:latin typeface="Times New Roman" pitchFamily="18" charset="0"/>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txBox="1">
            <a:spLocks noChangeArrowheads="1"/>
          </p:cNvSpPr>
          <p:nvPr/>
        </p:nvSpPr>
        <p:spPr bwMode="auto">
          <a:xfrm>
            <a:off x="563562" y="304800"/>
            <a:ext cx="7239000" cy="4572000"/>
          </a:xfrm>
          <a:prstGeom prst="rect">
            <a:avLst/>
          </a:prstGeom>
          <a:noFill/>
          <a:ln w="9525">
            <a:noFill/>
            <a:miter lim="800000"/>
            <a:headEnd/>
            <a:tailEnd/>
          </a:ln>
          <a:effectLst/>
        </p:spPr>
        <p:txBody>
          <a:bodyPr vert="horz" wrap="square" lIns="75237" tIns="37618" rIns="75237" bIns="37618" numCol="1" anchor="t" anchorCtr="0" compatLnSpc="1">
            <a:prstTxWarp prst="textNoShape">
              <a:avLst/>
            </a:prstTxWarp>
          </a:bodyPr>
          <a:lstStyle/>
          <a:p>
            <a:pPr marL="282575" lvl="0" indent="-282575" algn="just" defTabSz="752475">
              <a:lnSpc>
                <a:spcPct val="120000"/>
              </a:lnSpc>
              <a:defRPr/>
            </a:pPr>
            <a:r>
              <a:rPr lang="en-US" sz="1800" dirty="0">
                <a:latin typeface="Times New Roman" pitchFamily="18" charset="0"/>
              </a:rPr>
              <a:t>	</a:t>
            </a:r>
            <a:r>
              <a:rPr lang="en-US" sz="2000" dirty="0" smtClean="0">
                <a:latin typeface="Times New Roman" pitchFamily="18" charset="0"/>
              </a:rPr>
              <a:t>- </a:t>
            </a:r>
            <a:r>
              <a:rPr lang="en-US" sz="1800" dirty="0" err="1" smtClean="0">
                <a:latin typeface="Times New Roman" pitchFamily="18" charset="0"/>
              </a:rPr>
              <a:t>Thoái</a:t>
            </a:r>
            <a:r>
              <a:rPr lang="en-US" sz="1800" dirty="0" smtClean="0">
                <a:latin typeface="Times New Roman" pitchFamily="18" charset="0"/>
              </a:rPr>
              <a:t> </a:t>
            </a:r>
            <a:r>
              <a:rPr lang="en-US" sz="1800" dirty="0" err="1" smtClean="0">
                <a:latin typeface="Times New Roman" pitchFamily="18" charset="0"/>
              </a:rPr>
              <a:t>hóa</a:t>
            </a:r>
            <a:r>
              <a:rPr lang="en-US" sz="1800" dirty="0" smtClean="0">
                <a:latin typeface="Times New Roman" pitchFamily="18" charset="0"/>
              </a:rPr>
              <a:t> </a:t>
            </a:r>
            <a:r>
              <a:rPr lang="en-US" sz="1800" dirty="0" err="1" smtClean="0">
                <a:latin typeface="Times New Roman" pitchFamily="18" charset="0"/>
              </a:rPr>
              <a:t>nhân</a:t>
            </a:r>
            <a:r>
              <a:rPr lang="en-US" sz="1800" dirty="0" smtClean="0">
                <a:latin typeface="Times New Roman" pitchFamily="18" charset="0"/>
              </a:rPr>
              <a:t> </a:t>
            </a:r>
            <a:r>
              <a:rPr lang="en-US" sz="1800" dirty="0" err="1" smtClean="0">
                <a:latin typeface="Times New Roman" pitchFamily="18" charset="0"/>
              </a:rPr>
              <a:t>cách</a:t>
            </a:r>
            <a:r>
              <a:rPr lang="en-US" sz="1800" dirty="0" smtClean="0">
                <a:latin typeface="Times New Roman" pitchFamily="18" charset="0"/>
              </a:rPr>
              <a:t>, </a:t>
            </a:r>
            <a:r>
              <a:rPr lang="en-US" sz="1800" dirty="0" err="1" smtClean="0">
                <a:latin typeface="Times New Roman" pitchFamily="18" charset="0"/>
              </a:rPr>
              <a:t>rối</a:t>
            </a:r>
            <a:r>
              <a:rPr lang="en-US" sz="1800" dirty="0" smtClean="0">
                <a:latin typeface="Times New Roman" pitchFamily="18" charset="0"/>
              </a:rPr>
              <a:t> </a:t>
            </a:r>
            <a:r>
              <a:rPr lang="en-US" sz="1800" dirty="0" err="1" smtClean="0">
                <a:latin typeface="Times New Roman" pitchFamily="18" charset="0"/>
              </a:rPr>
              <a:t>loạn</a:t>
            </a:r>
            <a:r>
              <a:rPr lang="en-US" sz="1800" dirty="0" smtClean="0">
                <a:latin typeface="Times New Roman" pitchFamily="18" charset="0"/>
              </a:rPr>
              <a:t> </a:t>
            </a:r>
            <a:r>
              <a:rPr lang="en-US" sz="1800" dirty="0" err="1" smtClean="0">
                <a:latin typeface="Times New Roman" pitchFamily="18" charset="0"/>
              </a:rPr>
              <a:t>hành</a:t>
            </a:r>
            <a:r>
              <a:rPr lang="en-US" sz="1800" dirty="0" smtClean="0">
                <a:latin typeface="Times New Roman" pitchFamily="18" charset="0"/>
              </a:rPr>
              <a:t> vi, </a:t>
            </a:r>
            <a:r>
              <a:rPr lang="en-US" sz="1800" dirty="0" err="1" smtClean="0">
                <a:latin typeface="Times New Roman" pitchFamily="18" charset="0"/>
              </a:rPr>
              <a:t>lối</a:t>
            </a:r>
            <a:r>
              <a:rPr lang="en-US" sz="1800" dirty="0" smtClean="0">
                <a:latin typeface="Times New Roman" pitchFamily="18" charset="0"/>
              </a:rPr>
              <a:t> </a:t>
            </a:r>
            <a:r>
              <a:rPr lang="en-US" sz="1800" dirty="0" err="1" smtClean="0">
                <a:latin typeface="Times New Roman" pitchFamily="18" charset="0"/>
              </a:rPr>
              <a:t>sống</a:t>
            </a:r>
            <a:r>
              <a:rPr lang="en-US" sz="1800" dirty="0" smtClean="0">
                <a:latin typeface="Times New Roman" pitchFamily="18" charset="0"/>
              </a:rPr>
              <a:t> </a:t>
            </a:r>
            <a:r>
              <a:rPr lang="en-US" sz="1800" dirty="0" err="1" smtClean="0">
                <a:latin typeface="Times New Roman" pitchFamily="18" charset="0"/>
              </a:rPr>
              <a:t>buông</a:t>
            </a:r>
            <a:r>
              <a:rPr lang="en-US" sz="1800" dirty="0" smtClean="0">
                <a:latin typeface="Times New Roman" pitchFamily="18" charset="0"/>
              </a:rPr>
              <a:t> </a:t>
            </a:r>
            <a:r>
              <a:rPr lang="en-US" sz="1800" dirty="0" err="1" smtClean="0">
                <a:latin typeface="Times New Roman" pitchFamily="18" charset="0"/>
              </a:rPr>
              <a:t>thả</a:t>
            </a:r>
            <a:r>
              <a:rPr lang="en-US" sz="1800" dirty="0" smtClean="0">
                <a:latin typeface="Times New Roman" pitchFamily="18" charset="0"/>
              </a:rPr>
              <a:t>, </a:t>
            </a:r>
            <a:r>
              <a:rPr lang="en-US" sz="1800" dirty="0" err="1" smtClean="0">
                <a:latin typeface="Times New Roman" pitchFamily="18" charset="0"/>
              </a:rPr>
              <a:t>dễ</a:t>
            </a:r>
            <a:r>
              <a:rPr lang="en-US" sz="1800" dirty="0" smtClean="0">
                <a:latin typeface="Times New Roman" pitchFamily="18" charset="0"/>
              </a:rPr>
              <a:t> vi </a:t>
            </a:r>
            <a:r>
              <a:rPr lang="en-US" sz="1800" dirty="0" err="1" smtClean="0">
                <a:latin typeface="Times New Roman" pitchFamily="18" charset="0"/>
              </a:rPr>
              <a:t>phạm</a:t>
            </a:r>
            <a:r>
              <a:rPr lang="en-US" sz="1800" dirty="0">
                <a:latin typeface="Times New Roman" pitchFamily="18" charset="0"/>
              </a:rPr>
              <a:t> </a:t>
            </a:r>
            <a:r>
              <a:rPr lang="en-US" sz="1800" dirty="0" err="1" smtClean="0">
                <a:latin typeface="Times New Roman" pitchFamily="18" charset="0"/>
              </a:rPr>
              <a:t>pháp</a:t>
            </a:r>
            <a:r>
              <a:rPr lang="en-US" sz="1800" dirty="0" smtClean="0">
                <a:latin typeface="Times New Roman" pitchFamily="18" charset="0"/>
              </a:rPr>
              <a:t> </a:t>
            </a:r>
            <a:r>
              <a:rPr lang="en-US" sz="1800" dirty="0" err="1" smtClean="0">
                <a:latin typeface="Times New Roman" pitchFamily="18" charset="0"/>
              </a:rPr>
              <a:t>luật</a:t>
            </a:r>
            <a:r>
              <a:rPr lang="en-US" sz="1800" dirty="0" smtClean="0">
                <a:latin typeface="Times New Roman" pitchFamily="18" charset="0"/>
              </a:rPr>
              <a:t>.</a:t>
            </a:r>
          </a:p>
          <a:p>
            <a:pPr marL="282575" lvl="0" indent="-282575" algn="just" defTabSz="752475">
              <a:lnSpc>
                <a:spcPct val="120000"/>
              </a:lnSpc>
              <a:defRPr/>
            </a:pPr>
            <a:r>
              <a:rPr lang="en-US" sz="1800" dirty="0">
                <a:latin typeface="Times New Roman" pitchFamily="18" charset="0"/>
              </a:rPr>
              <a:t>	</a:t>
            </a:r>
            <a:r>
              <a:rPr lang="en-US" sz="1800" dirty="0" smtClean="0">
                <a:latin typeface="Times New Roman" pitchFamily="18" charset="0"/>
              </a:rPr>
              <a:t>- </a:t>
            </a:r>
            <a:r>
              <a:rPr lang="en-US" sz="1800" dirty="0" err="1" smtClean="0">
                <a:latin typeface="Times New Roman" pitchFamily="18" charset="0"/>
              </a:rPr>
              <a:t>Mất</a:t>
            </a:r>
            <a:r>
              <a:rPr lang="en-US" sz="1800" dirty="0" smtClean="0">
                <a:latin typeface="Times New Roman" pitchFamily="18" charset="0"/>
              </a:rPr>
              <a:t> </a:t>
            </a:r>
            <a:r>
              <a:rPr lang="en-US" sz="1800" dirty="0" err="1" smtClean="0">
                <a:latin typeface="Times New Roman" pitchFamily="18" charset="0"/>
              </a:rPr>
              <a:t>lòng</a:t>
            </a:r>
            <a:r>
              <a:rPr lang="en-US" sz="1800" dirty="0" smtClean="0">
                <a:latin typeface="Times New Roman" pitchFamily="18" charset="0"/>
              </a:rPr>
              <a:t> tin </a:t>
            </a:r>
            <a:r>
              <a:rPr lang="en-US" sz="1800" dirty="0" err="1" smtClean="0">
                <a:latin typeface="Times New Roman" pitchFamily="18" charset="0"/>
              </a:rPr>
              <a:t>với</a:t>
            </a:r>
            <a:r>
              <a:rPr lang="en-US" sz="1800" dirty="0" smtClean="0">
                <a:latin typeface="Times New Roman" pitchFamily="18" charset="0"/>
              </a:rPr>
              <a:t> </a:t>
            </a:r>
            <a:r>
              <a:rPr lang="en-US" sz="1800" dirty="0" err="1" smtClean="0">
                <a:latin typeface="Times New Roman" pitchFamily="18" charset="0"/>
              </a:rPr>
              <a:t>mọi</a:t>
            </a:r>
            <a:r>
              <a:rPr lang="en-US" sz="1800" dirty="0" smtClean="0">
                <a:latin typeface="Times New Roman" pitchFamily="18" charset="0"/>
              </a:rPr>
              <a:t> </a:t>
            </a:r>
            <a:r>
              <a:rPr lang="en-US" sz="1800" dirty="0" err="1" smtClean="0">
                <a:latin typeface="Times New Roman" pitchFamily="18" charset="0"/>
              </a:rPr>
              <a:t>người</a:t>
            </a:r>
            <a:r>
              <a:rPr lang="en-US" sz="1800" dirty="0" smtClean="0">
                <a:latin typeface="Times New Roman" pitchFamily="18" charset="0"/>
              </a:rPr>
              <a:t>, </a:t>
            </a:r>
            <a:r>
              <a:rPr lang="en-US" sz="1800" dirty="0" err="1" smtClean="0">
                <a:latin typeface="Times New Roman" pitchFamily="18" charset="0"/>
              </a:rPr>
              <a:t>dễ</a:t>
            </a:r>
            <a:r>
              <a:rPr lang="en-US" sz="1800" dirty="0" smtClean="0">
                <a:latin typeface="Times New Roman" pitchFamily="18" charset="0"/>
              </a:rPr>
              <a:t> </a:t>
            </a:r>
            <a:r>
              <a:rPr lang="en-US" sz="1800" dirty="0" err="1" smtClean="0">
                <a:latin typeface="Times New Roman" pitchFamily="18" charset="0"/>
              </a:rPr>
              <a:t>bị</a:t>
            </a:r>
            <a:r>
              <a:rPr lang="en-US" sz="1800" dirty="0" smtClean="0">
                <a:latin typeface="Times New Roman" pitchFamily="18" charset="0"/>
              </a:rPr>
              <a:t> </a:t>
            </a:r>
            <a:r>
              <a:rPr lang="en-US" sz="1800" dirty="0" err="1" smtClean="0">
                <a:latin typeface="Times New Roman" pitchFamily="18" charset="0"/>
              </a:rPr>
              <a:t>người</a:t>
            </a:r>
            <a:r>
              <a:rPr lang="en-US" sz="1800" dirty="0" smtClean="0">
                <a:latin typeface="Times New Roman" pitchFamily="18" charset="0"/>
              </a:rPr>
              <a:t> </a:t>
            </a:r>
            <a:r>
              <a:rPr lang="en-US" sz="1800" dirty="0" err="1" smtClean="0">
                <a:latin typeface="Times New Roman" pitchFamily="18" charset="0"/>
              </a:rPr>
              <a:t>khác</a:t>
            </a:r>
            <a:r>
              <a:rPr lang="en-US" sz="1800" dirty="0" smtClean="0">
                <a:latin typeface="Times New Roman" pitchFamily="18" charset="0"/>
              </a:rPr>
              <a:t> </a:t>
            </a:r>
            <a:r>
              <a:rPr lang="en-US" sz="1800" dirty="0" err="1" smtClean="0">
                <a:latin typeface="Times New Roman" pitchFamily="18" charset="0"/>
              </a:rPr>
              <a:t>lợi</a:t>
            </a:r>
            <a:r>
              <a:rPr lang="en-US" sz="1800" dirty="0" smtClean="0">
                <a:latin typeface="Times New Roman" pitchFamily="18" charset="0"/>
              </a:rPr>
              <a:t> </a:t>
            </a:r>
            <a:r>
              <a:rPr lang="en-US" sz="1800" dirty="0" err="1" smtClean="0">
                <a:latin typeface="Times New Roman" pitchFamily="18" charset="0"/>
              </a:rPr>
              <a:t>dụng</a:t>
            </a:r>
            <a:r>
              <a:rPr lang="en-US" sz="1800" dirty="0" smtClean="0">
                <a:latin typeface="Times New Roman" pitchFamily="18" charset="0"/>
              </a:rPr>
              <a:t>, </a:t>
            </a:r>
            <a:r>
              <a:rPr lang="en-US" sz="1800" dirty="0" err="1" smtClean="0">
                <a:latin typeface="Times New Roman" pitchFamily="18" charset="0"/>
              </a:rPr>
              <a:t>học</a:t>
            </a:r>
            <a:r>
              <a:rPr lang="en-US" sz="1800" dirty="0" smtClean="0">
                <a:latin typeface="Times New Roman" pitchFamily="18" charset="0"/>
              </a:rPr>
              <a:t> </a:t>
            </a:r>
            <a:r>
              <a:rPr lang="en-US" sz="1800" dirty="0" err="1" smtClean="0">
                <a:latin typeface="Times New Roman" pitchFamily="18" charset="0"/>
              </a:rPr>
              <a:t>tập</a:t>
            </a:r>
            <a:r>
              <a:rPr lang="en-US" sz="1800" dirty="0" smtClean="0">
                <a:latin typeface="Times New Roman" pitchFamily="18" charset="0"/>
              </a:rPr>
              <a:t> </a:t>
            </a:r>
            <a:r>
              <a:rPr lang="en-US" sz="1800" dirty="0" err="1" smtClean="0">
                <a:latin typeface="Times New Roman" pitchFamily="18" charset="0"/>
              </a:rPr>
              <a:t>giảm</a:t>
            </a:r>
            <a:r>
              <a:rPr lang="en-US" sz="1800" dirty="0">
                <a:latin typeface="Times New Roman" pitchFamily="18" charset="0"/>
              </a:rPr>
              <a:t> </a:t>
            </a:r>
            <a:r>
              <a:rPr lang="en-US" sz="1800" dirty="0" err="1" smtClean="0">
                <a:latin typeface="Times New Roman" pitchFamily="18" charset="0"/>
              </a:rPr>
              <a:t>sút</a:t>
            </a:r>
            <a:r>
              <a:rPr lang="en-US" sz="1800" dirty="0" smtClean="0">
                <a:latin typeface="Times New Roman" pitchFamily="18" charset="0"/>
              </a:rPr>
              <a:t> </a:t>
            </a:r>
            <a:r>
              <a:rPr lang="en-US" sz="1800" dirty="0" err="1" smtClean="0">
                <a:latin typeface="Times New Roman" pitchFamily="18" charset="0"/>
              </a:rPr>
              <a:t>hoặc</a:t>
            </a:r>
            <a:r>
              <a:rPr lang="en-US" sz="1800" dirty="0" smtClean="0">
                <a:latin typeface="Times New Roman" pitchFamily="18" charset="0"/>
              </a:rPr>
              <a:t> </a:t>
            </a:r>
            <a:r>
              <a:rPr lang="en-US" sz="1800" dirty="0" err="1" smtClean="0">
                <a:latin typeface="Times New Roman" pitchFamily="18" charset="0"/>
              </a:rPr>
              <a:t>bỏ</a:t>
            </a:r>
            <a:r>
              <a:rPr lang="en-US" sz="1800" dirty="0" smtClean="0">
                <a:latin typeface="Times New Roman" pitchFamily="18" charset="0"/>
              </a:rPr>
              <a:t> </a:t>
            </a:r>
            <a:r>
              <a:rPr lang="en-US" sz="1800" dirty="0" err="1" smtClean="0">
                <a:latin typeface="Times New Roman" pitchFamily="18" charset="0"/>
              </a:rPr>
              <a:t>học</a:t>
            </a:r>
            <a:r>
              <a:rPr lang="en-US" sz="1800" dirty="0" smtClean="0">
                <a:latin typeface="Times New Roman" pitchFamily="18" charset="0"/>
              </a:rPr>
              <a:t>, </a:t>
            </a:r>
            <a:r>
              <a:rPr lang="en-US" sz="1800" dirty="0" err="1" smtClean="0">
                <a:latin typeface="Times New Roman" pitchFamily="18" charset="0"/>
              </a:rPr>
              <a:t>ảnh</a:t>
            </a:r>
            <a:r>
              <a:rPr lang="en-US" sz="1800" dirty="0" smtClean="0">
                <a:latin typeface="Times New Roman" pitchFamily="18" charset="0"/>
              </a:rPr>
              <a:t> </a:t>
            </a:r>
            <a:r>
              <a:rPr lang="en-US" sz="1800" dirty="0" err="1" smtClean="0">
                <a:latin typeface="Times New Roman" pitchFamily="18" charset="0"/>
              </a:rPr>
              <a:t>hưởng</a:t>
            </a:r>
            <a:r>
              <a:rPr lang="en-US" sz="1800" dirty="0" smtClean="0">
                <a:latin typeface="Times New Roman" pitchFamily="18" charset="0"/>
              </a:rPr>
              <a:t> </a:t>
            </a:r>
            <a:r>
              <a:rPr lang="en-US" sz="1800" dirty="0" err="1" smtClean="0">
                <a:latin typeface="Times New Roman" pitchFamily="18" charset="0"/>
              </a:rPr>
              <a:t>đến</a:t>
            </a:r>
            <a:r>
              <a:rPr lang="en-US" sz="1800" dirty="0" smtClean="0">
                <a:latin typeface="Times New Roman" pitchFamily="18" charset="0"/>
              </a:rPr>
              <a:t> </a:t>
            </a:r>
            <a:r>
              <a:rPr lang="en-US" sz="1800" dirty="0" err="1" smtClean="0">
                <a:latin typeface="Times New Roman" pitchFamily="18" charset="0"/>
              </a:rPr>
              <a:t>tương</a:t>
            </a:r>
            <a:r>
              <a:rPr lang="en-US" sz="1800" dirty="0" smtClean="0">
                <a:latin typeface="Times New Roman" pitchFamily="18" charset="0"/>
              </a:rPr>
              <a:t> </a:t>
            </a:r>
            <a:r>
              <a:rPr lang="en-US" sz="1800" dirty="0" err="1" smtClean="0">
                <a:latin typeface="Times New Roman" pitchFamily="18" charset="0"/>
              </a:rPr>
              <a:t>lai</a:t>
            </a:r>
            <a:r>
              <a:rPr lang="en-US" sz="1800" dirty="0" smtClean="0">
                <a:latin typeface="Times New Roman" pitchFamily="18" charset="0"/>
              </a:rPr>
              <a:t> </a:t>
            </a:r>
            <a:r>
              <a:rPr lang="en-US" sz="1800" dirty="0" err="1" smtClean="0">
                <a:latin typeface="Times New Roman" pitchFamily="18" charset="0"/>
              </a:rPr>
              <a:t>tiền</a:t>
            </a:r>
            <a:r>
              <a:rPr lang="en-US" sz="1800" dirty="0" smtClean="0">
                <a:latin typeface="Times New Roman" pitchFamily="18" charset="0"/>
              </a:rPr>
              <a:t> </a:t>
            </a:r>
            <a:r>
              <a:rPr lang="en-US" sz="1800" dirty="0" err="1" smtClean="0">
                <a:latin typeface="Times New Roman" pitchFamily="18" charset="0"/>
              </a:rPr>
              <a:t>đồ</a:t>
            </a:r>
            <a:r>
              <a:rPr lang="en-US" sz="1800" dirty="0" smtClean="0">
                <a:latin typeface="Times New Roman" pitchFamily="18" charset="0"/>
              </a:rPr>
              <a:t>, </a:t>
            </a:r>
            <a:r>
              <a:rPr lang="en-US" sz="1800" dirty="0" err="1" smtClean="0">
                <a:latin typeface="Times New Roman" pitchFamily="18" charset="0"/>
              </a:rPr>
              <a:t>nếu</a:t>
            </a:r>
            <a:r>
              <a:rPr lang="en-US" sz="1800" dirty="0" smtClean="0">
                <a:latin typeface="Times New Roman" pitchFamily="18" charset="0"/>
              </a:rPr>
              <a:t> </a:t>
            </a:r>
            <a:r>
              <a:rPr lang="en-US" sz="1800" dirty="0" err="1" smtClean="0">
                <a:latin typeface="Times New Roman" pitchFamily="18" charset="0"/>
              </a:rPr>
              <a:t>đã</a:t>
            </a:r>
            <a:r>
              <a:rPr lang="en-US" sz="1800" dirty="0" smtClean="0">
                <a:latin typeface="Times New Roman" pitchFamily="18" charset="0"/>
              </a:rPr>
              <a:t> </a:t>
            </a:r>
            <a:r>
              <a:rPr lang="en-US" sz="1800" dirty="0" err="1" smtClean="0">
                <a:latin typeface="Times New Roman" pitchFamily="18" charset="0"/>
              </a:rPr>
              <a:t>có</a:t>
            </a:r>
            <a:r>
              <a:rPr lang="en-US" sz="1800" dirty="0" smtClean="0">
                <a:latin typeface="Times New Roman" pitchFamily="18" charset="0"/>
              </a:rPr>
              <a:t> </a:t>
            </a:r>
            <a:r>
              <a:rPr lang="en-US" sz="1800" dirty="0" err="1" smtClean="0">
                <a:latin typeface="Times New Roman" pitchFamily="18" charset="0"/>
              </a:rPr>
              <a:t>việc</a:t>
            </a:r>
            <a:r>
              <a:rPr lang="en-US" sz="1800" dirty="0" smtClean="0">
                <a:latin typeface="Times New Roman" pitchFamily="18" charset="0"/>
              </a:rPr>
              <a:t> </a:t>
            </a:r>
            <a:r>
              <a:rPr lang="en-US" sz="1800" dirty="0" err="1" smtClean="0">
                <a:latin typeface="Times New Roman" pitchFamily="18" charset="0"/>
              </a:rPr>
              <a:t>làm</a:t>
            </a:r>
            <a:r>
              <a:rPr lang="en-US" sz="1800" dirty="0" smtClean="0">
                <a:latin typeface="Times New Roman" pitchFamily="18" charset="0"/>
              </a:rPr>
              <a:t> </a:t>
            </a:r>
            <a:r>
              <a:rPr lang="en-US" sz="1800" dirty="0" err="1" smtClean="0">
                <a:latin typeface="Times New Roman" pitchFamily="18" charset="0"/>
              </a:rPr>
              <a:t>thì</a:t>
            </a:r>
            <a:r>
              <a:rPr lang="en-US" sz="1800" dirty="0" smtClean="0">
                <a:latin typeface="Times New Roman" pitchFamily="18" charset="0"/>
              </a:rPr>
              <a:t> </a:t>
            </a:r>
            <a:r>
              <a:rPr lang="en-US" sz="1800" dirty="0" err="1" smtClean="0">
                <a:latin typeface="Times New Roman" pitchFamily="18" charset="0"/>
              </a:rPr>
              <a:t>dễ</a:t>
            </a:r>
            <a:r>
              <a:rPr lang="en-US" sz="1800" dirty="0" smtClean="0">
                <a:latin typeface="Times New Roman" pitchFamily="18" charset="0"/>
              </a:rPr>
              <a:t> </a:t>
            </a:r>
            <a:r>
              <a:rPr lang="en-US" sz="1800" dirty="0" err="1" smtClean="0">
                <a:latin typeface="Times New Roman" pitchFamily="18" charset="0"/>
              </a:rPr>
              <a:t>bị</a:t>
            </a:r>
            <a:r>
              <a:rPr lang="en-US" sz="1800" dirty="0" smtClean="0">
                <a:latin typeface="Times New Roman" pitchFamily="18" charset="0"/>
              </a:rPr>
              <a:t> </a:t>
            </a:r>
            <a:r>
              <a:rPr lang="en-US" sz="1800" dirty="0" err="1" smtClean="0">
                <a:latin typeface="Times New Roman" pitchFamily="18" charset="0"/>
              </a:rPr>
              <a:t>mất</a:t>
            </a:r>
            <a:r>
              <a:rPr lang="en-US" sz="1800" dirty="0" smtClean="0">
                <a:latin typeface="Times New Roman" pitchFamily="18" charset="0"/>
              </a:rPr>
              <a:t> </a:t>
            </a:r>
            <a:r>
              <a:rPr lang="en-US" sz="1800" dirty="0" err="1" smtClean="0">
                <a:latin typeface="Times New Roman" pitchFamily="18" charset="0"/>
              </a:rPr>
              <a:t>việc</a:t>
            </a:r>
            <a:r>
              <a:rPr lang="en-US" sz="1800" dirty="0" smtClean="0">
                <a:latin typeface="Times New Roman" pitchFamily="18" charset="0"/>
              </a:rPr>
              <a:t> </a:t>
            </a:r>
            <a:r>
              <a:rPr lang="en-US" sz="1800" dirty="0" err="1" smtClean="0">
                <a:latin typeface="Times New Roman" pitchFamily="18" charset="0"/>
              </a:rPr>
              <a:t>làm</a:t>
            </a:r>
            <a:r>
              <a:rPr lang="en-US" sz="1800" dirty="0" smtClean="0">
                <a:latin typeface="Times New Roman" pitchFamily="18" charset="0"/>
              </a:rPr>
              <a:t>.</a:t>
            </a:r>
          </a:p>
          <a:p>
            <a:pPr marL="282575" lvl="0" indent="-282575" algn="just" defTabSz="752475">
              <a:lnSpc>
                <a:spcPct val="120000"/>
              </a:lnSpc>
              <a:defRPr/>
            </a:pPr>
            <a:r>
              <a:rPr lang="en-US" sz="1800" dirty="0">
                <a:latin typeface="Times New Roman" pitchFamily="18" charset="0"/>
              </a:rPr>
              <a:t>	</a:t>
            </a:r>
            <a:r>
              <a:rPr lang="en-US" sz="1800" dirty="0" smtClean="0">
                <a:latin typeface="Times New Roman" pitchFamily="18" charset="0"/>
              </a:rPr>
              <a:t>- Ma </a:t>
            </a:r>
            <a:r>
              <a:rPr lang="en-US" sz="1800" dirty="0" err="1" smtClean="0">
                <a:latin typeface="Times New Roman" pitchFamily="18" charset="0"/>
              </a:rPr>
              <a:t>túy</a:t>
            </a:r>
            <a:r>
              <a:rPr lang="en-US" sz="1800" dirty="0" smtClean="0">
                <a:latin typeface="Times New Roman" pitchFamily="18" charset="0"/>
              </a:rPr>
              <a:t> </a:t>
            </a:r>
            <a:r>
              <a:rPr lang="en-US" sz="1800" dirty="0" err="1" smtClean="0">
                <a:latin typeface="Times New Roman" pitchFamily="18" charset="0"/>
              </a:rPr>
              <a:t>còn</a:t>
            </a:r>
            <a:r>
              <a:rPr lang="en-US" sz="1800" dirty="0" smtClean="0">
                <a:latin typeface="Times New Roman" pitchFamily="18" charset="0"/>
              </a:rPr>
              <a:t> </a:t>
            </a:r>
            <a:r>
              <a:rPr lang="en-US" sz="1800" dirty="0" err="1" smtClean="0">
                <a:latin typeface="Times New Roman" pitchFamily="18" charset="0"/>
              </a:rPr>
              <a:t>gây</a:t>
            </a:r>
            <a:r>
              <a:rPr lang="en-US" sz="1800" dirty="0" smtClean="0">
                <a:latin typeface="Times New Roman" pitchFamily="18" charset="0"/>
              </a:rPr>
              <a:t> </a:t>
            </a:r>
            <a:r>
              <a:rPr lang="en-US" sz="1800" dirty="0" err="1" smtClean="0">
                <a:latin typeface="Times New Roman" pitchFamily="18" charset="0"/>
              </a:rPr>
              <a:t>tác</a:t>
            </a:r>
            <a:r>
              <a:rPr lang="en-US" sz="1800" dirty="0" smtClean="0">
                <a:latin typeface="Times New Roman" pitchFamily="18" charset="0"/>
              </a:rPr>
              <a:t> </a:t>
            </a:r>
            <a:r>
              <a:rPr lang="en-US" sz="1800" dirty="0" err="1" smtClean="0">
                <a:latin typeface="Times New Roman" pitchFamily="18" charset="0"/>
              </a:rPr>
              <a:t>hại</a:t>
            </a:r>
            <a:r>
              <a:rPr lang="en-US" sz="1800" dirty="0" smtClean="0">
                <a:latin typeface="Times New Roman" pitchFamily="18" charset="0"/>
              </a:rPr>
              <a:t> </a:t>
            </a:r>
            <a:r>
              <a:rPr lang="en-US" sz="1800" dirty="0" err="1" smtClean="0">
                <a:latin typeface="Times New Roman" pitchFamily="18" charset="0"/>
              </a:rPr>
              <a:t>lâu</a:t>
            </a:r>
            <a:r>
              <a:rPr lang="en-US" sz="1800" dirty="0" smtClean="0">
                <a:latin typeface="Times New Roman" pitchFamily="18" charset="0"/>
              </a:rPr>
              <a:t> </a:t>
            </a:r>
            <a:r>
              <a:rPr lang="en-US" sz="1800" dirty="0" err="1" smtClean="0">
                <a:latin typeface="Times New Roman" pitchFamily="18" charset="0"/>
              </a:rPr>
              <a:t>dài</a:t>
            </a:r>
            <a:r>
              <a:rPr lang="en-US" sz="1800" dirty="0" smtClean="0">
                <a:latin typeface="Times New Roman" pitchFamily="18" charset="0"/>
              </a:rPr>
              <a:t> </a:t>
            </a:r>
            <a:r>
              <a:rPr lang="en-US" sz="1800" dirty="0" err="1" smtClean="0">
                <a:latin typeface="Times New Roman" pitchFamily="18" charset="0"/>
              </a:rPr>
              <a:t>cho</a:t>
            </a:r>
            <a:r>
              <a:rPr lang="en-US" sz="1800" dirty="0" smtClean="0">
                <a:latin typeface="Times New Roman" pitchFamily="18" charset="0"/>
              </a:rPr>
              <a:t> con </a:t>
            </a:r>
            <a:r>
              <a:rPr lang="en-US" sz="1800" dirty="0" err="1" smtClean="0">
                <a:latin typeface="Times New Roman" pitchFamily="18" charset="0"/>
              </a:rPr>
              <a:t>cái</a:t>
            </a:r>
            <a:r>
              <a:rPr lang="en-US" sz="1800" dirty="0" smtClean="0">
                <a:latin typeface="Times New Roman" pitchFamily="18" charset="0"/>
              </a:rPr>
              <a:t>, </a:t>
            </a:r>
            <a:r>
              <a:rPr lang="en-US" sz="1800" dirty="0" err="1" smtClean="0">
                <a:latin typeface="Times New Roman" pitchFamily="18" charset="0"/>
              </a:rPr>
              <a:t>nòi</a:t>
            </a:r>
            <a:r>
              <a:rPr lang="en-US" sz="1800" dirty="0" smtClean="0">
                <a:latin typeface="Times New Roman" pitchFamily="18" charset="0"/>
              </a:rPr>
              <a:t> </a:t>
            </a:r>
            <a:r>
              <a:rPr lang="en-US" sz="1800" dirty="0" err="1" smtClean="0">
                <a:latin typeface="Times New Roman" pitchFamily="18" charset="0"/>
              </a:rPr>
              <a:t>giống</a:t>
            </a:r>
            <a:r>
              <a:rPr lang="en-US" sz="1800" dirty="0" smtClean="0">
                <a:latin typeface="Times New Roman" pitchFamily="18" charset="0"/>
              </a:rPr>
              <a:t>: </a:t>
            </a:r>
            <a:r>
              <a:rPr lang="en-US" sz="1800" dirty="0" err="1" smtClean="0">
                <a:latin typeface="Times New Roman" pitchFamily="18" charset="0"/>
              </a:rPr>
              <a:t>các</a:t>
            </a:r>
            <a:r>
              <a:rPr lang="en-US" sz="1800" dirty="0" smtClean="0">
                <a:latin typeface="Times New Roman" pitchFamily="18" charset="0"/>
              </a:rPr>
              <a:t> </a:t>
            </a:r>
            <a:r>
              <a:rPr lang="en-US" sz="1800" dirty="0" err="1" smtClean="0">
                <a:latin typeface="Times New Roman" pitchFamily="18" charset="0"/>
              </a:rPr>
              <a:t>chất</a:t>
            </a:r>
            <a:r>
              <a:rPr lang="en-US" sz="1800" dirty="0" smtClean="0">
                <a:latin typeface="Times New Roman" pitchFamily="18" charset="0"/>
              </a:rPr>
              <a:t> ma </a:t>
            </a:r>
            <a:r>
              <a:rPr lang="en-US" sz="1800" dirty="0" err="1" smtClean="0">
                <a:latin typeface="Times New Roman" pitchFamily="18" charset="0"/>
              </a:rPr>
              <a:t>túy</a:t>
            </a:r>
            <a:r>
              <a:rPr lang="en-US" sz="1800" dirty="0">
                <a:latin typeface="Times New Roman" pitchFamily="18" charset="0"/>
              </a:rPr>
              <a:t> </a:t>
            </a:r>
            <a:r>
              <a:rPr lang="en-US" sz="1800" dirty="0" err="1" smtClean="0">
                <a:latin typeface="Times New Roman" pitchFamily="18" charset="0"/>
              </a:rPr>
              <a:t>ảnh</a:t>
            </a:r>
            <a:r>
              <a:rPr lang="en-US" sz="1800" dirty="0" smtClean="0">
                <a:latin typeface="Times New Roman" pitchFamily="18" charset="0"/>
              </a:rPr>
              <a:t> </a:t>
            </a:r>
            <a:r>
              <a:rPr lang="en-US" sz="1800" dirty="0" err="1" smtClean="0">
                <a:latin typeface="Times New Roman" pitchFamily="18" charset="0"/>
              </a:rPr>
              <a:t>hưởng</a:t>
            </a:r>
            <a:r>
              <a:rPr lang="en-US" sz="1800" dirty="0" smtClean="0">
                <a:latin typeface="Times New Roman" pitchFamily="18" charset="0"/>
              </a:rPr>
              <a:t> </a:t>
            </a:r>
            <a:r>
              <a:rPr lang="en-US" sz="1800" dirty="0" err="1" smtClean="0">
                <a:latin typeface="Times New Roman" pitchFamily="18" charset="0"/>
              </a:rPr>
              <a:t>đến</a:t>
            </a:r>
            <a:r>
              <a:rPr lang="en-US" sz="1800" dirty="0" smtClean="0">
                <a:latin typeface="Times New Roman" pitchFamily="18" charset="0"/>
              </a:rPr>
              <a:t> </a:t>
            </a:r>
            <a:r>
              <a:rPr lang="en-US" sz="1800" dirty="0" err="1" smtClean="0">
                <a:latin typeface="Times New Roman" pitchFamily="18" charset="0"/>
              </a:rPr>
              <a:t>hệ</a:t>
            </a:r>
            <a:r>
              <a:rPr lang="en-US" sz="1800" dirty="0" smtClean="0">
                <a:latin typeface="Times New Roman" pitchFamily="18" charset="0"/>
              </a:rPr>
              <a:t> </a:t>
            </a:r>
            <a:r>
              <a:rPr lang="en-US" sz="1800" dirty="0" err="1" smtClean="0">
                <a:latin typeface="Times New Roman" pitchFamily="18" charset="0"/>
              </a:rPr>
              <a:t>thống</a:t>
            </a:r>
            <a:r>
              <a:rPr lang="en-US" sz="1800" dirty="0" smtClean="0">
                <a:latin typeface="Times New Roman" pitchFamily="18" charset="0"/>
              </a:rPr>
              <a:t> </a:t>
            </a:r>
            <a:r>
              <a:rPr lang="en-US" sz="1800" dirty="0" err="1" smtClean="0">
                <a:latin typeface="Times New Roman" pitchFamily="18" charset="0"/>
              </a:rPr>
              <a:t>hor</a:t>
            </a:r>
            <a:r>
              <a:rPr lang="en-US" sz="1800" dirty="0" smtClean="0">
                <a:latin typeface="Times New Roman" pitchFamily="18" charset="0"/>
              </a:rPr>
              <a:t> </a:t>
            </a:r>
            <a:r>
              <a:rPr lang="en-US" sz="1800" dirty="0" err="1" smtClean="0">
                <a:latin typeface="Times New Roman" pitchFamily="18" charset="0"/>
              </a:rPr>
              <a:t>mon</a:t>
            </a:r>
            <a:r>
              <a:rPr lang="en-US" sz="1800" dirty="0" smtClean="0">
                <a:latin typeface="Times New Roman" pitchFamily="18" charset="0"/>
              </a:rPr>
              <a:t> </a:t>
            </a:r>
            <a:r>
              <a:rPr lang="en-US" sz="1800" dirty="0" err="1" smtClean="0">
                <a:latin typeface="Times New Roman" pitchFamily="18" charset="0"/>
              </a:rPr>
              <a:t>sinh</a:t>
            </a:r>
            <a:r>
              <a:rPr lang="en-US" sz="1800" dirty="0" smtClean="0">
                <a:latin typeface="Times New Roman" pitchFamily="18" charset="0"/>
              </a:rPr>
              <a:t> </a:t>
            </a:r>
            <a:r>
              <a:rPr lang="en-US" sz="1800" dirty="0" err="1" smtClean="0">
                <a:latin typeface="Times New Roman" pitchFamily="18" charset="0"/>
              </a:rPr>
              <a:t>sản</a:t>
            </a:r>
            <a:r>
              <a:rPr lang="en-US" sz="1800" dirty="0" smtClean="0">
                <a:latin typeface="Times New Roman" pitchFamily="18" charset="0"/>
              </a:rPr>
              <a:t>, </a:t>
            </a:r>
            <a:r>
              <a:rPr lang="en-US" sz="1800" dirty="0" err="1" smtClean="0">
                <a:latin typeface="Times New Roman" pitchFamily="18" charset="0"/>
              </a:rPr>
              <a:t>làm</a:t>
            </a:r>
            <a:r>
              <a:rPr lang="en-US" sz="1800" dirty="0" smtClean="0">
                <a:latin typeface="Times New Roman" pitchFamily="18" charset="0"/>
              </a:rPr>
              <a:t> </a:t>
            </a:r>
            <a:r>
              <a:rPr lang="en-US" sz="1800" dirty="0" err="1" smtClean="0">
                <a:latin typeface="Times New Roman" pitchFamily="18" charset="0"/>
              </a:rPr>
              <a:t>giảm</a:t>
            </a:r>
            <a:r>
              <a:rPr lang="en-US" sz="1800" dirty="0" smtClean="0">
                <a:latin typeface="Times New Roman" pitchFamily="18" charset="0"/>
              </a:rPr>
              <a:t> </a:t>
            </a:r>
            <a:r>
              <a:rPr lang="en-US" sz="1800" dirty="0" err="1" smtClean="0">
                <a:latin typeface="Times New Roman" pitchFamily="18" charset="0"/>
              </a:rPr>
              <a:t>khả</a:t>
            </a:r>
            <a:r>
              <a:rPr lang="en-US" sz="1800" dirty="0" smtClean="0">
                <a:latin typeface="Times New Roman" pitchFamily="18" charset="0"/>
              </a:rPr>
              <a:t> </a:t>
            </a:r>
            <a:r>
              <a:rPr lang="en-US" sz="1800" dirty="0" err="1" smtClean="0">
                <a:latin typeface="Times New Roman" pitchFamily="18" charset="0"/>
              </a:rPr>
              <a:t>năng</a:t>
            </a:r>
            <a:r>
              <a:rPr lang="en-US" sz="1800" dirty="0" smtClean="0">
                <a:latin typeface="Times New Roman" pitchFamily="18" charset="0"/>
              </a:rPr>
              <a:t> </a:t>
            </a:r>
            <a:r>
              <a:rPr lang="en-US" sz="1800" dirty="0" err="1" smtClean="0">
                <a:latin typeface="Times New Roman" pitchFamily="18" charset="0"/>
              </a:rPr>
              <a:t>sinh</a:t>
            </a:r>
            <a:r>
              <a:rPr lang="en-US" sz="1800" dirty="0" smtClean="0">
                <a:latin typeface="Times New Roman" pitchFamily="18" charset="0"/>
              </a:rPr>
              <a:t> </a:t>
            </a:r>
            <a:r>
              <a:rPr lang="en-US" sz="1800" dirty="0" err="1" smtClean="0">
                <a:latin typeface="Times New Roman" pitchFamily="18" charset="0"/>
              </a:rPr>
              <a:t>hoạt</a:t>
            </a:r>
            <a:r>
              <a:rPr lang="en-US" sz="1800" dirty="0" smtClean="0">
                <a:latin typeface="Times New Roman" pitchFamily="18" charset="0"/>
              </a:rPr>
              <a:t> </a:t>
            </a:r>
            <a:r>
              <a:rPr lang="en-US" sz="1800" dirty="0" err="1" smtClean="0">
                <a:latin typeface="Times New Roman" pitchFamily="18" charset="0"/>
              </a:rPr>
              <a:t>tình</a:t>
            </a:r>
            <a:r>
              <a:rPr lang="en-US" sz="1800" dirty="0" smtClean="0">
                <a:latin typeface="Times New Roman" pitchFamily="18" charset="0"/>
              </a:rPr>
              <a:t> </a:t>
            </a:r>
            <a:r>
              <a:rPr lang="en-US" sz="1800" dirty="0" err="1" smtClean="0">
                <a:latin typeface="Times New Roman" pitchFamily="18" charset="0"/>
              </a:rPr>
              <a:t>dục</a:t>
            </a:r>
            <a:r>
              <a:rPr lang="en-US" sz="1800" dirty="0" smtClean="0">
                <a:latin typeface="Times New Roman" pitchFamily="18" charset="0"/>
              </a:rPr>
              <a:t>, </a:t>
            </a:r>
            <a:r>
              <a:rPr lang="en-US" sz="1800" dirty="0" err="1" smtClean="0">
                <a:latin typeface="Times New Roman" pitchFamily="18" charset="0"/>
              </a:rPr>
              <a:t>ảnh</a:t>
            </a:r>
            <a:r>
              <a:rPr lang="en-US" sz="1800" dirty="0" smtClean="0">
                <a:latin typeface="Times New Roman" pitchFamily="18" charset="0"/>
              </a:rPr>
              <a:t> </a:t>
            </a:r>
            <a:r>
              <a:rPr lang="en-US" sz="1800" dirty="0" err="1" smtClean="0">
                <a:latin typeface="Times New Roman" pitchFamily="18" charset="0"/>
              </a:rPr>
              <a:t>hưởng</a:t>
            </a:r>
            <a:r>
              <a:rPr lang="en-US" sz="1800" dirty="0" smtClean="0">
                <a:latin typeface="Times New Roman" pitchFamily="18" charset="0"/>
              </a:rPr>
              <a:t> </a:t>
            </a:r>
            <a:r>
              <a:rPr lang="en-US" sz="1800" dirty="0" err="1" smtClean="0">
                <a:latin typeface="Times New Roman" pitchFamily="18" charset="0"/>
              </a:rPr>
              <a:t>đến</a:t>
            </a:r>
            <a:r>
              <a:rPr lang="en-US" sz="1800" dirty="0" smtClean="0">
                <a:latin typeface="Times New Roman" pitchFamily="18" charset="0"/>
              </a:rPr>
              <a:t> </a:t>
            </a:r>
            <a:r>
              <a:rPr lang="en-US" sz="1800" dirty="0" err="1" smtClean="0">
                <a:latin typeface="Times New Roman" pitchFamily="18" charset="0"/>
              </a:rPr>
              <a:t>quá</a:t>
            </a:r>
            <a:r>
              <a:rPr lang="en-US" sz="1800" dirty="0" smtClean="0">
                <a:latin typeface="Times New Roman" pitchFamily="18" charset="0"/>
              </a:rPr>
              <a:t> </a:t>
            </a:r>
            <a:r>
              <a:rPr lang="en-US" sz="1800" dirty="0" err="1" smtClean="0">
                <a:latin typeface="Times New Roman" pitchFamily="18" charset="0"/>
              </a:rPr>
              <a:t>trình</a:t>
            </a:r>
            <a:r>
              <a:rPr lang="en-US" sz="1800" dirty="0" smtClean="0">
                <a:latin typeface="Times New Roman" pitchFamily="18" charset="0"/>
              </a:rPr>
              <a:t> </a:t>
            </a:r>
            <a:r>
              <a:rPr lang="en-US" sz="1800" dirty="0" err="1" smtClean="0">
                <a:latin typeface="Times New Roman" pitchFamily="18" charset="0"/>
              </a:rPr>
              <a:t>phân</a:t>
            </a:r>
            <a:r>
              <a:rPr lang="en-US" sz="1800" dirty="0" smtClean="0">
                <a:latin typeface="Times New Roman" pitchFamily="18" charset="0"/>
              </a:rPr>
              <a:t> </a:t>
            </a:r>
            <a:r>
              <a:rPr lang="en-US" sz="1800" dirty="0" err="1" smtClean="0">
                <a:latin typeface="Times New Roman" pitchFamily="18" charset="0"/>
              </a:rPr>
              <a:t>bào</a:t>
            </a:r>
            <a:r>
              <a:rPr lang="en-US" sz="1800" dirty="0" smtClean="0">
                <a:latin typeface="Times New Roman" pitchFamily="18" charset="0"/>
              </a:rPr>
              <a:t> </a:t>
            </a:r>
            <a:r>
              <a:rPr lang="en-US" sz="1800" dirty="0" err="1" smtClean="0">
                <a:latin typeface="Times New Roman" pitchFamily="18" charset="0"/>
              </a:rPr>
              <a:t>hình</a:t>
            </a:r>
            <a:r>
              <a:rPr lang="en-US" sz="1800" dirty="0" smtClean="0">
                <a:latin typeface="Times New Roman" pitchFamily="18" charset="0"/>
              </a:rPr>
              <a:t> </a:t>
            </a:r>
            <a:r>
              <a:rPr lang="en-US" sz="1800" dirty="0" err="1" smtClean="0">
                <a:latin typeface="Times New Roman" pitchFamily="18" charset="0"/>
              </a:rPr>
              <a:t>thành</a:t>
            </a:r>
            <a:r>
              <a:rPr lang="en-US" sz="1800" dirty="0" smtClean="0">
                <a:latin typeface="Times New Roman" pitchFamily="18" charset="0"/>
              </a:rPr>
              <a:t> </a:t>
            </a:r>
            <a:r>
              <a:rPr lang="en-US" sz="1800" dirty="0" err="1" smtClean="0">
                <a:latin typeface="Times New Roman" pitchFamily="18" charset="0"/>
              </a:rPr>
              <a:t>các</a:t>
            </a:r>
            <a:r>
              <a:rPr lang="en-US" sz="1800" dirty="0" smtClean="0">
                <a:latin typeface="Times New Roman" pitchFamily="18" charset="0"/>
              </a:rPr>
              <a:t> </a:t>
            </a:r>
            <a:r>
              <a:rPr lang="en-US" sz="1800" dirty="0" err="1" smtClean="0">
                <a:latin typeface="Times New Roman" pitchFamily="18" charset="0"/>
              </a:rPr>
              <a:t>giao</a:t>
            </a:r>
            <a:r>
              <a:rPr lang="en-US" sz="1800" dirty="0">
                <a:latin typeface="Times New Roman" pitchFamily="18" charset="0"/>
              </a:rPr>
              <a:t> </a:t>
            </a:r>
            <a:r>
              <a:rPr lang="en-US" sz="1800" dirty="0" err="1" smtClean="0">
                <a:latin typeface="Times New Roman" pitchFamily="18" charset="0"/>
              </a:rPr>
              <a:t>tử</a:t>
            </a:r>
            <a:r>
              <a:rPr lang="en-US" sz="1800" dirty="0" smtClean="0">
                <a:latin typeface="Times New Roman" pitchFamily="18" charset="0"/>
              </a:rPr>
              <a:t>, </a:t>
            </a:r>
            <a:r>
              <a:rPr lang="en-US" sz="1800" dirty="0" err="1" smtClean="0">
                <a:latin typeface="Times New Roman" pitchFamily="18" charset="0"/>
              </a:rPr>
              <a:t>tạo</a:t>
            </a:r>
            <a:r>
              <a:rPr lang="en-US" sz="1800" dirty="0" smtClean="0">
                <a:latin typeface="Times New Roman" pitchFamily="18" charset="0"/>
              </a:rPr>
              <a:t> </a:t>
            </a:r>
            <a:r>
              <a:rPr lang="en-US" sz="1800" dirty="0" err="1" smtClean="0">
                <a:latin typeface="Times New Roman" pitchFamily="18" charset="0"/>
              </a:rPr>
              <a:t>cơ</a:t>
            </a:r>
            <a:r>
              <a:rPr lang="en-US" sz="1800" dirty="0" smtClean="0">
                <a:latin typeface="Times New Roman" pitchFamily="18" charset="0"/>
              </a:rPr>
              <a:t> </a:t>
            </a:r>
            <a:r>
              <a:rPr lang="en-US" sz="1800" dirty="0" err="1" smtClean="0">
                <a:latin typeface="Times New Roman" pitchFamily="18" charset="0"/>
              </a:rPr>
              <a:t>hội</a:t>
            </a:r>
            <a:r>
              <a:rPr lang="en-US" sz="1800" dirty="0" smtClean="0">
                <a:latin typeface="Times New Roman" pitchFamily="18" charset="0"/>
              </a:rPr>
              <a:t> </a:t>
            </a:r>
            <a:r>
              <a:rPr lang="en-US" sz="1800" dirty="0" err="1" smtClean="0">
                <a:latin typeface="Times New Roman" pitchFamily="18" charset="0"/>
              </a:rPr>
              <a:t>cho</a:t>
            </a:r>
            <a:r>
              <a:rPr lang="en-US" sz="1800" dirty="0" smtClean="0">
                <a:latin typeface="Times New Roman" pitchFamily="18" charset="0"/>
              </a:rPr>
              <a:t> </a:t>
            </a:r>
            <a:r>
              <a:rPr lang="en-US" sz="1800" dirty="0" err="1" smtClean="0">
                <a:latin typeface="Times New Roman" pitchFamily="18" charset="0"/>
              </a:rPr>
              <a:t>các</a:t>
            </a:r>
            <a:r>
              <a:rPr lang="en-US" sz="1800" dirty="0" smtClean="0">
                <a:latin typeface="Times New Roman" pitchFamily="18" charset="0"/>
              </a:rPr>
              <a:t> </a:t>
            </a:r>
            <a:r>
              <a:rPr lang="en-US" sz="1800" dirty="0" err="1" smtClean="0">
                <a:latin typeface="Times New Roman" pitchFamily="18" charset="0"/>
              </a:rPr>
              <a:t>gien</a:t>
            </a:r>
            <a:r>
              <a:rPr lang="en-US" sz="1800" dirty="0" smtClean="0">
                <a:latin typeface="Times New Roman" pitchFamily="18" charset="0"/>
              </a:rPr>
              <a:t> </a:t>
            </a:r>
            <a:r>
              <a:rPr lang="en-US" sz="1800" dirty="0" err="1" smtClean="0">
                <a:latin typeface="Times New Roman" pitchFamily="18" charset="0"/>
              </a:rPr>
              <a:t>có</a:t>
            </a:r>
            <a:r>
              <a:rPr lang="en-US" sz="1800" dirty="0" smtClean="0">
                <a:latin typeface="Times New Roman" pitchFamily="18" charset="0"/>
              </a:rPr>
              <a:t> </a:t>
            </a:r>
            <a:r>
              <a:rPr lang="en-US" sz="1800" dirty="0" err="1" smtClean="0">
                <a:latin typeface="Times New Roman" pitchFamily="18" charset="0"/>
              </a:rPr>
              <a:t>điều</a:t>
            </a:r>
            <a:r>
              <a:rPr lang="en-US" sz="1800" dirty="0" smtClean="0">
                <a:latin typeface="Times New Roman" pitchFamily="18" charset="0"/>
              </a:rPr>
              <a:t> </a:t>
            </a:r>
            <a:r>
              <a:rPr lang="en-US" sz="1800" dirty="0" err="1" smtClean="0">
                <a:latin typeface="Times New Roman" pitchFamily="18" charset="0"/>
              </a:rPr>
              <a:t>kiện</a:t>
            </a:r>
            <a:r>
              <a:rPr lang="en-US" sz="1800" dirty="0" smtClean="0">
                <a:latin typeface="Times New Roman" pitchFamily="18" charset="0"/>
              </a:rPr>
              <a:t> </a:t>
            </a:r>
            <a:r>
              <a:rPr lang="en-US" sz="1800" dirty="0" err="1" smtClean="0">
                <a:latin typeface="Times New Roman" pitchFamily="18" charset="0"/>
              </a:rPr>
              <a:t>hoạt</a:t>
            </a:r>
            <a:r>
              <a:rPr lang="en-US" sz="1800" dirty="0" smtClean="0">
                <a:latin typeface="Times New Roman" pitchFamily="18" charset="0"/>
              </a:rPr>
              <a:t> </a:t>
            </a:r>
            <a:r>
              <a:rPr lang="en-US" sz="1800" dirty="0" err="1" smtClean="0">
                <a:latin typeface="Times New Roman" pitchFamily="18" charset="0"/>
              </a:rPr>
              <a:t>hóa</a:t>
            </a:r>
            <a:r>
              <a:rPr lang="en-US" sz="1800" dirty="0" smtClean="0">
                <a:latin typeface="Times New Roman" pitchFamily="18" charset="0"/>
              </a:rPr>
              <a:t>, </a:t>
            </a:r>
            <a:r>
              <a:rPr lang="en-US" sz="1800" dirty="0" err="1" smtClean="0">
                <a:latin typeface="Times New Roman" pitchFamily="18" charset="0"/>
              </a:rPr>
              <a:t>dẫn</a:t>
            </a:r>
            <a:r>
              <a:rPr lang="en-US" sz="1800" dirty="0" smtClean="0">
                <a:latin typeface="Times New Roman" pitchFamily="18" charset="0"/>
              </a:rPr>
              <a:t> </a:t>
            </a:r>
            <a:r>
              <a:rPr lang="en-US" sz="1800" dirty="0" err="1" smtClean="0">
                <a:latin typeface="Times New Roman" pitchFamily="18" charset="0"/>
              </a:rPr>
              <a:t>đến</a:t>
            </a:r>
            <a:r>
              <a:rPr lang="en-US" sz="1800" dirty="0" smtClean="0">
                <a:latin typeface="Times New Roman" pitchFamily="18" charset="0"/>
              </a:rPr>
              <a:t> </a:t>
            </a:r>
            <a:r>
              <a:rPr lang="en-US" sz="1800" dirty="0" err="1" smtClean="0">
                <a:latin typeface="Times New Roman" pitchFamily="18" charset="0"/>
              </a:rPr>
              <a:t>suy</a:t>
            </a:r>
            <a:r>
              <a:rPr lang="en-US" sz="1800" dirty="0" smtClean="0">
                <a:latin typeface="Times New Roman" pitchFamily="18" charset="0"/>
              </a:rPr>
              <a:t> </a:t>
            </a:r>
            <a:r>
              <a:rPr lang="en-US" sz="1800" dirty="0" err="1" smtClean="0">
                <a:latin typeface="Times New Roman" pitchFamily="18" charset="0"/>
              </a:rPr>
              <a:t>yếu</a:t>
            </a:r>
            <a:r>
              <a:rPr lang="en-US" sz="1800" dirty="0" smtClean="0">
                <a:latin typeface="Times New Roman" pitchFamily="18" charset="0"/>
              </a:rPr>
              <a:t> </a:t>
            </a:r>
            <a:r>
              <a:rPr lang="en-US" sz="1800" dirty="0" err="1" smtClean="0">
                <a:latin typeface="Times New Roman" pitchFamily="18" charset="0"/>
              </a:rPr>
              <a:t>nòi</a:t>
            </a:r>
            <a:r>
              <a:rPr lang="en-US" sz="1800" dirty="0" smtClean="0">
                <a:latin typeface="Times New Roman" pitchFamily="18" charset="0"/>
              </a:rPr>
              <a:t> </a:t>
            </a:r>
            <a:r>
              <a:rPr lang="en-US" sz="1800" dirty="0" err="1" smtClean="0">
                <a:latin typeface="Times New Roman" pitchFamily="18" charset="0"/>
              </a:rPr>
              <a:t>giống</a:t>
            </a:r>
            <a:r>
              <a:rPr lang="en-US" sz="1800" dirty="0" smtClean="0">
                <a:latin typeface="Times New Roman" pitchFamily="18" charset="0"/>
              </a:rPr>
              <a:t>.</a:t>
            </a:r>
            <a:endParaRPr lang="en-US" sz="1800" dirty="0">
              <a:latin typeface="Times New Roman" pitchFamily="18" charset="0"/>
            </a:endParaRPr>
          </a:p>
          <a:p>
            <a:pPr marL="282575" lvl="0" indent="-282575" algn="just" defTabSz="752475">
              <a:lnSpc>
                <a:spcPct val="120000"/>
              </a:lnSpc>
              <a:defRPr/>
            </a:pPr>
            <a:r>
              <a:rPr lang="en-US" sz="1800" i="1" dirty="0" smtClean="0">
                <a:latin typeface="Times New Roman" pitchFamily="18" charset="0"/>
              </a:rPr>
              <a:t>	2. </a:t>
            </a:r>
            <a:r>
              <a:rPr lang="en-US" sz="1800" i="1" dirty="0" err="1" smtClean="0">
                <a:latin typeface="Times New Roman" pitchFamily="18" charset="0"/>
              </a:rPr>
              <a:t>Ảnh</a:t>
            </a:r>
            <a:r>
              <a:rPr lang="en-US" sz="1800" i="1" dirty="0" smtClean="0">
                <a:latin typeface="Times New Roman" pitchFamily="18" charset="0"/>
              </a:rPr>
              <a:t> </a:t>
            </a:r>
            <a:r>
              <a:rPr lang="en-US" sz="1800" i="1" dirty="0" err="1" smtClean="0">
                <a:latin typeface="Times New Roman" pitchFamily="18" charset="0"/>
              </a:rPr>
              <a:t>hưởng</a:t>
            </a:r>
            <a:r>
              <a:rPr lang="en-US" sz="1800" i="1" dirty="0" smtClean="0">
                <a:latin typeface="Times New Roman" pitchFamily="18" charset="0"/>
              </a:rPr>
              <a:t> </a:t>
            </a:r>
            <a:r>
              <a:rPr lang="en-US" sz="1800" i="1" dirty="0" err="1" smtClean="0">
                <a:latin typeface="Times New Roman" pitchFamily="18" charset="0"/>
              </a:rPr>
              <a:t>đến</a:t>
            </a:r>
            <a:r>
              <a:rPr lang="en-US" sz="1800" i="1" dirty="0" smtClean="0">
                <a:latin typeface="Times New Roman" pitchFamily="18" charset="0"/>
              </a:rPr>
              <a:t> </a:t>
            </a:r>
            <a:r>
              <a:rPr lang="en-US" sz="1800" i="1" dirty="0" err="1" smtClean="0">
                <a:latin typeface="Times New Roman" pitchFamily="18" charset="0"/>
              </a:rPr>
              <a:t>gia</a:t>
            </a:r>
            <a:r>
              <a:rPr lang="en-US" sz="1800" i="1" dirty="0" smtClean="0">
                <a:latin typeface="Times New Roman" pitchFamily="18" charset="0"/>
              </a:rPr>
              <a:t> </a:t>
            </a:r>
            <a:r>
              <a:rPr lang="en-US" sz="1800" i="1" dirty="0" err="1" smtClean="0">
                <a:latin typeface="Times New Roman" pitchFamily="18" charset="0"/>
              </a:rPr>
              <a:t>đình</a:t>
            </a:r>
            <a:r>
              <a:rPr lang="en-US" sz="1800" i="1" dirty="0" smtClean="0">
                <a:latin typeface="Times New Roman" pitchFamily="18" charset="0"/>
              </a:rPr>
              <a:t> </a:t>
            </a:r>
            <a:r>
              <a:rPr lang="en-US" sz="1800" i="1" dirty="0" err="1" smtClean="0">
                <a:latin typeface="Times New Roman" pitchFamily="18" charset="0"/>
              </a:rPr>
              <a:t>và</a:t>
            </a:r>
            <a:r>
              <a:rPr lang="en-US" sz="1800" i="1" dirty="0" smtClean="0">
                <a:latin typeface="Times New Roman" pitchFamily="18" charset="0"/>
              </a:rPr>
              <a:t> </a:t>
            </a:r>
            <a:r>
              <a:rPr lang="en-US" sz="1800" i="1" dirty="0" err="1" smtClean="0">
                <a:latin typeface="Times New Roman" pitchFamily="18" charset="0"/>
              </a:rPr>
              <a:t>người</a:t>
            </a:r>
            <a:r>
              <a:rPr lang="en-US" sz="1800" i="1" dirty="0" smtClean="0">
                <a:latin typeface="Times New Roman" pitchFamily="18" charset="0"/>
              </a:rPr>
              <a:t> </a:t>
            </a:r>
            <a:r>
              <a:rPr lang="en-US" sz="1800" i="1" dirty="0" err="1" smtClean="0">
                <a:latin typeface="Times New Roman" pitchFamily="18" charset="0"/>
              </a:rPr>
              <a:t>thân</a:t>
            </a:r>
            <a:r>
              <a:rPr lang="en-US" sz="1800" i="1" dirty="0" smtClean="0">
                <a:latin typeface="Times New Roman" pitchFamily="18" charset="0"/>
              </a:rPr>
              <a:t>:</a:t>
            </a:r>
          </a:p>
          <a:p>
            <a:pPr marL="282575" lvl="0" indent="-282575" algn="just" defTabSz="752475">
              <a:lnSpc>
                <a:spcPct val="120000"/>
              </a:lnSpc>
              <a:defRPr/>
            </a:pPr>
            <a:r>
              <a:rPr lang="en-US" sz="1800" i="1" dirty="0">
                <a:latin typeface="Times New Roman" pitchFamily="18" charset="0"/>
              </a:rPr>
              <a:t>	</a:t>
            </a:r>
            <a:r>
              <a:rPr lang="en-US" sz="1800" dirty="0" smtClean="0">
                <a:latin typeface="Times New Roman" pitchFamily="18" charset="0"/>
              </a:rPr>
              <a:t>- </a:t>
            </a:r>
            <a:r>
              <a:rPr lang="en-US" sz="1800" dirty="0" err="1" smtClean="0">
                <a:latin typeface="Times New Roman" pitchFamily="18" charset="0"/>
              </a:rPr>
              <a:t>Buồn</a:t>
            </a:r>
            <a:r>
              <a:rPr lang="en-US" sz="1800" dirty="0" smtClean="0">
                <a:latin typeface="Times New Roman" pitchFamily="18" charset="0"/>
              </a:rPr>
              <a:t> </a:t>
            </a:r>
            <a:r>
              <a:rPr lang="en-US" sz="1800" dirty="0" err="1" smtClean="0">
                <a:latin typeface="Times New Roman" pitchFamily="18" charset="0"/>
              </a:rPr>
              <a:t>đau</a:t>
            </a:r>
            <a:r>
              <a:rPr lang="en-US" sz="1800" dirty="0" smtClean="0">
                <a:latin typeface="Times New Roman" pitchFamily="18" charset="0"/>
              </a:rPr>
              <a:t> </a:t>
            </a:r>
            <a:r>
              <a:rPr lang="en-US" sz="1800" dirty="0" err="1" smtClean="0">
                <a:latin typeface="Times New Roman" pitchFamily="18" charset="0"/>
              </a:rPr>
              <a:t>vì</a:t>
            </a:r>
            <a:r>
              <a:rPr lang="en-US" sz="1800" dirty="0" smtClean="0">
                <a:latin typeface="Times New Roman" pitchFamily="18" charset="0"/>
              </a:rPr>
              <a:t> </a:t>
            </a:r>
            <a:r>
              <a:rPr lang="en-US" sz="1800" dirty="0" err="1" smtClean="0">
                <a:latin typeface="Times New Roman" pitchFamily="18" charset="0"/>
              </a:rPr>
              <a:t>trong</a:t>
            </a:r>
            <a:r>
              <a:rPr lang="en-US" sz="1800" dirty="0" smtClean="0">
                <a:latin typeface="Times New Roman" pitchFamily="18" charset="0"/>
              </a:rPr>
              <a:t> </a:t>
            </a:r>
            <a:r>
              <a:rPr lang="en-US" sz="1800" dirty="0" err="1" smtClean="0">
                <a:latin typeface="Times New Roman" pitchFamily="18" charset="0"/>
              </a:rPr>
              <a:t>gia</a:t>
            </a:r>
            <a:r>
              <a:rPr lang="en-US" sz="1800" dirty="0" smtClean="0">
                <a:latin typeface="Times New Roman" pitchFamily="18" charset="0"/>
              </a:rPr>
              <a:t> </a:t>
            </a:r>
            <a:r>
              <a:rPr lang="en-US" sz="1800" dirty="0" err="1" smtClean="0">
                <a:latin typeface="Times New Roman" pitchFamily="18" charset="0"/>
              </a:rPr>
              <a:t>đình</a:t>
            </a:r>
            <a:r>
              <a:rPr lang="en-US" sz="1800" dirty="0" smtClean="0">
                <a:latin typeface="Times New Roman" pitchFamily="18" charset="0"/>
              </a:rPr>
              <a:t> </a:t>
            </a:r>
            <a:r>
              <a:rPr lang="en-US" sz="1800" dirty="0" err="1" smtClean="0">
                <a:latin typeface="Times New Roman" pitchFamily="18" charset="0"/>
              </a:rPr>
              <a:t>có</a:t>
            </a:r>
            <a:r>
              <a:rPr lang="en-US" sz="1800" dirty="0" smtClean="0">
                <a:latin typeface="Times New Roman" pitchFamily="18" charset="0"/>
              </a:rPr>
              <a:t> </a:t>
            </a:r>
            <a:r>
              <a:rPr lang="en-US" sz="1800" dirty="0" err="1" smtClean="0">
                <a:latin typeface="Times New Roman" pitchFamily="18" charset="0"/>
              </a:rPr>
              <a:t>người</a:t>
            </a:r>
            <a:r>
              <a:rPr lang="en-US" sz="1800" dirty="0" smtClean="0">
                <a:latin typeface="Times New Roman" pitchFamily="18" charset="0"/>
              </a:rPr>
              <a:t> </a:t>
            </a:r>
            <a:r>
              <a:rPr lang="en-US" sz="1800" dirty="0" err="1" smtClean="0">
                <a:latin typeface="Times New Roman" pitchFamily="18" charset="0"/>
              </a:rPr>
              <a:t>nghiện</a:t>
            </a:r>
            <a:r>
              <a:rPr lang="en-US" sz="1800" dirty="0" smtClean="0">
                <a:latin typeface="Times New Roman" pitchFamily="18" charset="0"/>
              </a:rPr>
              <a:t> </a:t>
            </a:r>
            <a:r>
              <a:rPr lang="en-US" sz="1800" dirty="0" err="1" smtClean="0">
                <a:latin typeface="Times New Roman" pitchFamily="18" charset="0"/>
              </a:rPr>
              <a:t>sẽ</a:t>
            </a:r>
            <a:r>
              <a:rPr lang="en-US" sz="1800" dirty="0" smtClean="0">
                <a:latin typeface="Times New Roman" pitchFamily="18" charset="0"/>
              </a:rPr>
              <a:t> </a:t>
            </a:r>
            <a:r>
              <a:rPr lang="en-US" sz="1800" dirty="0" err="1" smtClean="0">
                <a:latin typeface="Times New Roman" pitchFamily="18" charset="0"/>
              </a:rPr>
              <a:t>dẫn</a:t>
            </a:r>
            <a:r>
              <a:rPr lang="en-US" sz="1800" dirty="0" smtClean="0">
                <a:latin typeface="Times New Roman" pitchFamily="18" charset="0"/>
              </a:rPr>
              <a:t> </a:t>
            </a:r>
            <a:r>
              <a:rPr lang="en-US" sz="1800" dirty="0" err="1" smtClean="0">
                <a:latin typeface="Times New Roman" pitchFamily="18" charset="0"/>
              </a:rPr>
              <a:t>đến</a:t>
            </a:r>
            <a:r>
              <a:rPr lang="en-US" sz="1800" dirty="0" smtClean="0">
                <a:latin typeface="Times New Roman" pitchFamily="18" charset="0"/>
              </a:rPr>
              <a:t> </a:t>
            </a:r>
            <a:r>
              <a:rPr lang="en-US" sz="1800" dirty="0" err="1" smtClean="0">
                <a:latin typeface="Times New Roman" pitchFamily="18" charset="0"/>
              </a:rPr>
              <a:t>làm</a:t>
            </a:r>
            <a:r>
              <a:rPr lang="en-US" sz="1800" dirty="0" smtClean="0">
                <a:latin typeface="Times New Roman" pitchFamily="18" charset="0"/>
              </a:rPr>
              <a:t> </a:t>
            </a:r>
            <a:r>
              <a:rPr lang="en-US" sz="1800" dirty="0" err="1" smtClean="0">
                <a:latin typeface="Times New Roman" pitchFamily="18" charset="0"/>
              </a:rPr>
              <a:t>ăn</a:t>
            </a:r>
            <a:r>
              <a:rPr lang="en-US" sz="1800" dirty="0" smtClean="0">
                <a:latin typeface="Times New Roman" pitchFamily="18" charset="0"/>
              </a:rPr>
              <a:t>  </a:t>
            </a:r>
            <a:r>
              <a:rPr lang="en-US" sz="1800" dirty="0" err="1" smtClean="0">
                <a:latin typeface="Times New Roman" pitchFamily="18" charset="0"/>
              </a:rPr>
              <a:t>của</a:t>
            </a:r>
            <a:r>
              <a:rPr lang="en-US" sz="1800" dirty="0" smtClean="0">
                <a:latin typeface="Times New Roman" pitchFamily="18" charset="0"/>
              </a:rPr>
              <a:t> </a:t>
            </a:r>
            <a:r>
              <a:rPr lang="en-US" sz="1800" dirty="0" err="1" smtClean="0">
                <a:latin typeface="Times New Roman" pitchFamily="18" charset="0"/>
              </a:rPr>
              <a:t>gia</a:t>
            </a:r>
            <a:r>
              <a:rPr lang="en-US" sz="1800" dirty="0" smtClean="0">
                <a:latin typeface="Times New Roman" pitchFamily="18" charset="0"/>
              </a:rPr>
              <a:t> </a:t>
            </a:r>
            <a:r>
              <a:rPr lang="en-US" sz="1800" dirty="0" err="1" smtClean="0">
                <a:latin typeface="Times New Roman" pitchFamily="18" charset="0"/>
              </a:rPr>
              <a:t>đình</a:t>
            </a:r>
            <a:r>
              <a:rPr lang="en-US" sz="1800" dirty="0" smtClean="0">
                <a:latin typeface="Times New Roman" pitchFamily="18" charset="0"/>
              </a:rPr>
              <a:t> </a:t>
            </a:r>
            <a:r>
              <a:rPr lang="en-US" sz="1800" dirty="0" err="1" smtClean="0">
                <a:latin typeface="Times New Roman" pitchFamily="18" charset="0"/>
              </a:rPr>
              <a:t>bị</a:t>
            </a:r>
            <a:r>
              <a:rPr lang="en-US" sz="1800" dirty="0" smtClean="0">
                <a:latin typeface="Times New Roman" pitchFamily="18" charset="0"/>
              </a:rPr>
              <a:t>  </a:t>
            </a:r>
            <a:r>
              <a:rPr lang="en-US" sz="1800" dirty="0" err="1" smtClean="0">
                <a:latin typeface="Times New Roman" pitchFamily="18" charset="0"/>
              </a:rPr>
              <a:t>ảnh</a:t>
            </a:r>
            <a:r>
              <a:rPr lang="en-US" sz="1800" dirty="0" smtClean="0">
                <a:latin typeface="Times New Roman" pitchFamily="18" charset="0"/>
              </a:rPr>
              <a:t> </a:t>
            </a:r>
            <a:r>
              <a:rPr lang="en-US" sz="1800" dirty="0" err="1" smtClean="0">
                <a:latin typeface="Times New Roman" pitchFamily="18" charset="0"/>
              </a:rPr>
              <a:t>hưởng</a:t>
            </a:r>
            <a:r>
              <a:rPr lang="en-US" sz="1800" dirty="0" smtClean="0">
                <a:latin typeface="Times New Roman" pitchFamily="18" charset="0"/>
              </a:rPr>
              <a:t>.</a:t>
            </a:r>
          </a:p>
          <a:p>
            <a:pPr lvl="1">
              <a:lnSpc>
                <a:spcPct val="105000"/>
              </a:lnSpc>
            </a:pPr>
            <a:endParaRPr lang="en-US" sz="1800" dirty="0" smtClean="0">
              <a:latin typeface="Times New Roman" pitchFamily="18" charset="0"/>
            </a:endParaRPr>
          </a:p>
          <a:p>
            <a:pPr lvl="1">
              <a:lnSpc>
                <a:spcPct val="105000"/>
              </a:lnSpc>
            </a:pPr>
            <a:r>
              <a:rPr lang="en-US" sz="1800" dirty="0" smtClean="0">
                <a:latin typeface="Times New Roman" pitchFamily="18" charset="0"/>
              </a:rPr>
              <a:t>	</a:t>
            </a:r>
            <a:endParaRPr lang="en-US" sz="1800" b="1" kern="0" dirty="0">
              <a:latin typeface="Times New Roman" pitchFamily="18" charset="0"/>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txBox="1">
            <a:spLocks noChangeArrowheads="1"/>
          </p:cNvSpPr>
          <p:nvPr/>
        </p:nvSpPr>
        <p:spPr bwMode="auto">
          <a:xfrm>
            <a:off x="563562" y="304800"/>
            <a:ext cx="7239000" cy="4572000"/>
          </a:xfrm>
          <a:prstGeom prst="rect">
            <a:avLst/>
          </a:prstGeom>
          <a:noFill/>
          <a:ln w="9525">
            <a:noFill/>
            <a:miter lim="800000"/>
            <a:headEnd/>
            <a:tailEnd/>
          </a:ln>
          <a:effectLst/>
        </p:spPr>
        <p:txBody>
          <a:bodyPr vert="horz" wrap="square" lIns="75237" tIns="37618" rIns="75237" bIns="37618" numCol="1" anchor="t" anchorCtr="0" compatLnSpc="1">
            <a:prstTxWarp prst="textNoShape">
              <a:avLst/>
            </a:prstTxWarp>
          </a:bodyPr>
          <a:lstStyle/>
          <a:p>
            <a:pPr marL="282575" lvl="0" indent="-282575" algn="just" defTabSz="752475">
              <a:lnSpc>
                <a:spcPct val="120000"/>
              </a:lnSpc>
              <a:defRPr/>
            </a:pPr>
            <a:r>
              <a:rPr lang="en-US" sz="1800" dirty="0">
                <a:latin typeface="Times New Roman" pitchFamily="18" charset="0"/>
              </a:rPr>
              <a:t>	</a:t>
            </a:r>
            <a:r>
              <a:rPr lang="en-US" sz="1800" dirty="0" smtClean="0">
                <a:latin typeface="Times New Roman" pitchFamily="18" charset="0"/>
              </a:rPr>
              <a:t>- </a:t>
            </a:r>
            <a:r>
              <a:rPr lang="en-US" sz="1800" dirty="0" err="1" smtClean="0">
                <a:latin typeface="Times New Roman" pitchFamily="18" charset="0"/>
              </a:rPr>
              <a:t>Mất</a:t>
            </a:r>
            <a:r>
              <a:rPr lang="en-US" sz="1800" dirty="0" smtClean="0">
                <a:latin typeface="Times New Roman" pitchFamily="18" charset="0"/>
              </a:rPr>
              <a:t> </a:t>
            </a:r>
            <a:r>
              <a:rPr lang="en-US" sz="1800" dirty="0" err="1" smtClean="0">
                <a:latin typeface="Times New Roman" pitchFamily="18" charset="0"/>
              </a:rPr>
              <a:t>mát</a:t>
            </a:r>
            <a:r>
              <a:rPr lang="en-US" sz="1800" dirty="0" smtClean="0">
                <a:latin typeface="Times New Roman" pitchFamily="18" charset="0"/>
              </a:rPr>
              <a:t> </a:t>
            </a:r>
            <a:r>
              <a:rPr lang="en-US" sz="1800" dirty="0" err="1" smtClean="0">
                <a:latin typeface="Times New Roman" pitchFamily="18" charset="0"/>
              </a:rPr>
              <a:t>nhiều</a:t>
            </a:r>
            <a:r>
              <a:rPr lang="en-US" sz="1800" dirty="0" smtClean="0">
                <a:latin typeface="Times New Roman" pitchFamily="18" charset="0"/>
              </a:rPr>
              <a:t> </a:t>
            </a:r>
            <a:r>
              <a:rPr lang="en-US" sz="1800" dirty="0" err="1" smtClean="0">
                <a:latin typeface="Times New Roman" pitchFamily="18" charset="0"/>
              </a:rPr>
              <a:t>tiền</a:t>
            </a:r>
            <a:r>
              <a:rPr lang="en-US" sz="1800" dirty="0" smtClean="0">
                <a:latin typeface="Times New Roman" pitchFamily="18" charset="0"/>
              </a:rPr>
              <a:t> </a:t>
            </a:r>
            <a:r>
              <a:rPr lang="en-US" sz="1800" dirty="0" err="1" smtClean="0">
                <a:latin typeface="Times New Roman" pitchFamily="18" charset="0"/>
              </a:rPr>
              <a:t>của</a:t>
            </a:r>
            <a:r>
              <a:rPr lang="en-US" sz="1800" dirty="0" smtClean="0">
                <a:latin typeface="Times New Roman" pitchFamily="18" charset="0"/>
              </a:rPr>
              <a:t> </a:t>
            </a:r>
            <a:r>
              <a:rPr lang="en-US" sz="1800" dirty="0" err="1" smtClean="0">
                <a:latin typeface="Times New Roman" pitchFamily="18" charset="0"/>
              </a:rPr>
              <a:t>vì</a:t>
            </a:r>
            <a:r>
              <a:rPr lang="en-US" sz="1800" dirty="0" smtClean="0">
                <a:latin typeface="Times New Roman" pitchFamily="18" charset="0"/>
              </a:rPr>
              <a:t> </a:t>
            </a:r>
            <a:r>
              <a:rPr lang="en-US" sz="1800" dirty="0" err="1" smtClean="0">
                <a:latin typeface="Times New Roman" pitchFamily="18" charset="0"/>
              </a:rPr>
              <a:t>người</a:t>
            </a:r>
            <a:r>
              <a:rPr lang="en-US" sz="1800" dirty="0" smtClean="0">
                <a:latin typeface="Times New Roman" pitchFamily="18" charset="0"/>
              </a:rPr>
              <a:t> </a:t>
            </a:r>
            <a:r>
              <a:rPr lang="en-US" sz="1800" dirty="0" err="1" smtClean="0">
                <a:latin typeface="Times New Roman" pitchFamily="18" charset="0"/>
              </a:rPr>
              <a:t>nghiện</a:t>
            </a:r>
            <a:r>
              <a:rPr lang="en-US" sz="1800" dirty="0" smtClean="0">
                <a:latin typeface="Times New Roman" pitchFamily="18" charset="0"/>
              </a:rPr>
              <a:t> </a:t>
            </a:r>
            <a:r>
              <a:rPr lang="en-US" sz="1800" dirty="0" err="1" smtClean="0">
                <a:latin typeface="Times New Roman" pitchFamily="18" charset="0"/>
              </a:rPr>
              <a:t>phá</a:t>
            </a:r>
            <a:r>
              <a:rPr lang="en-US" sz="1800" dirty="0" smtClean="0">
                <a:latin typeface="Times New Roman" pitchFamily="18" charset="0"/>
              </a:rPr>
              <a:t> </a:t>
            </a:r>
            <a:r>
              <a:rPr lang="en-US" sz="1800" dirty="0" err="1" smtClean="0">
                <a:latin typeface="Times New Roman" pitchFamily="18" charset="0"/>
              </a:rPr>
              <a:t>hoại</a:t>
            </a:r>
            <a:r>
              <a:rPr lang="en-US" sz="1800" dirty="0" smtClean="0">
                <a:latin typeface="Times New Roman" pitchFamily="18" charset="0"/>
              </a:rPr>
              <a:t> </a:t>
            </a:r>
            <a:r>
              <a:rPr lang="en-US" sz="1800" dirty="0" err="1" smtClean="0">
                <a:latin typeface="Times New Roman" pitchFamily="18" charset="0"/>
              </a:rPr>
              <a:t>để</a:t>
            </a:r>
            <a:r>
              <a:rPr lang="en-US" sz="1800" dirty="0" smtClean="0">
                <a:latin typeface="Times New Roman" pitchFamily="18" charset="0"/>
              </a:rPr>
              <a:t> </a:t>
            </a:r>
            <a:r>
              <a:rPr lang="en-US" sz="1800" dirty="0" err="1" smtClean="0">
                <a:latin typeface="Times New Roman" pitchFamily="18" charset="0"/>
              </a:rPr>
              <a:t>dùng</a:t>
            </a:r>
            <a:r>
              <a:rPr lang="en-US" sz="1800" dirty="0" smtClean="0">
                <a:latin typeface="Times New Roman" pitchFamily="18" charset="0"/>
              </a:rPr>
              <a:t> </a:t>
            </a:r>
            <a:r>
              <a:rPr lang="en-US" sz="1800" dirty="0" err="1" smtClean="0">
                <a:latin typeface="Times New Roman" pitchFamily="18" charset="0"/>
              </a:rPr>
              <a:t>tiền</a:t>
            </a:r>
            <a:r>
              <a:rPr lang="en-US" sz="1800" dirty="0" smtClean="0">
                <a:latin typeface="Times New Roman" pitchFamily="18" charset="0"/>
              </a:rPr>
              <a:t> </a:t>
            </a:r>
            <a:r>
              <a:rPr lang="en-US" sz="1800" dirty="0" err="1" smtClean="0">
                <a:latin typeface="Times New Roman" pitchFamily="18" charset="0"/>
              </a:rPr>
              <a:t>mua</a:t>
            </a:r>
            <a:r>
              <a:rPr lang="en-US" sz="1800" dirty="0" smtClean="0">
                <a:latin typeface="Times New Roman" pitchFamily="18" charset="0"/>
              </a:rPr>
              <a:t> </a:t>
            </a:r>
            <a:r>
              <a:rPr lang="en-US" sz="1800" dirty="0" err="1" smtClean="0">
                <a:latin typeface="Times New Roman" pitchFamily="18" charset="0"/>
              </a:rPr>
              <a:t>thuốc</a:t>
            </a:r>
            <a:r>
              <a:rPr lang="en-US" sz="1800" dirty="0" smtClean="0">
                <a:latin typeface="Times New Roman" pitchFamily="18" charset="0"/>
              </a:rPr>
              <a:t>.</a:t>
            </a:r>
          </a:p>
          <a:p>
            <a:pPr marL="282575" lvl="0" indent="-282575" algn="just" defTabSz="752475">
              <a:lnSpc>
                <a:spcPct val="120000"/>
              </a:lnSpc>
              <a:defRPr/>
            </a:pPr>
            <a:r>
              <a:rPr lang="en-US" sz="1800" dirty="0">
                <a:latin typeface="Times New Roman" pitchFamily="18" charset="0"/>
              </a:rPr>
              <a:t>	</a:t>
            </a:r>
            <a:r>
              <a:rPr lang="en-US" sz="1800" dirty="0" smtClean="0">
                <a:latin typeface="Times New Roman" pitchFamily="18" charset="0"/>
              </a:rPr>
              <a:t>- Tan </a:t>
            </a:r>
            <a:r>
              <a:rPr lang="en-US" sz="1800" dirty="0" err="1" smtClean="0">
                <a:latin typeface="Times New Roman" pitchFamily="18" charset="0"/>
              </a:rPr>
              <a:t>vỡ</a:t>
            </a:r>
            <a:r>
              <a:rPr lang="en-US" sz="1800" dirty="0" smtClean="0">
                <a:latin typeface="Times New Roman" pitchFamily="18" charset="0"/>
              </a:rPr>
              <a:t> </a:t>
            </a:r>
            <a:r>
              <a:rPr lang="en-US" sz="1800" dirty="0" err="1" smtClean="0">
                <a:latin typeface="Times New Roman" pitchFamily="18" charset="0"/>
              </a:rPr>
              <a:t>hạnh</a:t>
            </a:r>
            <a:r>
              <a:rPr lang="en-US" sz="1800" dirty="0" smtClean="0">
                <a:latin typeface="Times New Roman" pitchFamily="18" charset="0"/>
              </a:rPr>
              <a:t> </a:t>
            </a:r>
            <a:r>
              <a:rPr lang="en-US" sz="1800" dirty="0" err="1" smtClean="0">
                <a:latin typeface="Times New Roman" pitchFamily="18" charset="0"/>
              </a:rPr>
              <a:t>phúc</a:t>
            </a:r>
            <a:r>
              <a:rPr lang="en-US" sz="1800" dirty="0" smtClean="0">
                <a:latin typeface="Times New Roman" pitchFamily="18" charset="0"/>
              </a:rPr>
              <a:t> </a:t>
            </a:r>
            <a:r>
              <a:rPr lang="en-US" sz="1800" dirty="0" err="1" smtClean="0">
                <a:latin typeface="Times New Roman" pitchFamily="18" charset="0"/>
              </a:rPr>
              <a:t>gia</a:t>
            </a:r>
            <a:r>
              <a:rPr lang="en-US" sz="1800" dirty="0" smtClean="0">
                <a:latin typeface="Times New Roman" pitchFamily="18" charset="0"/>
              </a:rPr>
              <a:t> </a:t>
            </a:r>
            <a:r>
              <a:rPr lang="en-US" sz="1800" dirty="0" err="1" smtClean="0">
                <a:latin typeface="Times New Roman" pitchFamily="18" charset="0"/>
              </a:rPr>
              <a:t>đình</a:t>
            </a:r>
            <a:r>
              <a:rPr lang="en-US" sz="1800" dirty="0" smtClean="0">
                <a:latin typeface="Times New Roman" pitchFamily="18" charset="0"/>
              </a:rPr>
              <a:t>.</a:t>
            </a:r>
          </a:p>
          <a:p>
            <a:pPr marL="282575" lvl="0" indent="-282575" algn="just" defTabSz="752475">
              <a:lnSpc>
                <a:spcPct val="120000"/>
              </a:lnSpc>
              <a:defRPr/>
            </a:pPr>
            <a:r>
              <a:rPr lang="en-US" sz="1800" dirty="0">
                <a:latin typeface="Times New Roman" pitchFamily="18" charset="0"/>
              </a:rPr>
              <a:t>	</a:t>
            </a:r>
            <a:r>
              <a:rPr lang="en-US" sz="1800" dirty="0" smtClean="0">
                <a:latin typeface="Times New Roman" pitchFamily="18" charset="0"/>
              </a:rPr>
              <a:t>- </a:t>
            </a:r>
            <a:r>
              <a:rPr lang="en-US" sz="1800" dirty="0" err="1" smtClean="0">
                <a:latin typeface="Times New Roman" pitchFamily="18" charset="0"/>
              </a:rPr>
              <a:t>Mang</a:t>
            </a:r>
            <a:r>
              <a:rPr lang="en-US" sz="1800" dirty="0" smtClean="0">
                <a:latin typeface="Times New Roman" pitchFamily="18" charset="0"/>
              </a:rPr>
              <a:t> tai </a:t>
            </a:r>
            <a:r>
              <a:rPr lang="en-US" sz="1800" dirty="0" err="1" smtClean="0">
                <a:latin typeface="Times New Roman" pitchFamily="18" charset="0"/>
              </a:rPr>
              <a:t>tiếng</a:t>
            </a:r>
            <a:r>
              <a:rPr lang="en-US" sz="1800" dirty="0" smtClean="0">
                <a:latin typeface="Times New Roman" pitchFamily="18" charset="0"/>
              </a:rPr>
              <a:t> </a:t>
            </a:r>
            <a:r>
              <a:rPr lang="en-US" sz="1800" dirty="0" err="1" smtClean="0">
                <a:latin typeface="Times New Roman" pitchFamily="18" charset="0"/>
              </a:rPr>
              <a:t>xấu</a:t>
            </a:r>
            <a:r>
              <a:rPr lang="en-US" sz="1800" dirty="0" smtClean="0">
                <a:latin typeface="Times New Roman" pitchFamily="18" charset="0"/>
              </a:rPr>
              <a:t> </a:t>
            </a:r>
            <a:r>
              <a:rPr lang="en-US" sz="1800" dirty="0" err="1" smtClean="0">
                <a:latin typeface="Times New Roman" pitchFamily="18" charset="0"/>
              </a:rPr>
              <a:t>với</a:t>
            </a:r>
            <a:r>
              <a:rPr lang="en-US" sz="1800" dirty="0" smtClean="0">
                <a:latin typeface="Times New Roman" pitchFamily="18" charset="0"/>
              </a:rPr>
              <a:t> </a:t>
            </a:r>
            <a:r>
              <a:rPr lang="en-US" sz="1800" dirty="0" err="1" smtClean="0">
                <a:latin typeface="Times New Roman" pitchFamily="18" charset="0"/>
              </a:rPr>
              <a:t>hàng</a:t>
            </a:r>
            <a:r>
              <a:rPr lang="en-US" sz="1800" dirty="0" smtClean="0">
                <a:latin typeface="Times New Roman" pitchFamily="18" charset="0"/>
              </a:rPr>
              <a:t> </a:t>
            </a:r>
            <a:r>
              <a:rPr lang="en-US" sz="1800" dirty="0" err="1" smtClean="0">
                <a:latin typeface="Times New Roman" pitchFamily="18" charset="0"/>
              </a:rPr>
              <a:t>xóm</a:t>
            </a:r>
            <a:r>
              <a:rPr lang="en-US" sz="1800" dirty="0" smtClean="0">
                <a:latin typeface="Times New Roman" pitchFamily="18" charset="0"/>
              </a:rPr>
              <a:t> </a:t>
            </a:r>
            <a:r>
              <a:rPr lang="en-US" sz="1800" dirty="0" err="1" smtClean="0">
                <a:latin typeface="Times New Roman" pitchFamily="18" charset="0"/>
              </a:rPr>
              <a:t>láng</a:t>
            </a:r>
            <a:r>
              <a:rPr lang="en-US" sz="1800" dirty="0" smtClean="0">
                <a:latin typeface="Times New Roman" pitchFamily="18" charset="0"/>
              </a:rPr>
              <a:t> </a:t>
            </a:r>
            <a:r>
              <a:rPr lang="en-US" sz="1800" dirty="0" err="1" smtClean="0">
                <a:latin typeface="Times New Roman" pitchFamily="18" charset="0"/>
              </a:rPr>
              <a:t>giềng</a:t>
            </a:r>
            <a:r>
              <a:rPr lang="en-US" sz="1800" dirty="0" smtClean="0">
                <a:latin typeface="Times New Roman" pitchFamily="18" charset="0"/>
              </a:rPr>
              <a:t> </a:t>
            </a:r>
            <a:r>
              <a:rPr lang="en-US" sz="1800" dirty="0" err="1" smtClean="0">
                <a:latin typeface="Times New Roman" pitchFamily="18" charset="0"/>
              </a:rPr>
              <a:t>vì</a:t>
            </a:r>
            <a:r>
              <a:rPr lang="en-US" sz="1800" dirty="0" smtClean="0">
                <a:latin typeface="Times New Roman" pitchFamily="18" charset="0"/>
              </a:rPr>
              <a:t> </a:t>
            </a:r>
            <a:r>
              <a:rPr lang="en-US" sz="1800" dirty="0" err="1" smtClean="0">
                <a:latin typeface="Times New Roman" pitchFamily="18" charset="0"/>
              </a:rPr>
              <a:t>trong</a:t>
            </a:r>
            <a:r>
              <a:rPr lang="en-US" sz="1800" dirty="0" smtClean="0">
                <a:latin typeface="Times New Roman" pitchFamily="18" charset="0"/>
              </a:rPr>
              <a:t> </a:t>
            </a:r>
            <a:r>
              <a:rPr lang="en-US" sz="1800" dirty="0" err="1" smtClean="0">
                <a:latin typeface="Times New Roman" pitchFamily="18" charset="0"/>
              </a:rPr>
              <a:t>gia</a:t>
            </a:r>
            <a:r>
              <a:rPr lang="en-US" sz="1800" dirty="0" smtClean="0">
                <a:latin typeface="Times New Roman" pitchFamily="18" charset="0"/>
              </a:rPr>
              <a:t> </a:t>
            </a:r>
            <a:r>
              <a:rPr lang="en-US" sz="1800" dirty="0" err="1" smtClean="0">
                <a:latin typeface="Times New Roman" pitchFamily="18" charset="0"/>
              </a:rPr>
              <a:t>đình</a:t>
            </a:r>
            <a:r>
              <a:rPr lang="en-US" sz="1800" dirty="0" smtClean="0">
                <a:latin typeface="Times New Roman" pitchFamily="18" charset="0"/>
              </a:rPr>
              <a:t> </a:t>
            </a:r>
            <a:r>
              <a:rPr lang="en-US" sz="1800" dirty="0" err="1" smtClean="0">
                <a:latin typeface="Times New Roman" pitchFamily="18" charset="0"/>
              </a:rPr>
              <a:t>có</a:t>
            </a:r>
            <a:r>
              <a:rPr lang="en-US" sz="1800" dirty="0" smtClean="0">
                <a:latin typeface="Times New Roman" pitchFamily="18" charset="0"/>
              </a:rPr>
              <a:t> </a:t>
            </a:r>
            <a:r>
              <a:rPr lang="en-US" sz="1800" dirty="0" err="1" smtClean="0">
                <a:latin typeface="Times New Roman" pitchFamily="18" charset="0"/>
              </a:rPr>
              <a:t>người</a:t>
            </a:r>
            <a:r>
              <a:rPr lang="en-US" sz="1800" dirty="0" smtClean="0">
                <a:latin typeface="Times New Roman" pitchFamily="18" charset="0"/>
              </a:rPr>
              <a:t> </a:t>
            </a:r>
            <a:r>
              <a:rPr lang="en-US" sz="1800" dirty="0" err="1" smtClean="0">
                <a:latin typeface="Times New Roman" pitchFamily="18" charset="0"/>
              </a:rPr>
              <a:t>nghiện</a:t>
            </a:r>
            <a:r>
              <a:rPr lang="en-US" sz="1800" dirty="0" smtClean="0">
                <a:latin typeface="Times New Roman" pitchFamily="18" charset="0"/>
              </a:rPr>
              <a:t>.</a:t>
            </a:r>
          </a:p>
          <a:p>
            <a:pPr marL="282575" lvl="0" indent="-282575" algn="just" defTabSz="752475">
              <a:lnSpc>
                <a:spcPct val="120000"/>
              </a:lnSpc>
              <a:defRPr/>
            </a:pPr>
            <a:r>
              <a:rPr lang="en-US" sz="1800" dirty="0">
                <a:latin typeface="Times New Roman" pitchFamily="18" charset="0"/>
              </a:rPr>
              <a:t>	</a:t>
            </a:r>
            <a:r>
              <a:rPr lang="en-US" sz="1800" dirty="0" smtClean="0">
                <a:latin typeface="Times New Roman" pitchFamily="18" charset="0"/>
              </a:rPr>
              <a:t>- </a:t>
            </a:r>
            <a:r>
              <a:rPr lang="en-US" sz="1800" dirty="0" err="1" smtClean="0">
                <a:latin typeface="Times New Roman" pitchFamily="18" charset="0"/>
              </a:rPr>
              <a:t>Tốn</a:t>
            </a:r>
            <a:r>
              <a:rPr lang="en-US" sz="1800" dirty="0" smtClean="0">
                <a:latin typeface="Times New Roman" pitchFamily="18" charset="0"/>
              </a:rPr>
              <a:t> </a:t>
            </a:r>
            <a:r>
              <a:rPr lang="en-US" sz="1800" dirty="0" err="1" smtClean="0">
                <a:latin typeface="Times New Roman" pitchFamily="18" charset="0"/>
              </a:rPr>
              <a:t>tiền</a:t>
            </a:r>
            <a:r>
              <a:rPr lang="en-US" sz="1800" dirty="0" smtClean="0">
                <a:latin typeface="Times New Roman" pitchFamily="18" charset="0"/>
              </a:rPr>
              <a:t> </a:t>
            </a:r>
            <a:r>
              <a:rPr lang="en-US" sz="1800" dirty="0" err="1" smtClean="0">
                <a:latin typeface="Times New Roman" pitchFamily="18" charset="0"/>
              </a:rPr>
              <a:t>bồi</a:t>
            </a:r>
            <a:r>
              <a:rPr lang="en-US" sz="1800" dirty="0" smtClean="0">
                <a:latin typeface="Times New Roman" pitchFamily="18" charset="0"/>
              </a:rPr>
              <a:t> </a:t>
            </a:r>
            <a:r>
              <a:rPr lang="en-US" sz="1800" dirty="0" err="1" smtClean="0">
                <a:latin typeface="Times New Roman" pitchFamily="18" charset="0"/>
              </a:rPr>
              <a:t>thường</a:t>
            </a:r>
            <a:r>
              <a:rPr lang="en-US" sz="1800" dirty="0" smtClean="0">
                <a:latin typeface="Times New Roman" pitchFamily="18" charset="0"/>
              </a:rPr>
              <a:t> </a:t>
            </a:r>
            <a:r>
              <a:rPr lang="en-US" sz="1800" dirty="0" err="1" smtClean="0">
                <a:latin typeface="Times New Roman" pitchFamily="18" charset="0"/>
              </a:rPr>
              <a:t>cho</a:t>
            </a:r>
            <a:r>
              <a:rPr lang="en-US" sz="1800" dirty="0" smtClean="0">
                <a:latin typeface="Times New Roman" pitchFamily="18" charset="0"/>
              </a:rPr>
              <a:t> </a:t>
            </a:r>
            <a:r>
              <a:rPr lang="en-US" sz="1800" dirty="0" err="1" smtClean="0">
                <a:latin typeface="Times New Roman" pitchFamily="18" charset="0"/>
              </a:rPr>
              <a:t>nạn</a:t>
            </a:r>
            <a:r>
              <a:rPr lang="en-US" sz="1800" dirty="0" smtClean="0">
                <a:latin typeface="Times New Roman" pitchFamily="18" charset="0"/>
              </a:rPr>
              <a:t> </a:t>
            </a:r>
            <a:r>
              <a:rPr lang="en-US" sz="1800" dirty="0" err="1" smtClean="0">
                <a:latin typeface="Times New Roman" pitchFamily="18" charset="0"/>
              </a:rPr>
              <a:t>nhân</a:t>
            </a:r>
            <a:r>
              <a:rPr lang="en-US" sz="1800" dirty="0" smtClean="0">
                <a:latin typeface="Times New Roman" pitchFamily="18" charset="0"/>
              </a:rPr>
              <a:t> </a:t>
            </a:r>
            <a:r>
              <a:rPr lang="en-US" sz="1800" dirty="0" err="1" smtClean="0">
                <a:latin typeface="Times New Roman" pitchFamily="18" charset="0"/>
              </a:rPr>
              <a:t>của</a:t>
            </a:r>
            <a:r>
              <a:rPr lang="en-US" sz="1800" dirty="0" smtClean="0">
                <a:latin typeface="Times New Roman" pitchFamily="18" charset="0"/>
              </a:rPr>
              <a:t> </a:t>
            </a:r>
            <a:r>
              <a:rPr lang="en-US" sz="1800" dirty="0" err="1" smtClean="0">
                <a:latin typeface="Times New Roman" pitchFamily="18" charset="0"/>
              </a:rPr>
              <a:t>người</a:t>
            </a:r>
            <a:r>
              <a:rPr lang="en-US" sz="1800" dirty="0" smtClean="0">
                <a:latin typeface="Times New Roman" pitchFamily="18" charset="0"/>
              </a:rPr>
              <a:t> </a:t>
            </a:r>
            <a:r>
              <a:rPr lang="en-US" sz="1800" dirty="0" err="1" smtClean="0">
                <a:latin typeface="Times New Roman" pitchFamily="18" charset="0"/>
              </a:rPr>
              <a:t>nghiện</a:t>
            </a:r>
            <a:r>
              <a:rPr lang="en-US" sz="1800" dirty="0" smtClean="0">
                <a:latin typeface="Times New Roman" pitchFamily="18" charset="0"/>
              </a:rPr>
              <a:t> do </a:t>
            </a:r>
            <a:r>
              <a:rPr lang="en-US" sz="1800" dirty="0" err="1" smtClean="0">
                <a:latin typeface="Times New Roman" pitchFamily="18" charset="0"/>
              </a:rPr>
              <a:t>quậy</a:t>
            </a:r>
            <a:r>
              <a:rPr lang="en-US" sz="1800" dirty="0" smtClean="0">
                <a:latin typeface="Times New Roman" pitchFamily="18" charset="0"/>
              </a:rPr>
              <a:t> </a:t>
            </a:r>
            <a:r>
              <a:rPr lang="en-US" sz="1800" dirty="0" err="1" smtClean="0">
                <a:latin typeface="Times New Roman" pitchFamily="18" charset="0"/>
              </a:rPr>
              <a:t>phá</a:t>
            </a:r>
            <a:r>
              <a:rPr lang="en-US" sz="1800" dirty="0" smtClean="0">
                <a:latin typeface="Times New Roman" pitchFamily="18" charset="0"/>
              </a:rPr>
              <a:t>, </a:t>
            </a:r>
            <a:r>
              <a:rPr lang="en-US" sz="1800" dirty="0" err="1" smtClean="0">
                <a:latin typeface="Times New Roman" pitchFamily="18" charset="0"/>
              </a:rPr>
              <a:t>đánh</a:t>
            </a:r>
            <a:r>
              <a:rPr lang="en-US" sz="1800" dirty="0" smtClean="0">
                <a:latin typeface="Times New Roman" pitchFamily="18" charset="0"/>
              </a:rPr>
              <a:t> </a:t>
            </a:r>
            <a:r>
              <a:rPr lang="en-US" sz="1800" dirty="0" err="1" smtClean="0">
                <a:latin typeface="Times New Roman" pitchFamily="18" charset="0"/>
              </a:rPr>
              <a:t>nhau</a:t>
            </a:r>
            <a:r>
              <a:rPr lang="en-US" sz="1800" dirty="0" smtClean="0">
                <a:latin typeface="Times New Roman" pitchFamily="18" charset="0"/>
              </a:rPr>
              <a:t> </a:t>
            </a:r>
            <a:r>
              <a:rPr lang="en-US" sz="1800" dirty="0" err="1" smtClean="0">
                <a:latin typeface="Times New Roman" pitchFamily="18" charset="0"/>
              </a:rPr>
              <a:t>với</a:t>
            </a:r>
            <a:r>
              <a:rPr lang="en-US" sz="1800" dirty="0" smtClean="0">
                <a:latin typeface="Times New Roman" pitchFamily="18" charset="0"/>
              </a:rPr>
              <a:t> </a:t>
            </a:r>
            <a:r>
              <a:rPr lang="en-US" sz="1800" dirty="0" err="1" smtClean="0">
                <a:latin typeface="Times New Roman" pitchFamily="18" charset="0"/>
              </a:rPr>
              <a:t>họ</a:t>
            </a:r>
            <a:r>
              <a:rPr lang="en-US" sz="1800" dirty="0" smtClean="0">
                <a:latin typeface="Times New Roman" pitchFamily="18" charset="0"/>
              </a:rPr>
              <a:t> </a:t>
            </a:r>
            <a:r>
              <a:rPr lang="en-US" sz="1800" dirty="0" err="1" smtClean="0">
                <a:latin typeface="Times New Roman" pitchFamily="18" charset="0"/>
              </a:rPr>
              <a:t>gây</a:t>
            </a:r>
            <a:r>
              <a:rPr lang="en-US" sz="1800" dirty="0" smtClean="0">
                <a:latin typeface="Times New Roman" pitchFamily="18" charset="0"/>
              </a:rPr>
              <a:t> </a:t>
            </a:r>
            <a:r>
              <a:rPr lang="en-US" sz="1800" dirty="0" err="1" smtClean="0">
                <a:latin typeface="Times New Roman" pitchFamily="18" charset="0"/>
              </a:rPr>
              <a:t>thương</a:t>
            </a:r>
            <a:r>
              <a:rPr lang="en-US" sz="1800" dirty="0" smtClean="0">
                <a:latin typeface="Times New Roman" pitchFamily="18" charset="0"/>
              </a:rPr>
              <a:t> </a:t>
            </a:r>
            <a:r>
              <a:rPr lang="en-US" sz="1800" dirty="0" err="1" smtClean="0">
                <a:latin typeface="Times New Roman" pitchFamily="18" charset="0"/>
              </a:rPr>
              <a:t>tích</a:t>
            </a:r>
            <a:r>
              <a:rPr lang="en-US" sz="1800" dirty="0" smtClean="0">
                <a:latin typeface="Times New Roman" pitchFamily="18" charset="0"/>
              </a:rPr>
              <a:t>.</a:t>
            </a:r>
          </a:p>
          <a:p>
            <a:pPr marL="282575" lvl="0" indent="-282575" algn="just" defTabSz="752475">
              <a:lnSpc>
                <a:spcPct val="120000"/>
              </a:lnSpc>
              <a:defRPr/>
            </a:pPr>
            <a:r>
              <a:rPr lang="en-US" sz="1800" i="1" dirty="0">
                <a:latin typeface="Times New Roman" pitchFamily="18" charset="0"/>
              </a:rPr>
              <a:t>	</a:t>
            </a:r>
            <a:r>
              <a:rPr lang="en-US" sz="1800" i="1" dirty="0" smtClean="0">
                <a:latin typeface="Times New Roman" pitchFamily="18" charset="0"/>
              </a:rPr>
              <a:t>3. </a:t>
            </a:r>
            <a:r>
              <a:rPr lang="en-US" sz="1800" i="1" dirty="0" err="1" smtClean="0">
                <a:latin typeface="Times New Roman" pitchFamily="18" charset="0"/>
              </a:rPr>
              <a:t>Đối</a:t>
            </a:r>
            <a:r>
              <a:rPr lang="en-US" sz="1800" i="1" dirty="0" smtClean="0">
                <a:latin typeface="Times New Roman" pitchFamily="18" charset="0"/>
              </a:rPr>
              <a:t> </a:t>
            </a:r>
            <a:r>
              <a:rPr lang="en-US" sz="1800" i="1" dirty="0" err="1" smtClean="0">
                <a:latin typeface="Times New Roman" pitchFamily="18" charset="0"/>
              </a:rPr>
              <a:t>với</a:t>
            </a:r>
            <a:r>
              <a:rPr lang="en-US" sz="1800" i="1" dirty="0" smtClean="0">
                <a:latin typeface="Times New Roman" pitchFamily="18" charset="0"/>
              </a:rPr>
              <a:t> </a:t>
            </a:r>
            <a:r>
              <a:rPr lang="en-US" sz="1800" i="1" dirty="0" err="1" smtClean="0">
                <a:latin typeface="Times New Roman" pitchFamily="18" charset="0"/>
              </a:rPr>
              <a:t>xã</a:t>
            </a:r>
            <a:r>
              <a:rPr lang="en-US" sz="1800" i="1" dirty="0" smtClean="0">
                <a:latin typeface="Times New Roman" pitchFamily="18" charset="0"/>
              </a:rPr>
              <a:t> </a:t>
            </a:r>
            <a:r>
              <a:rPr lang="en-US" sz="1800" i="1" dirty="0" err="1" smtClean="0">
                <a:latin typeface="Times New Roman" pitchFamily="18" charset="0"/>
              </a:rPr>
              <a:t>hội</a:t>
            </a:r>
            <a:r>
              <a:rPr lang="en-US" sz="1800" i="1" dirty="0" smtClean="0">
                <a:latin typeface="Times New Roman" pitchFamily="18" charset="0"/>
              </a:rPr>
              <a:t>:</a:t>
            </a:r>
          </a:p>
          <a:p>
            <a:pPr marL="282575" lvl="0" indent="-282575" algn="just" defTabSz="752475">
              <a:lnSpc>
                <a:spcPct val="120000"/>
              </a:lnSpc>
              <a:defRPr/>
            </a:pPr>
            <a:r>
              <a:rPr lang="en-US" sz="1800" i="1" dirty="0">
                <a:latin typeface="Times New Roman" pitchFamily="18" charset="0"/>
              </a:rPr>
              <a:t>	</a:t>
            </a:r>
            <a:r>
              <a:rPr lang="en-US" sz="1800" dirty="0" smtClean="0">
                <a:latin typeface="Times New Roman" pitchFamily="18" charset="0"/>
              </a:rPr>
              <a:t>- </a:t>
            </a:r>
            <a:r>
              <a:rPr lang="en-US" sz="1800" dirty="0" err="1" smtClean="0">
                <a:latin typeface="Times New Roman" pitchFamily="18" charset="0"/>
              </a:rPr>
              <a:t>Nghiện</a:t>
            </a:r>
            <a:r>
              <a:rPr lang="en-US" sz="1800" dirty="0" smtClean="0">
                <a:latin typeface="Times New Roman" pitchFamily="18" charset="0"/>
              </a:rPr>
              <a:t> </a:t>
            </a:r>
            <a:r>
              <a:rPr lang="en-US" sz="1800" dirty="0" err="1" smtClean="0">
                <a:latin typeface="Times New Roman" pitchFamily="18" charset="0"/>
              </a:rPr>
              <a:t>ngập</a:t>
            </a:r>
            <a:r>
              <a:rPr lang="en-US" sz="1800" dirty="0" smtClean="0">
                <a:latin typeface="Times New Roman" pitchFamily="18" charset="0"/>
              </a:rPr>
              <a:t> </a:t>
            </a:r>
            <a:r>
              <a:rPr lang="en-US" sz="1800" dirty="0" err="1" smtClean="0">
                <a:latin typeface="Times New Roman" pitchFamily="18" charset="0"/>
              </a:rPr>
              <a:t>là</a:t>
            </a:r>
            <a:r>
              <a:rPr lang="en-US" sz="1800" dirty="0" smtClean="0">
                <a:latin typeface="Times New Roman" pitchFamily="18" charset="0"/>
              </a:rPr>
              <a:t> </a:t>
            </a:r>
            <a:r>
              <a:rPr lang="en-US" sz="1800" dirty="0" err="1" smtClean="0">
                <a:latin typeface="Times New Roman" pitchFamily="18" charset="0"/>
              </a:rPr>
              <a:t>đầu</a:t>
            </a:r>
            <a:r>
              <a:rPr lang="en-US" sz="1800" dirty="0" smtClean="0">
                <a:latin typeface="Times New Roman" pitchFamily="18" charset="0"/>
              </a:rPr>
              <a:t> </a:t>
            </a:r>
            <a:r>
              <a:rPr lang="en-US" sz="1800" dirty="0" err="1" smtClean="0">
                <a:latin typeface="Times New Roman" pitchFamily="18" charset="0"/>
              </a:rPr>
              <a:t>mối</a:t>
            </a:r>
            <a:r>
              <a:rPr lang="en-US" sz="1800" dirty="0" smtClean="0">
                <a:latin typeface="Times New Roman" pitchFamily="18" charset="0"/>
              </a:rPr>
              <a:t> </a:t>
            </a:r>
            <a:r>
              <a:rPr lang="en-US" sz="1800" dirty="0" err="1" smtClean="0">
                <a:latin typeface="Times New Roman" pitchFamily="18" charset="0"/>
              </a:rPr>
              <a:t>dẫn</a:t>
            </a:r>
            <a:r>
              <a:rPr lang="en-US" sz="1800" dirty="0" smtClean="0">
                <a:latin typeface="Times New Roman" pitchFamily="18" charset="0"/>
              </a:rPr>
              <a:t> </a:t>
            </a:r>
            <a:r>
              <a:rPr lang="en-US" sz="1800" dirty="0" err="1" smtClean="0">
                <a:latin typeface="Times New Roman" pitchFamily="18" charset="0"/>
              </a:rPr>
              <a:t>đến</a:t>
            </a:r>
            <a:r>
              <a:rPr lang="en-US" sz="1800" dirty="0" smtClean="0">
                <a:latin typeface="Times New Roman" pitchFamily="18" charset="0"/>
              </a:rPr>
              <a:t> </a:t>
            </a:r>
            <a:r>
              <a:rPr lang="en-US" sz="1800" dirty="0" err="1" smtClean="0">
                <a:latin typeface="Times New Roman" pitchFamily="18" charset="0"/>
              </a:rPr>
              <a:t>tệ</a:t>
            </a:r>
            <a:r>
              <a:rPr lang="en-US" sz="1800" dirty="0" smtClean="0">
                <a:latin typeface="Times New Roman" pitchFamily="18" charset="0"/>
              </a:rPr>
              <a:t> </a:t>
            </a:r>
            <a:r>
              <a:rPr lang="en-US" sz="1800" dirty="0" err="1" smtClean="0">
                <a:latin typeface="Times New Roman" pitchFamily="18" charset="0"/>
              </a:rPr>
              <a:t>nạn</a:t>
            </a:r>
            <a:r>
              <a:rPr lang="en-US" sz="1800" dirty="0" smtClean="0">
                <a:latin typeface="Times New Roman" pitchFamily="18" charset="0"/>
              </a:rPr>
              <a:t> </a:t>
            </a:r>
            <a:r>
              <a:rPr lang="en-US" sz="1800" dirty="0" err="1" smtClean="0">
                <a:latin typeface="Times New Roman" pitchFamily="18" charset="0"/>
              </a:rPr>
              <a:t>xã</a:t>
            </a:r>
            <a:r>
              <a:rPr lang="en-US" sz="1800" dirty="0" smtClean="0">
                <a:latin typeface="Times New Roman" pitchFamily="18" charset="0"/>
              </a:rPr>
              <a:t> </a:t>
            </a:r>
            <a:r>
              <a:rPr lang="en-US" sz="1800" dirty="0" err="1" smtClean="0">
                <a:latin typeface="Times New Roman" pitchFamily="18" charset="0"/>
              </a:rPr>
              <a:t>hội</a:t>
            </a:r>
            <a:r>
              <a:rPr lang="en-US" sz="1800" dirty="0" smtClean="0">
                <a:latin typeface="Times New Roman" pitchFamily="18" charset="0"/>
              </a:rPr>
              <a:t>. </a:t>
            </a:r>
            <a:r>
              <a:rPr lang="en-US" sz="1800" dirty="0" err="1" smtClean="0">
                <a:latin typeface="Times New Roman" pitchFamily="18" charset="0"/>
              </a:rPr>
              <a:t>Để</a:t>
            </a:r>
            <a:r>
              <a:rPr lang="en-US" sz="1800" dirty="0" smtClean="0">
                <a:latin typeface="Times New Roman" pitchFamily="18" charset="0"/>
              </a:rPr>
              <a:t> </a:t>
            </a:r>
            <a:r>
              <a:rPr lang="en-US" sz="1800" dirty="0" err="1" smtClean="0">
                <a:latin typeface="Times New Roman" pitchFamily="18" charset="0"/>
              </a:rPr>
              <a:t>có</a:t>
            </a:r>
            <a:r>
              <a:rPr lang="en-US" sz="1800" dirty="0" smtClean="0">
                <a:latin typeface="Times New Roman" pitchFamily="18" charset="0"/>
              </a:rPr>
              <a:t> </a:t>
            </a:r>
            <a:r>
              <a:rPr lang="en-US" sz="1800" dirty="0" err="1" smtClean="0">
                <a:latin typeface="Times New Roman" pitchFamily="18" charset="0"/>
              </a:rPr>
              <a:t>tiền</a:t>
            </a:r>
            <a:r>
              <a:rPr lang="en-US" sz="1800" dirty="0" smtClean="0">
                <a:latin typeface="Times New Roman" pitchFamily="18" charset="0"/>
              </a:rPr>
              <a:t> </a:t>
            </a:r>
            <a:r>
              <a:rPr lang="en-US" sz="1800" dirty="0" err="1" smtClean="0">
                <a:latin typeface="Times New Roman" pitchFamily="18" charset="0"/>
              </a:rPr>
              <a:t>mua</a:t>
            </a:r>
            <a:r>
              <a:rPr lang="en-US" sz="1800" dirty="0" smtClean="0">
                <a:latin typeface="Times New Roman" pitchFamily="18" charset="0"/>
              </a:rPr>
              <a:t> </a:t>
            </a:r>
            <a:r>
              <a:rPr lang="en-US" sz="1800" dirty="0" err="1" smtClean="0">
                <a:latin typeface="Times New Roman" pitchFamily="18" charset="0"/>
              </a:rPr>
              <a:t>thuốc</a:t>
            </a:r>
            <a:r>
              <a:rPr lang="en-US" sz="1800" dirty="0" smtClean="0">
                <a:latin typeface="Times New Roman" pitchFamily="18" charset="0"/>
              </a:rPr>
              <a:t>, </a:t>
            </a:r>
            <a:r>
              <a:rPr lang="en-US" sz="1800" dirty="0" err="1" smtClean="0">
                <a:latin typeface="Times New Roman" pitchFamily="18" charset="0"/>
              </a:rPr>
              <a:t>người</a:t>
            </a:r>
            <a:r>
              <a:rPr lang="en-US" sz="1800" dirty="0" smtClean="0">
                <a:latin typeface="Times New Roman" pitchFamily="18" charset="0"/>
              </a:rPr>
              <a:t> </a:t>
            </a:r>
            <a:r>
              <a:rPr lang="en-US" sz="1800" dirty="0" err="1" smtClean="0">
                <a:latin typeface="Times New Roman" pitchFamily="18" charset="0"/>
              </a:rPr>
              <a:t>nghiện</a:t>
            </a:r>
            <a:r>
              <a:rPr lang="en-US" sz="1800" dirty="0" smtClean="0">
                <a:latin typeface="Times New Roman" pitchFamily="18" charset="0"/>
              </a:rPr>
              <a:t> </a:t>
            </a:r>
            <a:r>
              <a:rPr lang="en-US" sz="1800" dirty="0" err="1" smtClean="0">
                <a:latin typeface="Times New Roman" pitchFamily="18" charset="0"/>
              </a:rPr>
              <a:t>không</a:t>
            </a:r>
            <a:r>
              <a:rPr lang="en-US" sz="1800" dirty="0" smtClean="0">
                <a:latin typeface="Times New Roman" pitchFamily="18" charset="0"/>
              </a:rPr>
              <a:t> </a:t>
            </a:r>
            <a:r>
              <a:rPr lang="en-US" sz="1800" dirty="0" err="1" smtClean="0">
                <a:latin typeface="Times New Roman" pitchFamily="18" charset="0"/>
              </a:rPr>
              <a:t>từ</a:t>
            </a:r>
            <a:r>
              <a:rPr lang="en-US" sz="1800" dirty="0" smtClean="0">
                <a:latin typeface="Times New Roman" pitchFamily="18" charset="0"/>
              </a:rPr>
              <a:t> </a:t>
            </a:r>
            <a:r>
              <a:rPr lang="en-US" sz="1800" dirty="0" err="1" smtClean="0">
                <a:latin typeface="Times New Roman" pitchFamily="18" charset="0"/>
              </a:rPr>
              <a:t>một</a:t>
            </a:r>
            <a:r>
              <a:rPr lang="en-US" sz="1800" dirty="0" smtClean="0">
                <a:latin typeface="Times New Roman" pitchFamily="18" charset="0"/>
              </a:rPr>
              <a:t> </a:t>
            </a:r>
            <a:r>
              <a:rPr lang="en-US" sz="1800" dirty="0" err="1" smtClean="0">
                <a:latin typeface="Times New Roman" pitchFamily="18" charset="0"/>
              </a:rPr>
              <a:t>hành</a:t>
            </a:r>
            <a:r>
              <a:rPr lang="en-US" sz="1800" dirty="0" smtClean="0">
                <a:latin typeface="Times New Roman" pitchFamily="18" charset="0"/>
              </a:rPr>
              <a:t> vi </a:t>
            </a:r>
            <a:r>
              <a:rPr lang="en-US" sz="1800" dirty="0" err="1" smtClean="0">
                <a:latin typeface="Times New Roman" pitchFamily="18" charset="0"/>
              </a:rPr>
              <a:t>nào</a:t>
            </a:r>
            <a:r>
              <a:rPr lang="en-US" sz="1800" dirty="0" smtClean="0">
                <a:latin typeface="Times New Roman" pitchFamily="18" charset="0"/>
              </a:rPr>
              <a:t> </a:t>
            </a:r>
            <a:r>
              <a:rPr lang="en-US" sz="1800" dirty="0" err="1" smtClean="0">
                <a:latin typeface="Times New Roman" pitchFamily="18" charset="0"/>
              </a:rPr>
              <a:t>họ</a:t>
            </a:r>
            <a:r>
              <a:rPr lang="en-US" sz="1800" dirty="0" smtClean="0">
                <a:latin typeface="Times New Roman" pitchFamily="18" charset="0"/>
              </a:rPr>
              <a:t> </a:t>
            </a:r>
            <a:r>
              <a:rPr lang="en-US" sz="1800" dirty="0" err="1" smtClean="0">
                <a:latin typeface="Times New Roman" pitchFamily="18" charset="0"/>
              </a:rPr>
              <a:t>sẵn</a:t>
            </a:r>
            <a:r>
              <a:rPr lang="en-US" sz="1800" dirty="0" smtClean="0">
                <a:latin typeface="Times New Roman" pitchFamily="18" charset="0"/>
              </a:rPr>
              <a:t> </a:t>
            </a:r>
            <a:r>
              <a:rPr lang="en-US" sz="1800" dirty="0" err="1" smtClean="0">
                <a:latin typeface="Times New Roman" pitchFamily="18" charset="0"/>
              </a:rPr>
              <a:t>sàng</a:t>
            </a:r>
            <a:r>
              <a:rPr lang="en-US" sz="1800" dirty="0" smtClean="0">
                <a:latin typeface="Times New Roman" pitchFamily="18" charset="0"/>
              </a:rPr>
              <a:t> </a:t>
            </a:r>
            <a:r>
              <a:rPr lang="en-US" sz="1800" dirty="0" err="1" smtClean="0">
                <a:latin typeface="Times New Roman" pitchFamily="18" charset="0"/>
              </a:rPr>
              <a:t>nảy</a:t>
            </a:r>
            <a:r>
              <a:rPr lang="en-US" sz="1800" dirty="0" smtClean="0">
                <a:latin typeface="Times New Roman" pitchFamily="18" charset="0"/>
              </a:rPr>
              <a:t> </a:t>
            </a:r>
            <a:r>
              <a:rPr lang="en-US" sz="1800" dirty="0" err="1" smtClean="0">
                <a:latin typeface="Times New Roman" pitchFamily="18" charset="0"/>
              </a:rPr>
              <a:t>sinh</a:t>
            </a:r>
            <a:r>
              <a:rPr lang="en-US" sz="1800" dirty="0" smtClean="0">
                <a:latin typeface="Times New Roman" pitchFamily="18" charset="0"/>
              </a:rPr>
              <a:t> </a:t>
            </a:r>
            <a:r>
              <a:rPr lang="en-US" sz="1800" dirty="0" err="1" smtClean="0">
                <a:latin typeface="Times New Roman" pitchFamily="18" charset="0"/>
              </a:rPr>
              <a:t>ăn</a:t>
            </a:r>
            <a:r>
              <a:rPr lang="en-US" sz="1800" dirty="0" smtClean="0">
                <a:latin typeface="Times New Roman" pitchFamily="18" charset="0"/>
              </a:rPr>
              <a:t> </a:t>
            </a:r>
            <a:r>
              <a:rPr lang="en-US" sz="1800" dirty="0" err="1" smtClean="0">
                <a:latin typeface="Times New Roman" pitchFamily="18" charset="0"/>
              </a:rPr>
              <a:t>trộm</a:t>
            </a:r>
            <a:r>
              <a:rPr lang="en-US" sz="1800" dirty="0" smtClean="0">
                <a:latin typeface="Times New Roman" pitchFamily="18" charset="0"/>
              </a:rPr>
              <a:t> </a:t>
            </a:r>
            <a:r>
              <a:rPr lang="en-US" sz="1800" dirty="0" err="1" smtClean="0">
                <a:latin typeface="Times New Roman" pitchFamily="18" charset="0"/>
              </a:rPr>
              <a:t>cắp</a:t>
            </a:r>
            <a:r>
              <a:rPr lang="en-US" sz="1800" dirty="0" smtClean="0">
                <a:latin typeface="Times New Roman" pitchFamily="18" charset="0"/>
              </a:rPr>
              <a:t>, </a:t>
            </a:r>
            <a:r>
              <a:rPr lang="en-US" sz="1800" dirty="0" err="1" smtClean="0">
                <a:latin typeface="Times New Roman" pitchFamily="18" charset="0"/>
              </a:rPr>
              <a:t>cướp</a:t>
            </a:r>
            <a:r>
              <a:rPr lang="en-US" sz="1800" dirty="0" smtClean="0">
                <a:latin typeface="Times New Roman" pitchFamily="18" charset="0"/>
              </a:rPr>
              <a:t> </a:t>
            </a:r>
            <a:r>
              <a:rPr lang="en-US" sz="1800" dirty="0" err="1" smtClean="0">
                <a:latin typeface="Times New Roman" pitchFamily="18" charset="0"/>
              </a:rPr>
              <a:t>giật</a:t>
            </a:r>
            <a:r>
              <a:rPr lang="en-US" sz="1800" dirty="0" smtClean="0">
                <a:latin typeface="Times New Roman" pitchFamily="18" charset="0"/>
              </a:rPr>
              <a:t> </a:t>
            </a:r>
            <a:r>
              <a:rPr lang="en-US" sz="1800" dirty="0" err="1" smtClean="0">
                <a:latin typeface="Times New Roman" pitchFamily="18" charset="0"/>
              </a:rPr>
              <a:t>tài</a:t>
            </a:r>
            <a:r>
              <a:rPr lang="en-US" sz="1800" dirty="0" smtClean="0">
                <a:latin typeface="Times New Roman" pitchFamily="18" charset="0"/>
              </a:rPr>
              <a:t> </a:t>
            </a:r>
            <a:r>
              <a:rPr lang="en-US" sz="1800" dirty="0" err="1" smtClean="0">
                <a:latin typeface="Times New Roman" pitchFamily="18" charset="0"/>
              </a:rPr>
              <a:t>sản</a:t>
            </a:r>
            <a:r>
              <a:rPr lang="en-US" sz="1800" dirty="0" smtClean="0">
                <a:latin typeface="Times New Roman" pitchFamily="18" charset="0"/>
              </a:rPr>
              <a:t> </a:t>
            </a:r>
            <a:r>
              <a:rPr lang="en-US" sz="1800" dirty="0" err="1" smtClean="0">
                <a:latin typeface="Times New Roman" pitchFamily="18" charset="0"/>
              </a:rPr>
              <a:t>thậm</a:t>
            </a:r>
            <a:r>
              <a:rPr lang="en-US" sz="1800" dirty="0" smtClean="0">
                <a:latin typeface="Times New Roman" pitchFamily="18" charset="0"/>
              </a:rPr>
              <a:t> </a:t>
            </a:r>
            <a:r>
              <a:rPr lang="en-US" sz="1800" dirty="0" err="1" smtClean="0">
                <a:latin typeface="Times New Roman" pitchFamily="18" charset="0"/>
              </a:rPr>
              <a:t>chí</a:t>
            </a:r>
            <a:r>
              <a:rPr lang="en-US" sz="1800" dirty="0" smtClean="0">
                <a:latin typeface="Times New Roman" pitchFamily="18" charset="0"/>
              </a:rPr>
              <a:t> </a:t>
            </a:r>
            <a:r>
              <a:rPr lang="en-US" sz="1800" dirty="0" err="1" smtClean="0">
                <a:latin typeface="Times New Roman" pitchFamily="18" charset="0"/>
              </a:rPr>
              <a:t>giết</a:t>
            </a:r>
            <a:r>
              <a:rPr lang="en-US" sz="1800" dirty="0" smtClean="0">
                <a:latin typeface="Times New Roman" pitchFamily="18" charset="0"/>
              </a:rPr>
              <a:t> </a:t>
            </a:r>
            <a:r>
              <a:rPr lang="en-US" sz="1800" dirty="0" err="1" smtClean="0">
                <a:latin typeface="Times New Roman" pitchFamily="18" charset="0"/>
              </a:rPr>
              <a:t>người</a:t>
            </a:r>
            <a:r>
              <a:rPr lang="en-US" sz="1800" dirty="0" smtClean="0">
                <a:latin typeface="Times New Roman" pitchFamily="18" charset="0"/>
              </a:rPr>
              <a:t> </a:t>
            </a:r>
            <a:r>
              <a:rPr lang="en-US" sz="1800" dirty="0" err="1" smtClean="0">
                <a:latin typeface="Times New Roman" pitchFamily="18" charset="0"/>
              </a:rPr>
              <a:t>họ</a:t>
            </a:r>
            <a:r>
              <a:rPr lang="en-US" sz="1800" dirty="0" smtClean="0">
                <a:latin typeface="Times New Roman" pitchFamily="18" charset="0"/>
              </a:rPr>
              <a:t> </a:t>
            </a:r>
            <a:r>
              <a:rPr lang="en-US" sz="1800" dirty="0" err="1" smtClean="0">
                <a:latin typeface="Times New Roman" pitchFamily="18" charset="0"/>
              </a:rPr>
              <a:t>cũng</a:t>
            </a:r>
            <a:r>
              <a:rPr lang="en-US" sz="1800" dirty="0" smtClean="0">
                <a:latin typeface="Times New Roman" pitchFamily="18" charset="0"/>
              </a:rPr>
              <a:t> </a:t>
            </a:r>
            <a:r>
              <a:rPr lang="en-US" sz="1800" dirty="0" err="1" smtClean="0">
                <a:latin typeface="Times New Roman" pitchFamily="18" charset="0"/>
              </a:rPr>
              <a:t>giám</a:t>
            </a:r>
            <a:r>
              <a:rPr lang="en-US" sz="1800" dirty="0" smtClean="0">
                <a:latin typeface="Times New Roman" pitchFamily="18" charset="0"/>
              </a:rPr>
              <a:t> </a:t>
            </a:r>
            <a:r>
              <a:rPr lang="en-US" sz="1800" dirty="0" err="1" smtClean="0">
                <a:latin typeface="Times New Roman" pitchFamily="18" charset="0"/>
              </a:rPr>
              <a:t>làm</a:t>
            </a:r>
            <a:r>
              <a:rPr lang="en-US" sz="1800" dirty="0" smtClean="0">
                <a:latin typeface="Times New Roman" pitchFamily="18" charset="0"/>
              </a:rPr>
              <a:t>.</a:t>
            </a:r>
          </a:p>
          <a:p>
            <a:pPr marL="282575" lvl="0" indent="-282575" algn="just" defTabSz="752475">
              <a:lnSpc>
                <a:spcPct val="120000"/>
              </a:lnSpc>
              <a:defRPr/>
            </a:pPr>
            <a:r>
              <a:rPr lang="en-US" sz="1800" dirty="0">
                <a:latin typeface="Times New Roman" pitchFamily="18" charset="0"/>
              </a:rPr>
              <a:t>	</a:t>
            </a:r>
            <a:r>
              <a:rPr lang="en-US" sz="1800" dirty="0" smtClean="0">
                <a:latin typeface="Times New Roman" pitchFamily="18" charset="0"/>
              </a:rPr>
              <a:t>- </a:t>
            </a:r>
            <a:r>
              <a:rPr lang="en-US" sz="1800" dirty="0" err="1" smtClean="0">
                <a:latin typeface="Times New Roman" pitchFamily="18" charset="0"/>
              </a:rPr>
              <a:t>Người</a:t>
            </a:r>
            <a:r>
              <a:rPr lang="en-US" sz="1800" dirty="0" smtClean="0">
                <a:latin typeface="Times New Roman" pitchFamily="18" charset="0"/>
              </a:rPr>
              <a:t> </a:t>
            </a:r>
            <a:r>
              <a:rPr lang="en-US" sz="1800" dirty="0" err="1" smtClean="0">
                <a:latin typeface="Times New Roman" pitchFamily="18" charset="0"/>
              </a:rPr>
              <a:t>nghiện</a:t>
            </a:r>
            <a:r>
              <a:rPr lang="en-US" sz="1800" dirty="0" smtClean="0">
                <a:latin typeface="Times New Roman" pitchFamily="18" charset="0"/>
              </a:rPr>
              <a:t> </a:t>
            </a:r>
            <a:r>
              <a:rPr lang="en-US" sz="1800" dirty="0" err="1" smtClean="0">
                <a:latin typeface="Times New Roman" pitchFamily="18" charset="0"/>
              </a:rPr>
              <a:t>luôn</a:t>
            </a:r>
            <a:r>
              <a:rPr lang="en-US" sz="1800" dirty="0" smtClean="0">
                <a:latin typeface="Times New Roman" pitchFamily="18" charset="0"/>
              </a:rPr>
              <a:t> </a:t>
            </a:r>
            <a:r>
              <a:rPr lang="en-US" sz="1800" dirty="0" err="1" smtClean="0">
                <a:latin typeface="Times New Roman" pitchFamily="18" charset="0"/>
              </a:rPr>
              <a:t>có</a:t>
            </a:r>
            <a:r>
              <a:rPr lang="en-US" sz="1800" dirty="0" smtClean="0">
                <a:latin typeface="Times New Roman" pitchFamily="18" charset="0"/>
              </a:rPr>
              <a:t> </a:t>
            </a:r>
            <a:r>
              <a:rPr lang="en-US" sz="1800" dirty="0" err="1" smtClean="0">
                <a:latin typeface="Times New Roman" pitchFamily="18" charset="0"/>
              </a:rPr>
              <a:t>hành</a:t>
            </a:r>
            <a:r>
              <a:rPr lang="en-US" sz="1800" dirty="0" smtClean="0">
                <a:latin typeface="Times New Roman" pitchFamily="18" charset="0"/>
              </a:rPr>
              <a:t> vi hung </a:t>
            </a:r>
            <a:r>
              <a:rPr lang="en-US" sz="1800" dirty="0" err="1" smtClean="0">
                <a:latin typeface="Times New Roman" pitchFamily="18" charset="0"/>
              </a:rPr>
              <a:t>hãn</a:t>
            </a:r>
            <a:r>
              <a:rPr lang="en-US" sz="1800" dirty="0" smtClean="0">
                <a:latin typeface="Times New Roman" pitchFamily="18" charset="0"/>
              </a:rPr>
              <a:t>, </a:t>
            </a:r>
            <a:r>
              <a:rPr lang="en-US" sz="1800" dirty="0" err="1" smtClean="0">
                <a:latin typeface="Times New Roman" pitchFamily="18" charset="0"/>
              </a:rPr>
              <a:t>quậy</a:t>
            </a:r>
            <a:r>
              <a:rPr lang="en-US" sz="1800" dirty="0" smtClean="0">
                <a:latin typeface="Times New Roman" pitchFamily="18" charset="0"/>
              </a:rPr>
              <a:t> </a:t>
            </a:r>
            <a:r>
              <a:rPr lang="en-US" sz="1800" dirty="0" err="1" smtClean="0">
                <a:latin typeface="Times New Roman" pitchFamily="18" charset="0"/>
              </a:rPr>
              <a:t>phá</a:t>
            </a:r>
            <a:r>
              <a:rPr lang="en-US" sz="1800" dirty="0" smtClean="0">
                <a:latin typeface="Times New Roman" pitchFamily="18" charset="0"/>
              </a:rPr>
              <a:t> </a:t>
            </a:r>
            <a:r>
              <a:rPr lang="en-US" sz="1800" dirty="0" err="1" smtClean="0">
                <a:latin typeface="Times New Roman" pitchFamily="18" charset="0"/>
              </a:rPr>
              <a:t>gây</a:t>
            </a:r>
            <a:r>
              <a:rPr lang="en-US" sz="1800" dirty="0" smtClean="0">
                <a:latin typeface="Times New Roman" pitchFamily="18" charset="0"/>
              </a:rPr>
              <a:t> </a:t>
            </a:r>
            <a:r>
              <a:rPr lang="en-US" sz="1800" dirty="0" err="1" smtClean="0">
                <a:latin typeface="Times New Roman" pitchFamily="18" charset="0"/>
              </a:rPr>
              <a:t>mất</a:t>
            </a:r>
            <a:r>
              <a:rPr lang="en-US" sz="1800" dirty="0" smtClean="0">
                <a:latin typeface="Times New Roman" pitchFamily="18" charset="0"/>
              </a:rPr>
              <a:t> </a:t>
            </a:r>
            <a:r>
              <a:rPr lang="en-US" sz="1800" dirty="0" err="1" smtClean="0">
                <a:latin typeface="Times New Roman" pitchFamily="18" charset="0"/>
              </a:rPr>
              <a:t>trật</a:t>
            </a:r>
            <a:r>
              <a:rPr lang="en-US" sz="1800" dirty="0" smtClean="0">
                <a:latin typeface="Times New Roman" pitchFamily="18" charset="0"/>
              </a:rPr>
              <a:t> </a:t>
            </a:r>
            <a:r>
              <a:rPr lang="en-US" sz="1800" dirty="0" err="1" smtClean="0">
                <a:latin typeface="Times New Roman" pitchFamily="18" charset="0"/>
              </a:rPr>
              <a:t>tự</a:t>
            </a:r>
            <a:r>
              <a:rPr lang="en-US" sz="1800" dirty="0" smtClean="0">
                <a:latin typeface="Times New Roman" pitchFamily="18" charset="0"/>
              </a:rPr>
              <a:t> an </a:t>
            </a:r>
            <a:r>
              <a:rPr lang="en-US" sz="1800" dirty="0" err="1" smtClean="0">
                <a:latin typeface="Times New Roman" pitchFamily="18" charset="0"/>
              </a:rPr>
              <a:t>ninh</a:t>
            </a:r>
            <a:r>
              <a:rPr lang="en-US" sz="1800" dirty="0" smtClean="0">
                <a:latin typeface="Times New Roman" pitchFamily="18" charset="0"/>
              </a:rPr>
              <a:t> </a:t>
            </a:r>
            <a:r>
              <a:rPr lang="en-US" sz="1800" dirty="0" err="1" smtClean="0">
                <a:latin typeface="Times New Roman" pitchFamily="18" charset="0"/>
              </a:rPr>
              <a:t>xã</a:t>
            </a:r>
            <a:r>
              <a:rPr lang="en-US" sz="1800" dirty="0" smtClean="0">
                <a:latin typeface="Times New Roman" pitchFamily="18" charset="0"/>
              </a:rPr>
              <a:t> </a:t>
            </a:r>
            <a:r>
              <a:rPr lang="en-US" sz="1800" dirty="0" err="1" smtClean="0">
                <a:latin typeface="Times New Roman" pitchFamily="18" charset="0"/>
              </a:rPr>
              <a:t>hội</a:t>
            </a:r>
            <a:r>
              <a:rPr lang="en-US" sz="1800" dirty="0" smtClean="0">
                <a:latin typeface="Times New Roman" pitchFamily="18" charset="0"/>
              </a:rPr>
              <a:t>.</a:t>
            </a:r>
          </a:p>
          <a:p>
            <a:pPr>
              <a:spcBef>
                <a:spcPct val="10000"/>
              </a:spcBef>
              <a:buFontTx/>
              <a:buNone/>
            </a:pPr>
            <a:r>
              <a:rPr lang="en-US" sz="1800" dirty="0" smtClean="0">
                <a:latin typeface="Times New Roman" pitchFamily="18" charset="0"/>
              </a:rPr>
              <a:t>	</a:t>
            </a:r>
            <a:endParaRPr lang="en-US" sz="1800" b="1" kern="0" dirty="0">
              <a:latin typeface="Times New Roman" pitchFamily="18" charset="0"/>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txBox="1">
            <a:spLocks noChangeArrowheads="1"/>
          </p:cNvSpPr>
          <p:nvPr/>
        </p:nvSpPr>
        <p:spPr bwMode="auto">
          <a:xfrm>
            <a:off x="563562" y="304800"/>
            <a:ext cx="7239000" cy="4572000"/>
          </a:xfrm>
          <a:prstGeom prst="rect">
            <a:avLst/>
          </a:prstGeom>
          <a:noFill/>
          <a:ln w="9525">
            <a:noFill/>
            <a:miter lim="800000"/>
            <a:headEnd/>
            <a:tailEnd/>
          </a:ln>
          <a:effectLst/>
        </p:spPr>
        <p:txBody>
          <a:bodyPr vert="horz" wrap="square" lIns="75237" tIns="37618" rIns="75237" bIns="37618" numCol="1" anchor="t" anchorCtr="0" compatLnSpc="1">
            <a:prstTxWarp prst="textNoShape">
              <a:avLst/>
            </a:prstTxWarp>
          </a:bodyPr>
          <a:lstStyle/>
          <a:p>
            <a:pPr marL="282575" lvl="0" indent="-282575" algn="just" defTabSz="752475">
              <a:lnSpc>
                <a:spcPct val="120000"/>
              </a:lnSpc>
              <a:defRPr/>
            </a:pPr>
            <a:r>
              <a:rPr lang="en-US" sz="1800" dirty="0">
                <a:latin typeface="Times New Roman" pitchFamily="18" charset="0"/>
              </a:rPr>
              <a:t>	</a:t>
            </a:r>
            <a:r>
              <a:rPr lang="en-US" sz="1800" dirty="0" smtClean="0">
                <a:latin typeface="Times New Roman" pitchFamily="18" charset="0"/>
              </a:rPr>
              <a:t>- </a:t>
            </a:r>
            <a:r>
              <a:rPr lang="en-US" sz="1800" dirty="0" err="1" smtClean="0">
                <a:latin typeface="Times New Roman" pitchFamily="18" charset="0"/>
              </a:rPr>
              <a:t>Ảnh</a:t>
            </a:r>
            <a:r>
              <a:rPr lang="en-US" sz="1800" dirty="0" smtClean="0">
                <a:latin typeface="Times New Roman" pitchFamily="18" charset="0"/>
              </a:rPr>
              <a:t> </a:t>
            </a:r>
            <a:r>
              <a:rPr lang="en-US" sz="1800" dirty="0" err="1" smtClean="0">
                <a:latin typeface="Times New Roman" pitchFamily="18" charset="0"/>
              </a:rPr>
              <a:t>hưởng</a:t>
            </a:r>
            <a:r>
              <a:rPr lang="en-US" sz="1800" dirty="0" smtClean="0">
                <a:latin typeface="Times New Roman" pitchFamily="18" charset="0"/>
              </a:rPr>
              <a:t> </a:t>
            </a:r>
            <a:r>
              <a:rPr lang="en-US" sz="1800" dirty="0" err="1" smtClean="0">
                <a:latin typeface="Times New Roman" pitchFamily="18" charset="0"/>
              </a:rPr>
              <a:t>đến</a:t>
            </a:r>
            <a:r>
              <a:rPr lang="en-US" sz="1800" dirty="0" smtClean="0">
                <a:latin typeface="Times New Roman" pitchFamily="18" charset="0"/>
              </a:rPr>
              <a:t> </a:t>
            </a:r>
            <a:r>
              <a:rPr lang="en-US" sz="1800" dirty="0" err="1" smtClean="0">
                <a:latin typeface="Times New Roman" pitchFamily="18" charset="0"/>
              </a:rPr>
              <a:t>đạo</a:t>
            </a:r>
            <a:r>
              <a:rPr lang="en-US" sz="1800" dirty="0" smtClean="0">
                <a:latin typeface="Times New Roman" pitchFamily="18" charset="0"/>
              </a:rPr>
              <a:t> </a:t>
            </a:r>
            <a:r>
              <a:rPr lang="en-US" sz="1800" dirty="0" err="1" smtClean="0">
                <a:latin typeface="Times New Roman" pitchFamily="18" charset="0"/>
              </a:rPr>
              <a:t>đức</a:t>
            </a:r>
            <a:r>
              <a:rPr lang="en-US" sz="1800" dirty="0" smtClean="0">
                <a:latin typeface="Times New Roman" pitchFamily="18" charset="0"/>
              </a:rPr>
              <a:t>, </a:t>
            </a:r>
            <a:r>
              <a:rPr lang="en-US" sz="1800" dirty="0" err="1" smtClean="0">
                <a:latin typeface="Times New Roman" pitchFamily="18" charset="0"/>
              </a:rPr>
              <a:t>thuần</a:t>
            </a:r>
            <a:r>
              <a:rPr lang="en-US" sz="1800" dirty="0" smtClean="0">
                <a:latin typeface="Times New Roman" pitchFamily="18" charset="0"/>
              </a:rPr>
              <a:t> </a:t>
            </a:r>
            <a:r>
              <a:rPr lang="en-US" sz="1800" dirty="0" err="1" smtClean="0">
                <a:latin typeface="Times New Roman" pitchFamily="18" charset="0"/>
              </a:rPr>
              <a:t>phong</a:t>
            </a:r>
            <a:r>
              <a:rPr lang="en-US" sz="1800" dirty="0" smtClean="0">
                <a:latin typeface="Times New Roman" pitchFamily="18" charset="0"/>
              </a:rPr>
              <a:t> </a:t>
            </a:r>
            <a:r>
              <a:rPr lang="en-US" sz="1800" dirty="0" err="1" smtClean="0">
                <a:latin typeface="Times New Roman" pitchFamily="18" charset="0"/>
              </a:rPr>
              <a:t>mỹ</a:t>
            </a:r>
            <a:r>
              <a:rPr lang="en-US" sz="1800" dirty="0" smtClean="0">
                <a:latin typeface="Times New Roman" pitchFamily="18" charset="0"/>
              </a:rPr>
              <a:t> </a:t>
            </a:r>
            <a:r>
              <a:rPr lang="en-US" sz="1800" dirty="0" err="1" smtClean="0">
                <a:latin typeface="Times New Roman" pitchFamily="18" charset="0"/>
              </a:rPr>
              <a:t>tục</a:t>
            </a:r>
            <a:r>
              <a:rPr lang="en-US" sz="1800" dirty="0" smtClean="0">
                <a:latin typeface="Times New Roman" pitchFamily="18" charset="0"/>
              </a:rPr>
              <a:t> </a:t>
            </a:r>
            <a:r>
              <a:rPr lang="en-US" sz="1800" dirty="0" err="1" smtClean="0">
                <a:latin typeface="Times New Roman" pitchFamily="18" charset="0"/>
              </a:rPr>
              <a:t>lâu</a:t>
            </a:r>
            <a:r>
              <a:rPr lang="en-US" sz="1800" dirty="0" smtClean="0">
                <a:latin typeface="Times New Roman" pitchFamily="18" charset="0"/>
              </a:rPr>
              <a:t> </a:t>
            </a:r>
            <a:r>
              <a:rPr lang="en-US" sz="1800" dirty="0" err="1" smtClean="0">
                <a:latin typeface="Times New Roman" pitchFamily="18" charset="0"/>
              </a:rPr>
              <a:t>đời</a:t>
            </a:r>
            <a:r>
              <a:rPr lang="en-US" sz="1800" dirty="0" smtClean="0">
                <a:latin typeface="Times New Roman" pitchFamily="18" charset="0"/>
              </a:rPr>
              <a:t> </a:t>
            </a:r>
            <a:r>
              <a:rPr lang="en-US" sz="1800" dirty="0" err="1" smtClean="0">
                <a:latin typeface="Times New Roman" pitchFamily="18" charset="0"/>
              </a:rPr>
              <a:t>của</a:t>
            </a:r>
            <a:r>
              <a:rPr lang="en-US" sz="1800" dirty="0" smtClean="0">
                <a:latin typeface="Times New Roman" pitchFamily="18" charset="0"/>
              </a:rPr>
              <a:t> </a:t>
            </a:r>
            <a:r>
              <a:rPr lang="en-US" sz="1800" dirty="0" err="1" smtClean="0">
                <a:latin typeface="Times New Roman" pitchFamily="18" charset="0"/>
              </a:rPr>
              <a:t>dân</a:t>
            </a:r>
            <a:r>
              <a:rPr lang="en-US" sz="1800" dirty="0" smtClean="0">
                <a:latin typeface="Times New Roman" pitchFamily="18" charset="0"/>
              </a:rPr>
              <a:t> </a:t>
            </a:r>
            <a:r>
              <a:rPr lang="en-US" sz="1800" dirty="0" err="1" smtClean="0">
                <a:latin typeface="Times New Roman" pitchFamily="18" charset="0"/>
              </a:rPr>
              <a:t>tộc</a:t>
            </a:r>
            <a:r>
              <a:rPr lang="en-US" sz="1800" dirty="0" smtClean="0">
                <a:latin typeface="Times New Roman" pitchFamily="18" charset="0"/>
              </a:rPr>
              <a:t>.</a:t>
            </a:r>
          </a:p>
          <a:p>
            <a:pPr marL="282575" lvl="0" indent="-282575" algn="just" defTabSz="752475">
              <a:lnSpc>
                <a:spcPct val="120000"/>
              </a:lnSpc>
              <a:defRPr/>
            </a:pPr>
            <a:r>
              <a:rPr lang="en-US" sz="1800" dirty="0">
                <a:latin typeface="Times New Roman" pitchFamily="18" charset="0"/>
              </a:rPr>
              <a:t>	</a:t>
            </a:r>
            <a:r>
              <a:rPr lang="en-US" sz="1800" dirty="0" smtClean="0">
                <a:latin typeface="Times New Roman" pitchFamily="18" charset="0"/>
              </a:rPr>
              <a:t>- </a:t>
            </a:r>
            <a:r>
              <a:rPr lang="en-US" sz="1800" dirty="0" err="1" smtClean="0">
                <a:latin typeface="Times New Roman" pitchFamily="18" charset="0"/>
              </a:rPr>
              <a:t>Làm</a:t>
            </a:r>
            <a:r>
              <a:rPr lang="en-US" sz="1800" dirty="0" smtClean="0">
                <a:latin typeface="Times New Roman" pitchFamily="18" charset="0"/>
              </a:rPr>
              <a:t> </a:t>
            </a:r>
            <a:r>
              <a:rPr lang="en-US" sz="1800" dirty="0" err="1" smtClean="0">
                <a:latin typeface="Times New Roman" pitchFamily="18" charset="0"/>
              </a:rPr>
              <a:t>giảm</a:t>
            </a:r>
            <a:r>
              <a:rPr lang="en-US" sz="1800" dirty="0" smtClean="0">
                <a:latin typeface="Times New Roman" pitchFamily="18" charset="0"/>
              </a:rPr>
              <a:t> </a:t>
            </a:r>
            <a:r>
              <a:rPr lang="en-US" sz="1800" dirty="0" err="1" smtClean="0">
                <a:latin typeface="Times New Roman" pitchFamily="18" charset="0"/>
              </a:rPr>
              <a:t>sút</a:t>
            </a:r>
            <a:r>
              <a:rPr lang="en-US" sz="1800" dirty="0" smtClean="0">
                <a:latin typeface="Times New Roman" pitchFamily="18" charset="0"/>
              </a:rPr>
              <a:t> </a:t>
            </a:r>
            <a:r>
              <a:rPr lang="en-US" sz="1800" dirty="0" err="1" smtClean="0">
                <a:latin typeface="Times New Roman" pitchFamily="18" charset="0"/>
              </a:rPr>
              <a:t>sức</a:t>
            </a:r>
            <a:r>
              <a:rPr lang="en-US" sz="1800" dirty="0" smtClean="0">
                <a:latin typeface="Times New Roman" pitchFamily="18" charset="0"/>
              </a:rPr>
              <a:t> </a:t>
            </a:r>
            <a:r>
              <a:rPr lang="en-US" sz="1800" dirty="0" err="1" smtClean="0">
                <a:latin typeface="Times New Roman" pitchFamily="18" charset="0"/>
              </a:rPr>
              <a:t>lao</a:t>
            </a:r>
            <a:r>
              <a:rPr lang="en-US" sz="1800" dirty="0" smtClean="0">
                <a:latin typeface="Times New Roman" pitchFamily="18" charset="0"/>
              </a:rPr>
              <a:t> </a:t>
            </a:r>
            <a:r>
              <a:rPr lang="en-US" sz="1800" dirty="0" err="1" smtClean="0">
                <a:latin typeface="Times New Roman" pitchFamily="18" charset="0"/>
              </a:rPr>
              <a:t>động</a:t>
            </a:r>
            <a:r>
              <a:rPr lang="en-US" sz="1800" dirty="0" smtClean="0">
                <a:latin typeface="Times New Roman" pitchFamily="18" charset="0"/>
              </a:rPr>
              <a:t> </a:t>
            </a:r>
            <a:r>
              <a:rPr lang="en-US" sz="1800" dirty="0" err="1" smtClean="0">
                <a:latin typeface="Times New Roman" pitchFamily="18" charset="0"/>
              </a:rPr>
              <a:t>sản</a:t>
            </a:r>
            <a:r>
              <a:rPr lang="en-US" sz="1800" dirty="0" smtClean="0">
                <a:latin typeface="Times New Roman" pitchFamily="18" charset="0"/>
              </a:rPr>
              <a:t> </a:t>
            </a:r>
            <a:r>
              <a:rPr lang="en-US" sz="1800" dirty="0" err="1" smtClean="0">
                <a:latin typeface="Times New Roman" pitchFamily="18" charset="0"/>
              </a:rPr>
              <a:t>xuất</a:t>
            </a:r>
            <a:r>
              <a:rPr lang="en-US" sz="1800" dirty="0" smtClean="0">
                <a:latin typeface="Times New Roman" pitchFamily="18" charset="0"/>
              </a:rPr>
              <a:t> </a:t>
            </a:r>
            <a:r>
              <a:rPr lang="en-US" sz="1800" dirty="0" err="1" smtClean="0">
                <a:latin typeface="Times New Roman" pitchFamily="18" charset="0"/>
              </a:rPr>
              <a:t>trong</a:t>
            </a:r>
            <a:r>
              <a:rPr lang="en-US" sz="1800" dirty="0" smtClean="0">
                <a:latin typeface="Times New Roman" pitchFamily="18" charset="0"/>
              </a:rPr>
              <a:t> </a:t>
            </a:r>
            <a:r>
              <a:rPr lang="en-US" sz="1800" dirty="0" err="1" smtClean="0">
                <a:latin typeface="Times New Roman" pitchFamily="18" charset="0"/>
              </a:rPr>
              <a:t>xã</a:t>
            </a:r>
            <a:r>
              <a:rPr lang="en-US" sz="1800" dirty="0" smtClean="0">
                <a:latin typeface="Times New Roman" pitchFamily="18" charset="0"/>
              </a:rPr>
              <a:t> </a:t>
            </a:r>
            <a:r>
              <a:rPr lang="en-US" sz="1800" dirty="0" err="1" smtClean="0">
                <a:latin typeface="Times New Roman" pitchFamily="18" charset="0"/>
              </a:rPr>
              <a:t>hội</a:t>
            </a:r>
            <a:r>
              <a:rPr lang="en-US" sz="1800" dirty="0" smtClean="0">
                <a:latin typeface="Times New Roman" pitchFamily="18" charset="0"/>
              </a:rPr>
              <a:t>.</a:t>
            </a:r>
            <a:r>
              <a:rPr lang="en-US" sz="1800" b="1" dirty="0" smtClean="0">
                <a:latin typeface="Times New Roman" pitchFamily="18" charset="0"/>
              </a:rPr>
              <a:t>	</a:t>
            </a:r>
            <a:r>
              <a:rPr lang="en-US" sz="1800" dirty="0" smtClean="0">
                <a:latin typeface="Times New Roman" pitchFamily="18" charset="0"/>
              </a:rPr>
              <a:t>	</a:t>
            </a:r>
          </a:p>
          <a:p>
            <a:pPr marL="282575" lvl="0" indent="-282575" algn="just" defTabSz="752475">
              <a:lnSpc>
                <a:spcPct val="120000"/>
              </a:lnSpc>
              <a:defRPr/>
            </a:pPr>
            <a:r>
              <a:rPr lang="en-US" sz="1800" dirty="0">
                <a:latin typeface="Times New Roman" pitchFamily="18" charset="0"/>
              </a:rPr>
              <a:t>	</a:t>
            </a:r>
            <a:r>
              <a:rPr lang="en-US" sz="1800" dirty="0" smtClean="0">
                <a:latin typeface="Times New Roman" pitchFamily="18" charset="0"/>
              </a:rPr>
              <a:t>- </a:t>
            </a:r>
            <a:r>
              <a:rPr lang="en-US" sz="1800" dirty="0" err="1" smtClean="0">
                <a:latin typeface="Times New Roman" pitchFamily="18" charset="0"/>
              </a:rPr>
              <a:t>Tăng</a:t>
            </a:r>
            <a:r>
              <a:rPr lang="en-US" sz="1800" dirty="0" smtClean="0">
                <a:latin typeface="Times New Roman" pitchFamily="18" charset="0"/>
              </a:rPr>
              <a:t> chi </a:t>
            </a:r>
            <a:r>
              <a:rPr lang="en-US" sz="1800" dirty="0" err="1" smtClean="0">
                <a:latin typeface="Times New Roman" pitchFamily="18" charset="0"/>
              </a:rPr>
              <a:t>phí</a:t>
            </a:r>
            <a:r>
              <a:rPr lang="en-US" sz="1800" dirty="0" smtClean="0">
                <a:latin typeface="Times New Roman" pitchFamily="18" charset="0"/>
              </a:rPr>
              <a:t> </a:t>
            </a:r>
            <a:r>
              <a:rPr lang="en-US" sz="1800" dirty="0" err="1" smtClean="0">
                <a:latin typeface="Times New Roman" pitchFamily="18" charset="0"/>
              </a:rPr>
              <a:t>ngân</a:t>
            </a:r>
            <a:r>
              <a:rPr lang="en-US" sz="1800" dirty="0" smtClean="0">
                <a:latin typeface="Times New Roman" pitchFamily="18" charset="0"/>
              </a:rPr>
              <a:t> </a:t>
            </a:r>
            <a:r>
              <a:rPr lang="en-US" sz="1800" dirty="0" err="1" smtClean="0">
                <a:latin typeface="Times New Roman" pitchFamily="18" charset="0"/>
              </a:rPr>
              <a:t>sách</a:t>
            </a:r>
            <a:r>
              <a:rPr lang="en-US" sz="1800" dirty="0" smtClean="0">
                <a:latin typeface="Times New Roman" pitchFamily="18" charset="0"/>
              </a:rPr>
              <a:t> </a:t>
            </a:r>
            <a:r>
              <a:rPr lang="en-US" sz="1800" dirty="0" err="1" smtClean="0">
                <a:latin typeface="Times New Roman" pitchFamily="18" charset="0"/>
              </a:rPr>
              <a:t>xã</a:t>
            </a:r>
            <a:r>
              <a:rPr lang="en-US" sz="1800" dirty="0" smtClean="0">
                <a:latin typeface="Times New Roman" pitchFamily="18" charset="0"/>
              </a:rPr>
              <a:t> </a:t>
            </a:r>
            <a:r>
              <a:rPr lang="en-US" sz="1800" dirty="0" err="1" smtClean="0">
                <a:latin typeface="Times New Roman" pitchFamily="18" charset="0"/>
              </a:rPr>
              <a:t>hội</a:t>
            </a:r>
            <a:r>
              <a:rPr lang="en-US" sz="1800" dirty="0" smtClean="0">
                <a:latin typeface="Times New Roman" pitchFamily="18" charset="0"/>
              </a:rPr>
              <a:t> </a:t>
            </a:r>
            <a:r>
              <a:rPr lang="en-US" sz="1800" dirty="0" err="1" smtClean="0">
                <a:latin typeface="Times New Roman" pitchFamily="18" charset="0"/>
              </a:rPr>
              <a:t>cho</a:t>
            </a:r>
            <a:r>
              <a:rPr lang="en-US" sz="1800" dirty="0" smtClean="0">
                <a:latin typeface="Times New Roman" pitchFamily="18" charset="0"/>
              </a:rPr>
              <a:t> </a:t>
            </a:r>
            <a:r>
              <a:rPr lang="en-US" sz="1800" dirty="0" err="1" smtClean="0">
                <a:latin typeface="Times New Roman" pitchFamily="18" charset="0"/>
              </a:rPr>
              <a:t>các</a:t>
            </a:r>
            <a:r>
              <a:rPr lang="en-US" sz="1800" dirty="0" smtClean="0">
                <a:latin typeface="Times New Roman" pitchFamily="18" charset="0"/>
              </a:rPr>
              <a:t> </a:t>
            </a:r>
            <a:r>
              <a:rPr lang="en-US" sz="1800" dirty="0" err="1" smtClean="0">
                <a:latin typeface="Times New Roman" pitchFamily="18" charset="0"/>
              </a:rPr>
              <a:t>hoạt</a:t>
            </a:r>
            <a:r>
              <a:rPr lang="en-US" sz="1800" dirty="0" smtClean="0">
                <a:latin typeface="Times New Roman" pitchFamily="18" charset="0"/>
              </a:rPr>
              <a:t> </a:t>
            </a:r>
            <a:r>
              <a:rPr lang="en-US" sz="1800" dirty="0" err="1" smtClean="0">
                <a:latin typeface="Times New Roman" pitchFamily="18" charset="0"/>
              </a:rPr>
              <a:t>động</a:t>
            </a:r>
            <a:r>
              <a:rPr lang="en-US" sz="1800" dirty="0" smtClean="0">
                <a:latin typeface="Times New Roman" pitchFamily="18" charset="0"/>
              </a:rPr>
              <a:t> </a:t>
            </a:r>
            <a:r>
              <a:rPr lang="en-US" sz="1800" dirty="0" err="1" smtClean="0">
                <a:latin typeface="Times New Roman" pitchFamily="18" charset="0"/>
              </a:rPr>
              <a:t>ngăn</a:t>
            </a:r>
            <a:r>
              <a:rPr lang="en-US" sz="1800" dirty="0" smtClean="0">
                <a:latin typeface="Times New Roman" pitchFamily="18" charset="0"/>
              </a:rPr>
              <a:t> </a:t>
            </a:r>
            <a:r>
              <a:rPr lang="en-US" sz="1800" dirty="0" err="1" smtClean="0">
                <a:latin typeface="Times New Roman" pitchFamily="18" charset="0"/>
              </a:rPr>
              <a:t>ngừa</a:t>
            </a:r>
            <a:r>
              <a:rPr lang="en-US" sz="1800" dirty="0" smtClean="0">
                <a:latin typeface="Times New Roman" pitchFamily="18" charset="0"/>
              </a:rPr>
              <a:t>, </a:t>
            </a:r>
            <a:r>
              <a:rPr lang="en-US" sz="1800" dirty="0" err="1" smtClean="0">
                <a:latin typeface="Times New Roman" pitchFamily="18" charset="0"/>
              </a:rPr>
              <a:t>khắc</a:t>
            </a:r>
            <a:r>
              <a:rPr lang="en-US" sz="1800" dirty="0" smtClean="0">
                <a:latin typeface="Times New Roman" pitchFamily="18" charset="0"/>
              </a:rPr>
              <a:t> </a:t>
            </a:r>
            <a:r>
              <a:rPr lang="en-US" sz="1800" dirty="0" err="1" smtClean="0">
                <a:latin typeface="Times New Roman" pitchFamily="18" charset="0"/>
              </a:rPr>
              <a:t>phục</a:t>
            </a:r>
            <a:r>
              <a:rPr lang="en-US" sz="1800" dirty="0" smtClean="0">
                <a:latin typeface="Times New Roman" pitchFamily="18" charset="0"/>
              </a:rPr>
              <a:t>, </a:t>
            </a:r>
            <a:r>
              <a:rPr lang="en-US" sz="1800" dirty="0" err="1" smtClean="0">
                <a:latin typeface="Times New Roman" pitchFamily="18" charset="0"/>
              </a:rPr>
              <a:t>giải</a:t>
            </a:r>
            <a:r>
              <a:rPr lang="en-US" sz="1800" dirty="0" smtClean="0">
                <a:latin typeface="Times New Roman" pitchFamily="18" charset="0"/>
              </a:rPr>
              <a:t> </a:t>
            </a:r>
            <a:r>
              <a:rPr lang="en-US" sz="1800" dirty="0" err="1" smtClean="0">
                <a:latin typeface="Times New Roman" pitchFamily="18" charset="0"/>
              </a:rPr>
              <a:t>quyết</a:t>
            </a:r>
            <a:r>
              <a:rPr lang="en-US" sz="1800" dirty="0" smtClean="0">
                <a:latin typeface="Times New Roman" pitchFamily="18" charset="0"/>
              </a:rPr>
              <a:t> </a:t>
            </a:r>
            <a:r>
              <a:rPr lang="en-US" sz="1800" dirty="0" err="1" smtClean="0">
                <a:latin typeface="Times New Roman" pitchFamily="18" charset="0"/>
              </a:rPr>
              <a:t>các</a:t>
            </a:r>
            <a:r>
              <a:rPr lang="en-US" sz="1800" dirty="0" smtClean="0">
                <a:latin typeface="Times New Roman" pitchFamily="18" charset="0"/>
              </a:rPr>
              <a:t> </a:t>
            </a:r>
            <a:r>
              <a:rPr lang="en-US" sz="1800" dirty="0" err="1" smtClean="0">
                <a:latin typeface="Times New Roman" pitchFamily="18" charset="0"/>
              </a:rPr>
              <a:t>hậu</a:t>
            </a:r>
            <a:r>
              <a:rPr lang="en-US" sz="1800" dirty="0" smtClean="0">
                <a:latin typeface="Times New Roman" pitchFamily="18" charset="0"/>
              </a:rPr>
              <a:t> </a:t>
            </a:r>
            <a:r>
              <a:rPr lang="en-US" sz="1800" dirty="0" err="1" smtClean="0">
                <a:latin typeface="Times New Roman" pitchFamily="18" charset="0"/>
              </a:rPr>
              <a:t>quả</a:t>
            </a:r>
            <a:r>
              <a:rPr lang="en-US" sz="1800" dirty="0" smtClean="0">
                <a:latin typeface="Times New Roman" pitchFamily="18" charset="0"/>
              </a:rPr>
              <a:t> do ma </a:t>
            </a:r>
            <a:r>
              <a:rPr lang="en-US" sz="1800" dirty="0" err="1" smtClean="0">
                <a:latin typeface="Times New Roman" pitchFamily="18" charset="0"/>
              </a:rPr>
              <a:t>túy</a:t>
            </a:r>
            <a:r>
              <a:rPr lang="en-US" sz="1800" dirty="0" smtClean="0">
                <a:latin typeface="Times New Roman" pitchFamily="18" charset="0"/>
              </a:rPr>
              <a:t> </a:t>
            </a:r>
            <a:r>
              <a:rPr lang="en-US" sz="1800" dirty="0" err="1" smtClean="0">
                <a:latin typeface="Times New Roman" pitchFamily="18" charset="0"/>
              </a:rPr>
              <a:t>đem</a:t>
            </a:r>
            <a:r>
              <a:rPr lang="en-US" sz="1800" dirty="0" smtClean="0">
                <a:latin typeface="Times New Roman" pitchFamily="18" charset="0"/>
              </a:rPr>
              <a:t> </a:t>
            </a:r>
            <a:r>
              <a:rPr lang="en-US" sz="1800" dirty="0" err="1" smtClean="0">
                <a:latin typeface="Times New Roman" pitchFamily="18" charset="0"/>
              </a:rPr>
              <a:t>lại</a:t>
            </a:r>
            <a:r>
              <a:rPr lang="en-US" sz="1800" dirty="0" smtClean="0">
                <a:latin typeface="Times New Roman" pitchFamily="18" charset="0"/>
              </a:rPr>
              <a:t>. Ma </a:t>
            </a:r>
            <a:r>
              <a:rPr lang="en-US" sz="1800" dirty="0" err="1" smtClean="0">
                <a:latin typeface="Times New Roman" pitchFamily="18" charset="0"/>
              </a:rPr>
              <a:t>túy</a:t>
            </a:r>
            <a:r>
              <a:rPr lang="en-US" sz="1800" dirty="0" smtClean="0">
                <a:latin typeface="Times New Roman" pitchFamily="18" charset="0"/>
              </a:rPr>
              <a:t> </a:t>
            </a:r>
            <a:r>
              <a:rPr lang="en-US" sz="1800" dirty="0" err="1" smtClean="0">
                <a:latin typeface="Times New Roman" pitchFamily="18" charset="0"/>
              </a:rPr>
              <a:t>còn</a:t>
            </a:r>
            <a:r>
              <a:rPr lang="en-US" sz="1800" dirty="0" smtClean="0">
                <a:latin typeface="Times New Roman" pitchFamily="18" charset="0"/>
              </a:rPr>
              <a:t> </a:t>
            </a:r>
            <a:r>
              <a:rPr lang="en-US" sz="1800" dirty="0" err="1" smtClean="0">
                <a:latin typeface="Times New Roman" pitchFamily="18" charset="0"/>
              </a:rPr>
              <a:t>là</a:t>
            </a:r>
            <a:r>
              <a:rPr lang="en-US" sz="1800" dirty="0" smtClean="0">
                <a:latin typeface="Times New Roman" pitchFamily="18" charset="0"/>
              </a:rPr>
              <a:t> </a:t>
            </a:r>
            <a:r>
              <a:rPr lang="en-US" sz="1800" dirty="0" err="1" smtClean="0">
                <a:latin typeface="Times New Roman" pitchFamily="18" charset="0"/>
              </a:rPr>
              <a:t>nguồn</a:t>
            </a:r>
            <a:r>
              <a:rPr lang="en-US" sz="1800" dirty="0" smtClean="0">
                <a:latin typeface="Times New Roman" pitchFamily="18" charset="0"/>
              </a:rPr>
              <a:t> </a:t>
            </a:r>
            <a:r>
              <a:rPr lang="en-US" sz="1800" dirty="0" err="1" smtClean="0">
                <a:latin typeface="Times New Roman" pitchFamily="18" charset="0"/>
              </a:rPr>
              <a:t>gốc</a:t>
            </a:r>
            <a:r>
              <a:rPr lang="en-US" sz="1800" dirty="0" smtClean="0">
                <a:latin typeface="Times New Roman" pitchFamily="18" charset="0"/>
              </a:rPr>
              <a:t>, </a:t>
            </a:r>
            <a:r>
              <a:rPr lang="en-US" sz="1800" dirty="0" err="1" smtClean="0">
                <a:latin typeface="Times New Roman" pitchFamily="18" charset="0"/>
              </a:rPr>
              <a:t>là</a:t>
            </a:r>
            <a:r>
              <a:rPr lang="en-US" sz="1800" dirty="0" smtClean="0">
                <a:latin typeface="Times New Roman" pitchFamily="18" charset="0"/>
              </a:rPr>
              <a:t> </a:t>
            </a:r>
            <a:r>
              <a:rPr lang="en-US" sz="1800" dirty="0" err="1" smtClean="0">
                <a:latin typeface="Times New Roman" pitchFamily="18" charset="0"/>
              </a:rPr>
              <a:t>điều</a:t>
            </a:r>
            <a:r>
              <a:rPr lang="en-US" sz="1800" dirty="0" smtClean="0">
                <a:latin typeface="Times New Roman" pitchFamily="18" charset="0"/>
              </a:rPr>
              <a:t> </a:t>
            </a:r>
            <a:r>
              <a:rPr lang="en-US" sz="1800" dirty="0" err="1" smtClean="0">
                <a:latin typeface="Times New Roman" pitchFamily="18" charset="0"/>
              </a:rPr>
              <a:t>kiện</a:t>
            </a:r>
            <a:r>
              <a:rPr lang="en-US" sz="1800" dirty="0" smtClean="0">
                <a:latin typeface="Times New Roman" pitchFamily="18" charset="0"/>
              </a:rPr>
              <a:t> </a:t>
            </a:r>
            <a:r>
              <a:rPr lang="en-US" sz="1800" dirty="0" err="1" smtClean="0">
                <a:latin typeface="Times New Roman" pitchFamily="18" charset="0"/>
              </a:rPr>
              <a:t>nảy</a:t>
            </a:r>
            <a:r>
              <a:rPr lang="en-US" sz="1800" dirty="0" smtClean="0">
                <a:latin typeface="Times New Roman" pitchFamily="18" charset="0"/>
              </a:rPr>
              <a:t> </a:t>
            </a:r>
            <a:r>
              <a:rPr lang="en-US" sz="1800" dirty="0" err="1" smtClean="0">
                <a:latin typeface="Times New Roman" pitchFamily="18" charset="0"/>
              </a:rPr>
              <a:t>sinh</a:t>
            </a:r>
            <a:r>
              <a:rPr lang="en-US" sz="1800" dirty="0" smtClean="0">
                <a:latin typeface="Times New Roman" pitchFamily="18" charset="0"/>
              </a:rPr>
              <a:t>, </a:t>
            </a:r>
            <a:r>
              <a:rPr lang="en-US" sz="1800" dirty="0" err="1" smtClean="0">
                <a:latin typeface="Times New Roman" pitchFamily="18" charset="0"/>
              </a:rPr>
              <a:t>lan</a:t>
            </a:r>
            <a:r>
              <a:rPr lang="en-US" sz="1800" dirty="0" smtClean="0">
                <a:latin typeface="Times New Roman" pitchFamily="18" charset="0"/>
              </a:rPr>
              <a:t> </a:t>
            </a:r>
            <a:r>
              <a:rPr lang="en-US" sz="1800" dirty="0" err="1" smtClean="0">
                <a:latin typeface="Times New Roman" pitchFamily="18" charset="0"/>
              </a:rPr>
              <a:t>truyền</a:t>
            </a:r>
            <a:r>
              <a:rPr lang="en-US" sz="1800" dirty="0" smtClean="0">
                <a:latin typeface="Times New Roman" pitchFamily="18" charset="0"/>
              </a:rPr>
              <a:t> </a:t>
            </a:r>
            <a:r>
              <a:rPr lang="en-US" sz="1800" dirty="0" err="1" smtClean="0">
                <a:latin typeface="Times New Roman" pitchFamily="18" charset="0"/>
              </a:rPr>
              <a:t>đại</a:t>
            </a:r>
            <a:r>
              <a:rPr lang="en-US" sz="1800" dirty="0" smtClean="0">
                <a:latin typeface="Times New Roman" pitchFamily="18" charset="0"/>
              </a:rPr>
              <a:t> </a:t>
            </a:r>
            <a:r>
              <a:rPr lang="en-US" sz="1800" dirty="0" err="1" smtClean="0">
                <a:latin typeface="Times New Roman" pitchFamily="18" charset="0"/>
              </a:rPr>
              <a:t>dịch</a:t>
            </a:r>
            <a:r>
              <a:rPr lang="en-US" sz="1800" dirty="0" smtClean="0">
                <a:latin typeface="Times New Roman" pitchFamily="18" charset="0"/>
              </a:rPr>
              <a:t> HIV/AIDS (</a:t>
            </a:r>
            <a:r>
              <a:rPr lang="en-US" sz="1800" dirty="0" err="1" smtClean="0">
                <a:latin typeface="Times New Roman" pitchFamily="18" charset="0"/>
              </a:rPr>
              <a:t>một</a:t>
            </a:r>
            <a:r>
              <a:rPr lang="en-US" sz="1800" dirty="0" smtClean="0">
                <a:latin typeface="Times New Roman" pitchFamily="18" charset="0"/>
              </a:rPr>
              <a:t> </a:t>
            </a:r>
            <a:r>
              <a:rPr lang="en-US" sz="1800" dirty="0" err="1" smtClean="0">
                <a:latin typeface="Times New Roman" pitchFamily="18" charset="0"/>
              </a:rPr>
              <a:t>hiểm</a:t>
            </a:r>
            <a:r>
              <a:rPr lang="en-US" sz="1800" dirty="0" smtClean="0">
                <a:latin typeface="Times New Roman" pitchFamily="18" charset="0"/>
              </a:rPr>
              <a:t> </a:t>
            </a:r>
            <a:r>
              <a:rPr lang="en-US" sz="1800" dirty="0" err="1" smtClean="0">
                <a:latin typeface="Times New Roman" pitchFamily="18" charset="0"/>
              </a:rPr>
              <a:t>họa</a:t>
            </a:r>
            <a:r>
              <a:rPr lang="en-US" sz="1800" dirty="0" smtClean="0">
                <a:latin typeface="Times New Roman" pitchFamily="18" charset="0"/>
              </a:rPr>
              <a:t> </a:t>
            </a:r>
            <a:r>
              <a:rPr lang="en-US" sz="1800" dirty="0" err="1" smtClean="0">
                <a:latin typeface="Times New Roman" pitchFamily="18" charset="0"/>
              </a:rPr>
              <a:t>toàn</a:t>
            </a:r>
            <a:r>
              <a:rPr lang="en-US" sz="1800" dirty="0" smtClean="0">
                <a:latin typeface="Times New Roman" pitchFamily="18" charset="0"/>
              </a:rPr>
              <a:t> </a:t>
            </a:r>
            <a:r>
              <a:rPr lang="en-US" sz="1800" dirty="0" err="1" smtClean="0">
                <a:latin typeface="Times New Roman" pitchFamily="18" charset="0"/>
              </a:rPr>
              <a:t>cầu</a:t>
            </a:r>
            <a:r>
              <a:rPr lang="en-US" sz="1800" dirty="0" smtClean="0">
                <a:latin typeface="Times New Roman" pitchFamily="18" charset="0"/>
              </a:rPr>
              <a:t> </a:t>
            </a:r>
            <a:r>
              <a:rPr lang="en-US" sz="1800" dirty="0" err="1" smtClean="0">
                <a:latin typeface="Times New Roman" pitchFamily="18" charset="0"/>
              </a:rPr>
              <a:t>chưa</a:t>
            </a:r>
            <a:r>
              <a:rPr lang="en-US" sz="1800" dirty="0" smtClean="0">
                <a:latin typeface="Times New Roman" pitchFamily="18" charset="0"/>
              </a:rPr>
              <a:t> </a:t>
            </a:r>
            <a:r>
              <a:rPr lang="en-US" sz="1800" dirty="0" err="1" smtClean="0">
                <a:latin typeface="Times New Roman" pitchFamily="18" charset="0"/>
              </a:rPr>
              <a:t>có</a:t>
            </a:r>
            <a:r>
              <a:rPr lang="en-US" sz="1800" dirty="0" smtClean="0">
                <a:latin typeface="Times New Roman" pitchFamily="18" charset="0"/>
              </a:rPr>
              <a:t> </a:t>
            </a:r>
            <a:r>
              <a:rPr lang="en-US" sz="1800" dirty="0" err="1" smtClean="0">
                <a:latin typeface="Times New Roman" pitchFamily="18" charset="0"/>
              </a:rPr>
              <a:t>thuốc</a:t>
            </a:r>
            <a:r>
              <a:rPr lang="en-US" sz="1800" dirty="0" smtClean="0">
                <a:latin typeface="Times New Roman" pitchFamily="18" charset="0"/>
              </a:rPr>
              <a:t> </a:t>
            </a:r>
            <a:r>
              <a:rPr lang="en-US" sz="1800" dirty="0" err="1" smtClean="0">
                <a:latin typeface="Times New Roman" pitchFamily="18" charset="0"/>
              </a:rPr>
              <a:t>chữa</a:t>
            </a:r>
            <a:r>
              <a:rPr lang="en-US" sz="1800" dirty="0" smtClean="0">
                <a:latin typeface="Times New Roman" pitchFamily="18" charset="0"/>
              </a:rPr>
              <a:t>…).</a:t>
            </a:r>
          </a:p>
          <a:p>
            <a:pPr marL="282575" lvl="0" indent="-282575" algn="just" defTabSz="752475">
              <a:lnSpc>
                <a:spcPct val="120000"/>
              </a:lnSpc>
              <a:defRPr/>
            </a:pPr>
            <a:r>
              <a:rPr lang="en-US" sz="1800" b="1" kern="0" dirty="0" err="1" smtClean="0">
                <a:latin typeface="Times New Roman" pitchFamily="18" charset="0"/>
              </a:rPr>
              <a:t>Câu</a:t>
            </a:r>
            <a:r>
              <a:rPr lang="en-US" sz="1800" b="1" kern="0" dirty="0" smtClean="0">
                <a:latin typeface="Times New Roman" pitchFamily="18" charset="0"/>
              </a:rPr>
              <a:t> 3. </a:t>
            </a:r>
            <a:r>
              <a:rPr lang="en-US" sz="1800" b="1" kern="0" dirty="0" err="1" smtClean="0">
                <a:latin typeface="Times New Roman" pitchFamily="18" charset="0"/>
              </a:rPr>
              <a:t>Các</a:t>
            </a:r>
            <a:r>
              <a:rPr lang="en-US" sz="1800" b="1" kern="0" dirty="0" smtClean="0">
                <a:latin typeface="Times New Roman" pitchFamily="18" charset="0"/>
              </a:rPr>
              <a:t> </a:t>
            </a:r>
            <a:r>
              <a:rPr lang="en-US" sz="1800" b="1" kern="0" dirty="0" err="1" smtClean="0">
                <a:latin typeface="Times New Roman" pitchFamily="18" charset="0"/>
              </a:rPr>
              <a:t>giải</a:t>
            </a:r>
            <a:r>
              <a:rPr lang="en-US" sz="1800" b="1" kern="0" dirty="0" smtClean="0">
                <a:latin typeface="Times New Roman" pitchFamily="18" charset="0"/>
              </a:rPr>
              <a:t> </a:t>
            </a:r>
            <a:r>
              <a:rPr lang="en-US" sz="1800" b="1" kern="0" dirty="0" err="1" smtClean="0">
                <a:latin typeface="Times New Roman" pitchFamily="18" charset="0"/>
              </a:rPr>
              <a:t>pháp</a:t>
            </a:r>
            <a:r>
              <a:rPr lang="en-US" sz="1800" b="1" kern="0" dirty="0" smtClean="0">
                <a:latin typeface="Times New Roman" pitchFamily="18" charset="0"/>
              </a:rPr>
              <a:t> </a:t>
            </a:r>
            <a:r>
              <a:rPr lang="en-US" sz="1800" b="1" kern="0" dirty="0" err="1" smtClean="0">
                <a:latin typeface="Times New Roman" pitchFamily="18" charset="0"/>
              </a:rPr>
              <a:t>phòng</a:t>
            </a:r>
            <a:r>
              <a:rPr lang="en-US" sz="1800" b="1" kern="0" dirty="0" smtClean="0">
                <a:latin typeface="Times New Roman" pitchFamily="18" charset="0"/>
              </a:rPr>
              <a:t> </a:t>
            </a:r>
            <a:r>
              <a:rPr lang="en-US" sz="1800" b="1" kern="0" dirty="0" err="1" smtClean="0">
                <a:latin typeface="Times New Roman" pitchFamily="18" charset="0"/>
              </a:rPr>
              <a:t>chống</a:t>
            </a:r>
            <a:r>
              <a:rPr lang="en-US" sz="1800" b="1" kern="0" dirty="0" smtClean="0">
                <a:latin typeface="Times New Roman" pitchFamily="18" charset="0"/>
              </a:rPr>
              <a:t> ma </a:t>
            </a:r>
            <a:r>
              <a:rPr lang="en-US" sz="1800" b="1" kern="0" dirty="0" err="1" smtClean="0">
                <a:latin typeface="Times New Roman" pitchFamily="18" charset="0"/>
              </a:rPr>
              <a:t>túy</a:t>
            </a:r>
            <a:r>
              <a:rPr lang="en-US" sz="1800" b="1" kern="0" dirty="0" smtClean="0">
                <a:latin typeface="Times New Roman" pitchFamily="18" charset="0"/>
              </a:rPr>
              <a:t>:</a:t>
            </a:r>
          </a:p>
          <a:p>
            <a:pPr marL="282575" lvl="0" indent="-282575" algn="just" defTabSz="752475">
              <a:lnSpc>
                <a:spcPct val="120000"/>
              </a:lnSpc>
              <a:defRPr/>
            </a:pPr>
            <a:r>
              <a:rPr lang="en-US" sz="1800" b="1" kern="0" spc="-40" dirty="0">
                <a:latin typeface="Times New Roman" pitchFamily="18" charset="0"/>
              </a:rPr>
              <a:t>	</a:t>
            </a:r>
            <a:r>
              <a:rPr lang="en-US" sz="1800" spc="-40" dirty="0" smtClean="0">
                <a:latin typeface="Times New Roman" pitchFamily="18" charset="0"/>
              </a:rPr>
              <a:t>- </a:t>
            </a:r>
            <a:r>
              <a:rPr lang="en-US" sz="1800" spc="-40" dirty="0" err="1" smtClean="0">
                <a:latin typeface="Times New Roman" pitchFamily="18" charset="0"/>
              </a:rPr>
              <a:t>Tăng</a:t>
            </a:r>
            <a:r>
              <a:rPr lang="en-US" sz="1800" spc="-40" dirty="0" smtClean="0">
                <a:latin typeface="Times New Roman" pitchFamily="18" charset="0"/>
              </a:rPr>
              <a:t> </a:t>
            </a:r>
            <a:r>
              <a:rPr lang="en-US" sz="1800" spc="-40" dirty="0" err="1" smtClean="0">
                <a:latin typeface="Times New Roman" pitchFamily="18" charset="0"/>
              </a:rPr>
              <a:t>cường</a:t>
            </a:r>
            <a:r>
              <a:rPr lang="en-US" sz="1800" spc="-40" dirty="0" smtClean="0">
                <a:latin typeface="Times New Roman" pitchFamily="18" charset="0"/>
              </a:rPr>
              <a:t> </a:t>
            </a:r>
            <a:r>
              <a:rPr lang="en-US" sz="1800" spc="-40" dirty="0" err="1" smtClean="0">
                <a:latin typeface="Times New Roman" pitchFamily="18" charset="0"/>
              </a:rPr>
              <a:t>tuyên</a:t>
            </a:r>
            <a:r>
              <a:rPr lang="en-US" sz="1800" spc="-40" dirty="0" smtClean="0">
                <a:latin typeface="Times New Roman" pitchFamily="18" charset="0"/>
              </a:rPr>
              <a:t> </a:t>
            </a:r>
            <a:r>
              <a:rPr lang="en-US" sz="1800" spc="-40" dirty="0" err="1" smtClean="0">
                <a:latin typeface="Times New Roman" pitchFamily="18" charset="0"/>
              </a:rPr>
              <a:t>truyền</a:t>
            </a:r>
            <a:r>
              <a:rPr lang="en-US" sz="1800" spc="-40" dirty="0" smtClean="0">
                <a:latin typeface="Times New Roman" pitchFamily="18" charset="0"/>
              </a:rPr>
              <a:t> </a:t>
            </a:r>
            <a:r>
              <a:rPr lang="en-US" sz="1800" spc="-40" dirty="0" err="1" smtClean="0">
                <a:latin typeface="Times New Roman" pitchFamily="18" charset="0"/>
              </a:rPr>
              <a:t>và</a:t>
            </a:r>
            <a:r>
              <a:rPr lang="en-US" sz="1800" spc="-40" dirty="0" smtClean="0">
                <a:latin typeface="Times New Roman" pitchFamily="18" charset="0"/>
              </a:rPr>
              <a:t> </a:t>
            </a:r>
            <a:r>
              <a:rPr lang="en-US" sz="1800" spc="-40" dirty="0" err="1" smtClean="0">
                <a:latin typeface="Times New Roman" pitchFamily="18" charset="0"/>
              </a:rPr>
              <a:t>giáo</a:t>
            </a:r>
            <a:r>
              <a:rPr lang="en-US" sz="1800" spc="-40" dirty="0" smtClean="0">
                <a:latin typeface="Times New Roman" pitchFamily="18" charset="0"/>
              </a:rPr>
              <a:t> </a:t>
            </a:r>
            <a:r>
              <a:rPr lang="en-US" sz="1800" spc="-40" dirty="0" err="1" smtClean="0">
                <a:latin typeface="Times New Roman" pitchFamily="18" charset="0"/>
              </a:rPr>
              <a:t>dục</a:t>
            </a:r>
            <a:r>
              <a:rPr lang="en-US" sz="1800" spc="-40" dirty="0" smtClean="0">
                <a:latin typeface="Times New Roman" pitchFamily="18" charset="0"/>
              </a:rPr>
              <a:t> </a:t>
            </a:r>
            <a:r>
              <a:rPr lang="en-US" sz="1800" spc="-40" dirty="0" err="1" smtClean="0">
                <a:latin typeface="Times New Roman" pitchFamily="18" charset="0"/>
              </a:rPr>
              <a:t>trong</a:t>
            </a:r>
            <a:r>
              <a:rPr lang="en-US" sz="1800" spc="-40" dirty="0" smtClean="0">
                <a:latin typeface="Times New Roman" pitchFamily="18" charset="0"/>
              </a:rPr>
              <a:t> </a:t>
            </a:r>
            <a:r>
              <a:rPr lang="en-US" sz="1800" spc="-40" dirty="0" err="1" smtClean="0">
                <a:latin typeface="Times New Roman" pitchFamily="18" charset="0"/>
              </a:rPr>
              <a:t>nhân</a:t>
            </a:r>
            <a:r>
              <a:rPr lang="en-US" sz="1800" spc="-40" dirty="0" smtClean="0">
                <a:latin typeface="Times New Roman" pitchFamily="18" charset="0"/>
              </a:rPr>
              <a:t> </a:t>
            </a:r>
            <a:r>
              <a:rPr lang="en-US" sz="1800" spc="-40" dirty="0" err="1" smtClean="0">
                <a:latin typeface="Times New Roman" pitchFamily="18" charset="0"/>
              </a:rPr>
              <a:t>dân</a:t>
            </a:r>
            <a:r>
              <a:rPr lang="en-US" sz="1800" spc="-40" dirty="0" smtClean="0">
                <a:latin typeface="Times New Roman" pitchFamily="18" charset="0"/>
              </a:rPr>
              <a:t> </a:t>
            </a:r>
            <a:r>
              <a:rPr lang="en-US" sz="1800" spc="-40" dirty="0" err="1" smtClean="0">
                <a:latin typeface="Times New Roman" pitchFamily="18" charset="0"/>
              </a:rPr>
              <a:t>các</a:t>
            </a:r>
            <a:r>
              <a:rPr lang="en-US" sz="1800" spc="-40" dirty="0" smtClean="0">
                <a:latin typeface="Times New Roman" pitchFamily="18" charset="0"/>
              </a:rPr>
              <a:t> </a:t>
            </a:r>
            <a:r>
              <a:rPr lang="en-US" sz="1800" spc="-40" dirty="0" err="1" smtClean="0">
                <a:latin typeface="Times New Roman" pitchFamily="18" charset="0"/>
              </a:rPr>
              <a:t>kiến</a:t>
            </a:r>
            <a:r>
              <a:rPr lang="en-US" sz="1800" spc="-40" dirty="0" smtClean="0">
                <a:latin typeface="Times New Roman" pitchFamily="18" charset="0"/>
              </a:rPr>
              <a:t> </a:t>
            </a:r>
            <a:r>
              <a:rPr lang="en-US" sz="1800" spc="-40" dirty="0" err="1" smtClean="0">
                <a:latin typeface="Times New Roman" pitchFamily="18" charset="0"/>
              </a:rPr>
              <a:t>thức</a:t>
            </a:r>
            <a:r>
              <a:rPr lang="en-US" sz="1800" spc="-40" dirty="0" smtClean="0">
                <a:latin typeface="Times New Roman" pitchFamily="18" charset="0"/>
              </a:rPr>
              <a:t> </a:t>
            </a:r>
            <a:r>
              <a:rPr lang="en-US" sz="1800" spc="-40" dirty="0" err="1" smtClean="0">
                <a:latin typeface="Times New Roman" pitchFamily="18" charset="0"/>
              </a:rPr>
              <a:t>pháp</a:t>
            </a:r>
            <a:r>
              <a:rPr lang="en-US" sz="1800" spc="-40" dirty="0" smtClean="0">
                <a:latin typeface="Times New Roman" pitchFamily="18" charset="0"/>
              </a:rPr>
              <a:t> </a:t>
            </a:r>
            <a:r>
              <a:rPr lang="en-US" sz="1800" spc="-40" dirty="0" err="1" smtClean="0">
                <a:latin typeface="Times New Roman" pitchFamily="18" charset="0"/>
              </a:rPr>
              <a:t>luật</a:t>
            </a:r>
            <a:r>
              <a:rPr lang="en-US" sz="1800" spc="-40" dirty="0" smtClean="0">
                <a:latin typeface="Times New Roman" pitchFamily="18" charset="0"/>
              </a:rPr>
              <a:t> </a:t>
            </a:r>
            <a:r>
              <a:rPr lang="en-US" sz="1800" spc="-40" dirty="0" err="1" smtClean="0">
                <a:latin typeface="Times New Roman" pitchFamily="18" charset="0"/>
              </a:rPr>
              <a:t>về</a:t>
            </a:r>
            <a:r>
              <a:rPr lang="en-US" sz="1800" spc="-40" dirty="0" smtClean="0">
                <a:latin typeface="Times New Roman" pitchFamily="18" charset="0"/>
              </a:rPr>
              <a:t> </a:t>
            </a:r>
            <a:r>
              <a:rPr lang="en-US" sz="1800" spc="-40" dirty="0" err="1" smtClean="0">
                <a:latin typeface="Times New Roman" pitchFamily="18" charset="0"/>
              </a:rPr>
              <a:t>phòng</a:t>
            </a:r>
            <a:r>
              <a:rPr lang="en-US" sz="1800" spc="-40" dirty="0" smtClean="0">
                <a:latin typeface="Times New Roman" pitchFamily="18" charset="0"/>
              </a:rPr>
              <a:t> </a:t>
            </a:r>
            <a:r>
              <a:rPr lang="en-US" sz="1800" spc="-40" dirty="0" err="1" smtClean="0">
                <a:latin typeface="Times New Roman" pitchFamily="18" charset="0"/>
              </a:rPr>
              <a:t>chống</a:t>
            </a:r>
            <a:r>
              <a:rPr lang="en-US" sz="1800" spc="-40" dirty="0" smtClean="0">
                <a:latin typeface="Times New Roman" pitchFamily="18" charset="0"/>
              </a:rPr>
              <a:t> ma </a:t>
            </a:r>
            <a:r>
              <a:rPr lang="en-US" sz="1800" spc="-40" dirty="0" err="1" smtClean="0">
                <a:latin typeface="Times New Roman" pitchFamily="18" charset="0"/>
              </a:rPr>
              <a:t>túy</a:t>
            </a:r>
            <a:r>
              <a:rPr lang="en-US" sz="1800" spc="-40" dirty="0" smtClean="0">
                <a:latin typeface="Times New Roman" pitchFamily="18" charset="0"/>
              </a:rPr>
              <a:t>, </a:t>
            </a:r>
            <a:r>
              <a:rPr lang="en-US" sz="1800" spc="-40" dirty="0" err="1" smtClean="0">
                <a:latin typeface="Times New Roman" pitchFamily="18" charset="0"/>
              </a:rPr>
              <a:t>xây</a:t>
            </a:r>
            <a:r>
              <a:rPr lang="en-US" sz="1800" spc="-40" dirty="0" smtClean="0">
                <a:latin typeface="Times New Roman" pitchFamily="18" charset="0"/>
              </a:rPr>
              <a:t> </a:t>
            </a:r>
            <a:r>
              <a:rPr lang="en-US" sz="1800" spc="-40" dirty="0" err="1" smtClean="0">
                <a:latin typeface="Times New Roman" pitchFamily="18" charset="0"/>
              </a:rPr>
              <a:t>dựng</a:t>
            </a:r>
            <a:r>
              <a:rPr lang="en-US" sz="1800" spc="-40" dirty="0" smtClean="0">
                <a:latin typeface="Times New Roman" pitchFamily="18" charset="0"/>
              </a:rPr>
              <a:t> </a:t>
            </a:r>
            <a:r>
              <a:rPr lang="en-US" sz="1800" spc="-40" dirty="0" err="1" smtClean="0">
                <a:latin typeface="Times New Roman" pitchFamily="18" charset="0"/>
              </a:rPr>
              <a:t>môi</a:t>
            </a:r>
            <a:r>
              <a:rPr lang="en-US" sz="1800" spc="-40" dirty="0" smtClean="0">
                <a:latin typeface="Times New Roman" pitchFamily="18" charset="0"/>
              </a:rPr>
              <a:t> </a:t>
            </a:r>
            <a:r>
              <a:rPr lang="en-US" sz="1800" spc="-40" dirty="0" err="1" smtClean="0">
                <a:latin typeface="Times New Roman" pitchFamily="18" charset="0"/>
              </a:rPr>
              <a:t>trường</a:t>
            </a:r>
            <a:r>
              <a:rPr lang="en-US" sz="1800" spc="-40" dirty="0" smtClean="0">
                <a:latin typeface="Times New Roman" pitchFamily="18" charset="0"/>
              </a:rPr>
              <a:t> </a:t>
            </a:r>
            <a:r>
              <a:rPr lang="en-US" sz="1800" spc="-40" dirty="0" err="1" smtClean="0">
                <a:latin typeface="Times New Roman" pitchFamily="18" charset="0"/>
              </a:rPr>
              <a:t>xã</a:t>
            </a:r>
            <a:r>
              <a:rPr lang="en-US" sz="1800" spc="-40" dirty="0" smtClean="0">
                <a:latin typeface="Times New Roman" pitchFamily="18" charset="0"/>
              </a:rPr>
              <a:t> </a:t>
            </a:r>
            <a:r>
              <a:rPr lang="en-US" sz="1800" spc="-40" dirty="0" err="1" smtClean="0">
                <a:latin typeface="Times New Roman" pitchFamily="18" charset="0"/>
              </a:rPr>
              <a:t>hội</a:t>
            </a:r>
            <a:r>
              <a:rPr lang="en-US" sz="1800" spc="-40" dirty="0" smtClean="0">
                <a:latin typeface="Times New Roman" pitchFamily="18" charset="0"/>
              </a:rPr>
              <a:t> </a:t>
            </a:r>
            <a:r>
              <a:rPr lang="en-US" sz="1800" spc="-40" dirty="0" err="1" smtClean="0">
                <a:latin typeface="Times New Roman" pitchFamily="18" charset="0"/>
              </a:rPr>
              <a:t>lành</a:t>
            </a:r>
            <a:r>
              <a:rPr lang="en-US" sz="1800" spc="-40" dirty="0" smtClean="0">
                <a:latin typeface="Times New Roman" pitchFamily="18" charset="0"/>
              </a:rPr>
              <a:t> </a:t>
            </a:r>
            <a:r>
              <a:rPr lang="en-US" sz="1800" spc="-40" dirty="0" err="1" smtClean="0">
                <a:latin typeface="Times New Roman" pitchFamily="18" charset="0"/>
              </a:rPr>
              <a:t>mạnh</a:t>
            </a:r>
            <a:r>
              <a:rPr lang="en-US" sz="1800" spc="-40" dirty="0" smtClean="0">
                <a:latin typeface="Times New Roman" pitchFamily="18" charset="0"/>
              </a:rPr>
              <a:t>, </a:t>
            </a:r>
            <a:r>
              <a:rPr lang="en-US" sz="1800" spc="-40" dirty="0" err="1" smtClean="0">
                <a:latin typeface="Times New Roman" pitchFamily="18" charset="0"/>
              </a:rPr>
              <a:t>văn</a:t>
            </a:r>
            <a:r>
              <a:rPr lang="en-US" sz="1800" spc="-40" dirty="0" smtClean="0">
                <a:latin typeface="Times New Roman" pitchFamily="18" charset="0"/>
              </a:rPr>
              <a:t> minh.</a:t>
            </a:r>
          </a:p>
          <a:p>
            <a:pPr marL="282575" lvl="0" indent="-282575" algn="just" defTabSz="752475">
              <a:lnSpc>
                <a:spcPct val="120000"/>
              </a:lnSpc>
              <a:defRPr/>
            </a:pPr>
            <a:r>
              <a:rPr lang="en-US" sz="1800" dirty="0">
                <a:latin typeface="Times New Roman" pitchFamily="18" charset="0"/>
              </a:rPr>
              <a:t>	</a:t>
            </a:r>
            <a:r>
              <a:rPr lang="en-US" sz="1800" dirty="0" smtClean="0">
                <a:latin typeface="Times New Roman" pitchFamily="18" charset="0"/>
              </a:rPr>
              <a:t>- </a:t>
            </a:r>
            <a:r>
              <a:rPr lang="en-US" sz="1800" dirty="0" err="1" smtClean="0">
                <a:latin typeface="Times New Roman" pitchFamily="18" charset="0"/>
              </a:rPr>
              <a:t>Tổ</a:t>
            </a:r>
            <a:r>
              <a:rPr lang="en-US" sz="1800" dirty="0" smtClean="0">
                <a:latin typeface="Times New Roman" pitchFamily="18" charset="0"/>
              </a:rPr>
              <a:t> </a:t>
            </a:r>
            <a:r>
              <a:rPr lang="en-US" sz="1800" dirty="0" err="1" smtClean="0">
                <a:latin typeface="Times New Roman" pitchFamily="18" charset="0"/>
              </a:rPr>
              <a:t>chức</a:t>
            </a:r>
            <a:r>
              <a:rPr lang="en-US" sz="1800" dirty="0" smtClean="0">
                <a:latin typeface="Times New Roman" pitchFamily="18" charset="0"/>
              </a:rPr>
              <a:t> </a:t>
            </a:r>
            <a:r>
              <a:rPr lang="en-US" sz="1800" dirty="0" err="1" smtClean="0">
                <a:latin typeface="Times New Roman" pitchFamily="18" charset="0"/>
              </a:rPr>
              <a:t>việc</a:t>
            </a:r>
            <a:r>
              <a:rPr lang="en-US" sz="1800" dirty="0" smtClean="0">
                <a:latin typeface="Times New Roman" pitchFamily="18" charset="0"/>
              </a:rPr>
              <a:t> </a:t>
            </a:r>
            <a:r>
              <a:rPr lang="en-US" sz="1800" dirty="0" err="1" smtClean="0">
                <a:latin typeface="Times New Roman" pitchFamily="18" charset="0"/>
              </a:rPr>
              <a:t>giáo</a:t>
            </a:r>
            <a:r>
              <a:rPr lang="en-US" sz="1800" dirty="0" smtClean="0">
                <a:latin typeface="Times New Roman" pitchFamily="18" charset="0"/>
              </a:rPr>
              <a:t> </a:t>
            </a:r>
            <a:r>
              <a:rPr lang="en-US" sz="1800" dirty="0" err="1" smtClean="0">
                <a:latin typeface="Times New Roman" pitchFamily="18" charset="0"/>
              </a:rPr>
              <a:t>dục</a:t>
            </a:r>
            <a:r>
              <a:rPr lang="en-US" sz="1800" dirty="0" smtClean="0">
                <a:latin typeface="Times New Roman" pitchFamily="18" charset="0"/>
              </a:rPr>
              <a:t> </a:t>
            </a:r>
            <a:r>
              <a:rPr lang="en-US" sz="1800" dirty="0" err="1" smtClean="0">
                <a:latin typeface="Times New Roman" pitchFamily="18" charset="0"/>
              </a:rPr>
              <a:t>pháp</a:t>
            </a:r>
            <a:r>
              <a:rPr lang="en-US" sz="1800" dirty="0" smtClean="0">
                <a:latin typeface="Times New Roman" pitchFamily="18" charset="0"/>
              </a:rPr>
              <a:t> </a:t>
            </a:r>
            <a:r>
              <a:rPr lang="en-US" sz="1800" dirty="0" err="1" smtClean="0">
                <a:latin typeface="Times New Roman" pitchFamily="18" charset="0"/>
              </a:rPr>
              <a:t>luật</a:t>
            </a:r>
            <a:r>
              <a:rPr lang="en-US" sz="1800" dirty="0" smtClean="0">
                <a:latin typeface="Times New Roman" pitchFamily="18" charset="0"/>
              </a:rPr>
              <a:t> </a:t>
            </a:r>
            <a:r>
              <a:rPr lang="en-US" sz="1800" dirty="0" err="1" smtClean="0">
                <a:latin typeface="Times New Roman" pitchFamily="18" charset="0"/>
              </a:rPr>
              <a:t>về</a:t>
            </a:r>
            <a:r>
              <a:rPr lang="en-US" sz="1800" dirty="0" smtClean="0">
                <a:latin typeface="Times New Roman" pitchFamily="18" charset="0"/>
              </a:rPr>
              <a:t> </a:t>
            </a:r>
            <a:r>
              <a:rPr lang="en-US" sz="1800" dirty="0" err="1" smtClean="0">
                <a:latin typeface="Times New Roman" pitchFamily="18" charset="0"/>
              </a:rPr>
              <a:t>phòng</a:t>
            </a:r>
            <a:r>
              <a:rPr lang="en-US" sz="1800" dirty="0" smtClean="0">
                <a:latin typeface="Times New Roman" pitchFamily="18" charset="0"/>
              </a:rPr>
              <a:t> </a:t>
            </a:r>
            <a:r>
              <a:rPr lang="en-US" sz="1800" dirty="0" err="1" smtClean="0">
                <a:latin typeface="Times New Roman" pitchFamily="18" charset="0"/>
              </a:rPr>
              <a:t>chống</a:t>
            </a:r>
            <a:r>
              <a:rPr lang="en-US" sz="1800" dirty="0" smtClean="0">
                <a:latin typeface="Times New Roman" pitchFamily="18" charset="0"/>
              </a:rPr>
              <a:t> ma </a:t>
            </a:r>
            <a:r>
              <a:rPr lang="en-US" sz="1800" dirty="0" err="1" smtClean="0">
                <a:latin typeface="Times New Roman" pitchFamily="18" charset="0"/>
              </a:rPr>
              <a:t>túy</a:t>
            </a:r>
            <a:r>
              <a:rPr lang="en-US" sz="1800" dirty="0" smtClean="0">
                <a:latin typeface="Times New Roman" pitchFamily="18" charset="0"/>
              </a:rPr>
              <a:t> </a:t>
            </a:r>
            <a:r>
              <a:rPr lang="en-US" sz="1800" dirty="0" err="1" smtClean="0">
                <a:latin typeface="Times New Roman" pitchFamily="18" charset="0"/>
              </a:rPr>
              <a:t>cho</a:t>
            </a:r>
            <a:r>
              <a:rPr lang="en-US" sz="1800" dirty="0" smtClean="0">
                <a:latin typeface="Times New Roman" pitchFamily="18" charset="0"/>
              </a:rPr>
              <a:t> </a:t>
            </a:r>
            <a:r>
              <a:rPr lang="en-US" sz="1800" dirty="0" err="1" smtClean="0">
                <a:latin typeface="Times New Roman" pitchFamily="18" charset="0"/>
              </a:rPr>
              <a:t>người</a:t>
            </a:r>
            <a:r>
              <a:rPr lang="en-US" sz="1800" dirty="0" smtClean="0">
                <a:latin typeface="Times New Roman" pitchFamily="18" charset="0"/>
              </a:rPr>
              <a:t> </a:t>
            </a:r>
            <a:r>
              <a:rPr lang="en-US" sz="1800" dirty="0" err="1" smtClean="0">
                <a:latin typeface="Times New Roman" pitchFamily="18" charset="0"/>
              </a:rPr>
              <a:t>nghiện</a:t>
            </a:r>
            <a:r>
              <a:rPr lang="en-US" sz="1800" dirty="0" smtClean="0">
                <a:latin typeface="Times New Roman" pitchFamily="18" charset="0"/>
              </a:rPr>
              <a:t>, </a:t>
            </a:r>
            <a:r>
              <a:rPr lang="en-US" sz="1800" dirty="0" err="1" smtClean="0">
                <a:latin typeface="Times New Roman" pitchFamily="18" charset="0"/>
              </a:rPr>
              <a:t>để</a:t>
            </a:r>
            <a:r>
              <a:rPr lang="en-US" sz="1800" dirty="0" smtClean="0">
                <a:latin typeface="Times New Roman" pitchFamily="18" charset="0"/>
              </a:rPr>
              <a:t> </a:t>
            </a:r>
            <a:r>
              <a:rPr lang="en-US" sz="1800" dirty="0" err="1" smtClean="0">
                <a:latin typeface="Times New Roman" pitchFamily="18" charset="0"/>
              </a:rPr>
              <a:t>họ</a:t>
            </a:r>
            <a:r>
              <a:rPr lang="en-US" sz="1800" dirty="0" smtClean="0">
                <a:latin typeface="Times New Roman" pitchFamily="18" charset="0"/>
              </a:rPr>
              <a:t> </a:t>
            </a:r>
            <a:r>
              <a:rPr lang="en-US" sz="1800" dirty="0" err="1" smtClean="0">
                <a:latin typeface="Times New Roman" pitchFamily="18" charset="0"/>
              </a:rPr>
              <a:t>hiểu</a:t>
            </a:r>
            <a:r>
              <a:rPr lang="en-US" sz="1800" dirty="0" smtClean="0">
                <a:latin typeface="Times New Roman" pitchFamily="18" charset="0"/>
              </a:rPr>
              <a:t> </a:t>
            </a:r>
            <a:r>
              <a:rPr lang="en-US" sz="1800" dirty="0" err="1" smtClean="0">
                <a:latin typeface="Times New Roman" pitchFamily="18" charset="0"/>
              </a:rPr>
              <a:t>rõ</a:t>
            </a:r>
            <a:r>
              <a:rPr lang="en-US" sz="1800" dirty="0" smtClean="0">
                <a:latin typeface="Times New Roman" pitchFamily="18" charset="0"/>
              </a:rPr>
              <a:t> </a:t>
            </a:r>
            <a:r>
              <a:rPr lang="en-US" sz="1800" dirty="0" err="1" smtClean="0">
                <a:latin typeface="Times New Roman" pitchFamily="18" charset="0"/>
              </a:rPr>
              <a:t>chính</a:t>
            </a:r>
            <a:r>
              <a:rPr lang="en-US" sz="1800" dirty="0" smtClean="0">
                <a:latin typeface="Times New Roman" pitchFamily="18" charset="0"/>
              </a:rPr>
              <a:t> </a:t>
            </a:r>
            <a:r>
              <a:rPr lang="en-US" sz="1800" dirty="0" err="1" smtClean="0">
                <a:latin typeface="Times New Roman" pitchFamily="18" charset="0"/>
              </a:rPr>
              <a:t>sách</a:t>
            </a:r>
            <a:r>
              <a:rPr lang="en-US" sz="1800" dirty="0" smtClean="0">
                <a:latin typeface="Times New Roman" pitchFamily="18" charset="0"/>
              </a:rPr>
              <a:t> </a:t>
            </a:r>
            <a:r>
              <a:rPr lang="en-US" sz="1800" dirty="0" err="1" smtClean="0">
                <a:latin typeface="Times New Roman" pitchFamily="18" charset="0"/>
              </a:rPr>
              <a:t>pháp</a:t>
            </a:r>
            <a:r>
              <a:rPr lang="en-US" sz="1800" dirty="0" smtClean="0">
                <a:latin typeface="Times New Roman" pitchFamily="18" charset="0"/>
              </a:rPr>
              <a:t> </a:t>
            </a:r>
            <a:r>
              <a:rPr lang="en-US" sz="1800" dirty="0" err="1" smtClean="0">
                <a:latin typeface="Times New Roman" pitchFamily="18" charset="0"/>
              </a:rPr>
              <a:t>luật</a:t>
            </a:r>
            <a:r>
              <a:rPr lang="en-US" sz="1800" dirty="0" smtClean="0">
                <a:latin typeface="Times New Roman" pitchFamily="18" charset="0"/>
              </a:rPr>
              <a:t> </a:t>
            </a:r>
            <a:r>
              <a:rPr lang="en-US" sz="1800" dirty="0" err="1" smtClean="0">
                <a:latin typeface="Times New Roman" pitchFamily="18" charset="0"/>
              </a:rPr>
              <a:t>của</a:t>
            </a:r>
            <a:r>
              <a:rPr lang="en-US" sz="1800" dirty="0" smtClean="0">
                <a:latin typeface="Times New Roman" pitchFamily="18" charset="0"/>
              </a:rPr>
              <a:t> </a:t>
            </a:r>
            <a:r>
              <a:rPr lang="en-US" sz="1800" dirty="0" err="1" smtClean="0">
                <a:latin typeface="Times New Roman" pitchFamily="18" charset="0"/>
              </a:rPr>
              <a:t>nhà</a:t>
            </a:r>
            <a:r>
              <a:rPr lang="en-US" sz="1800" dirty="0" smtClean="0">
                <a:latin typeface="Times New Roman" pitchFamily="18" charset="0"/>
              </a:rPr>
              <a:t> </a:t>
            </a:r>
            <a:r>
              <a:rPr lang="en-US" sz="1800" dirty="0" err="1" smtClean="0">
                <a:latin typeface="Times New Roman" pitchFamily="18" charset="0"/>
              </a:rPr>
              <a:t>nước</a:t>
            </a:r>
            <a:r>
              <a:rPr lang="en-US" sz="1800" dirty="0" smtClean="0">
                <a:latin typeface="Times New Roman" pitchFamily="18" charset="0"/>
              </a:rPr>
              <a:t> </a:t>
            </a:r>
            <a:r>
              <a:rPr lang="en-US" sz="1800" dirty="0" err="1" smtClean="0">
                <a:latin typeface="Times New Roman" pitchFamily="18" charset="0"/>
              </a:rPr>
              <a:t>về</a:t>
            </a:r>
            <a:r>
              <a:rPr lang="en-US" sz="1800" dirty="0" smtClean="0">
                <a:latin typeface="Times New Roman" pitchFamily="18" charset="0"/>
              </a:rPr>
              <a:t> </a:t>
            </a:r>
            <a:r>
              <a:rPr lang="en-US" sz="1800" dirty="0" err="1" smtClean="0">
                <a:latin typeface="Times New Roman" pitchFamily="18" charset="0"/>
              </a:rPr>
              <a:t>việc</a:t>
            </a:r>
            <a:r>
              <a:rPr lang="en-US" sz="1800" dirty="0" smtClean="0">
                <a:latin typeface="Times New Roman" pitchFamily="18" charset="0"/>
              </a:rPr>
              <a:t> </a:t>
            </a:r>
            <a:r>
              <a:rPr lang="en-US" sz="1800" dirty="0" err="1" smtClean="0">
                <a:latin typeface="Times New Roman" pitchFamily="18" charset="0"/>
              </a:rPr>
              <a:t>xử</a:t>
            </a:r>
            <a:r>
              <a:rPr lang="en-US" sz="1800" dirty="0" smtClean="0">
                <a:latin typeface="Times New Roman" pitchFamily="18" charset="0"/>
              </a:rPr>
              <a:t> </a:t>
            </a:r>
            <a:r>
              <a:rPr lang="en-US" sz="1800" dirty="0" err="1" smtClean="0">
                <a:latin typeface="Times New Roman" pitchFamily="18" charset="0"/>
              </a:rPr>
              <a:t>lý</a:t>
            </a:r>
            <a:r>
              <a:rPr lang="en-US" sz="1800" dirty="0" smtClean="0">
                <a:latin typeface="Times New Roman" pitchFamily="18" charset="0"/>
              </a:rPr>
              <a:t> </a:t>
            </a:r>
            <a:r>
              <a:rPr lang="en-US" sz="1800" dirty="0" err="1" smtClean="0">
                <a:latin typeface="Times New Roman" pitchFamily="18" charset="0"/>
              </a:rPr>
              <a:t>những</a:t>
            </a:r>
            <a:r>
              <a:rPr lang="en-US" sz="1800" dirty="0" smtClean="0">
                <a:latin typeface="Times New Roman" pitchFamily="18" charset="0"/>
              </a:rPr>
              <a:t> </a:t>
            </a:r>
            <a:r>
              <a:rPr lang="en-US" sz="1800" dirty="0" err="1" smtClean="0">
                <a:latin typeface="Times New Roman" pitchFamily="18" charset="0"/>
              </a:rPr>
              <a:t>hành</a:t>
            </a:r>
            <a:r>
              <a:rPr lang="en-US" sz="1800" dirty="0" smtClean="0">
                <a:latin typeface="Times New Roman" pitchFamily="18" charset="0"/>
              </a:rPr>
              <a:t> vi </a:t>
            </a:r>
            <a:r>
              <a:rPr lang="en-US" sz="1800" dirty="0" err="1" smtClean="0">
                <a:latin typeface="Times New Roman" pitchFamily="18" charset="0"/>
              </a:rPr>
              <a:t>vi</a:t>
            </a:r>
            <a:r>
              <a:rPr lang="en-US" sz="1800" dirty="0" smtClean="0">
                <a:latin typeface="Times New Roman" pitchFamily="18" charset="0"/>
              </a:rPr>
              <a:t> </a:t>
            </a:r>
            <a:r>
              <a:rPr lang="en-US" sz="1800" dirty="0" err="1" smtClean="0">
                <a:latin typeface="Times New Roman" pitchFamily="18" charset="0"/>
              </a:rPr>
              <a:t>phạm</a:t>
            </a:r>
            <a:r>
              <a:rPr lang="en-US" sz="1800" dirty="0" smtClean="0">
                <a:latin typeface="Times New Roman" pitchFamily="18" charset="0"/>
              </a:rPr>
              <a:t> </a:t>
            </a:r>
            <a:r>
              <a:rPr lang="en-US" sz="1800" dirty="0" err="1" smtClean="0">
                <a:latin typeface="Times New Roman" pitchFamily="18" charset="0"/>
              </a:rPr>
              <a:t>pháp</a:t>
            </a:r>
            <a:r>
              <a:rPr lang="en-US" sz="1800" dirty="0" smtClean="0">
                <a:latin typeface="Times New Roman" pitchFamily="18" charset="0"/>
              </a:rPr>
              <a:t> </a:t>
            </a:r>
            <a:r>
              <a:rPr lang="en-US" sz="1800" dirty="0" err="1" smtClean="0">
                <a:latin typeface="Times New Roman" pitchFamily="18" charset="0"/>
              </a:rPr>
              <a:t>luật</a:t>
            </a:r>
            <a:r>
              <a:rPr lang="en-US" sz="1800" dirty="0" smtClean="0">
                <a:latin typeface="Times New Roman" pitchFamily="18" charset="0"/>
              </a:rPr>
              <a:t> </a:t>
            </a:r>
            <a:r>
              <a:rPr lang="en-US" sz="1800" dirty="0" err="1" smtClean="0">
                <a:latin typeface="Times New Roman" pitchFamily="18" charset="0"/>
              </a:rPr>
              <a:t>về</a:t>
            </a:r>
            <a:r>
              <a:rPr lang="en-US" sz="1800" dirty="0" smtClean="0">
                <a:latin typeface="Times New Roman" pitchFamily="18" charset="0"/>
              </a:rPr>
              <a:t> ma </a:t>
            </a:r>
            <a:r>
              <a:rPr lang="en-US" sz="1800" dirty="0" err="1" smtClean="0">
                <a:latin typeface="Times New Roman" pitchFamily="18" charset="0"/>
              </a:rPr>
              <a:t>túy</a:t>
            </a:r>
            <a:r>
              <a:rPr lang="en-US" sz="1800" dirty="0" smtClean="0">
                <a:latin typeface="Times New Roman" pitchFamily="18" charset="0"/>
              </a:rPr>
              <a:t> </a:t>
            </a:r>
            <a:r>
              <a:rPr lang="en-US" sz="1800" dirty="0" err="1" smtClean="0">
                <a:latin typeface="Times New Roman" pitchFamily="18" charset="0"/>
              </a:rPr>
              <a:t>và</a:t>
            </a:r>
            <a:r>
              <a:rPr lang="en-US" sz="1800" dirty="0" smtClean="0">
                <a:latin typeface="Times New Roman" pitchFamily="18" charset="0"/>
              </a:rPr>
              <a:t> </a:t>
            </a:r>
            <a:r>
              <a:rPr lang="en-US" sz="1800" dirty="0" err="1" smtClean="0">
                <a:latin typeface="Times New Roman" pitchFamily="18" charset="0"/>
              </a:rPr>
              <a:t>hậu</a:t>
            </a:r>
            <a:r>
              <a:rPr lang="en-US" sz="1800" dirty="0" smtClean="0">
                <a:latin typeface="Times New Roman" pitchFamily="18" charset="0"/>
              </a:rPr>
              <a:t> </a:t>
            </a:r>
            <a:r>
              <a:rPr lang="en-US" sz="1800" dirty="0" err="1" smtClean="0">
                <a:latin typeface="Times New Roman" pitchFamily="18" charset="0"/>
              </a:rPr>
              <a:t>quả</a:t>
            </a:r>
            <a:r>
              <a:rPr lang="en-US" sz="1800" dirty="0" smtClean="0">
                <a:latin typeface="Times New Roman" pitchFamily="18" charset="0"/>
              </a:rPr>
              <a:t> </a:t>
            </a:r>
            <a:r>
              <a:rPr lang="en-US" sz="1800" dirty="0" err="1" smtClean="0">
                <a:latin typeface="Times New Roman" pitchFamily="18" charset="0"/>
              </a:rPr>
              <a:t>pháp</a:t>
            </a:r>
            <a:r>
              <a:rPr lang="en-US" sz="1800" dirty="0" smtClean="0">
                <a:latin typeface="Times New Roman" pitchFamily="18" charset="0"/>
              </a:rPr>
              <a:t> </a:t>
            </a:r>
            <a:r>
              <a:rPr lang="en-US" sz="1800" dirty="0" err="1" smtClean="0">
                <a:latin typeface="Times New Roman" pitchFamily="18" charset="0"/>
              </a:rPr>
              <a:t>lý</a:t>
            </a:r>
            <a:r>
              <a:rPr lang="en-US" sz="1800" dirty="0" smtClean="0">
                <a:latin typeface="Times New Roman" pitchFamily="18" charset="0"/>
              </a:rPr>
              <a:t> </a:t>
            </a:r>
            <a:r>
              <a:rPr lang="en-US" sz="1800" dirty="0" err="1" smtClean="0">
                <a:latin typeface="Times New Roman" pitchFamily="18" charset="0"/>
              </a:rPr>
              <a:t>của</a:t>
            </a:r>
            <a:r>
              <a:rPr lang="en-US" sz="1800" dirty="0" smtClean="0">
                <a:latin typeface="Times New Roman" pitchFamily="18" charset="0"/>
              </a:rPr>
              <a:t> </a:t>
            </a:r>
            <a:r>
              <a:rPr lang="en-US" sz="1800" dirty="0" err="1" smtClean="0">
                <a:latin typeface="Times New Roman" pitchFamily="18" charset="0"/>
              </a:rPr>
              <a:t>những</a:t>
            </a:r>
            <a:r>
              <a:rPr lang="en-US" sz="1800" dirty="0" smtClean="0">
                <a:latin typeface="Times New Roman" pitchFamily="18" charset="0"/>
              </a:rPr>
              <a:t> </a:t>
            </a:r>
            <a:r>
              <a:rPr lang="en-US" sz="1800" dirty="0" err="1" smtClean="0">
                <a:latin typeface="Times New Roman" pitchFamily="18" charset="0"/>
              </a:rPr>
              <a:t>hành</a:t>
            </a:r>
            <a:r>
              <a:rPr lang="en-US" sz="1800" dirty="0" smtClean="0">
                <a:latin typeface="Times New Roman" pitchFamily="18" charset="0"/>
              </a:rPr>
              <a:t> vi </a:t>
            </a:r>
            <a:r>
              <a:rPr lang="en-US" sz="1800" dirty="0" err="1" smtClean="0">
                <a:latin typeface="Times New Roman" pitchFamily="18" charset="0"/>
              </a:rPr>
              <a:t>đó</a:t>
            </a:r>
            <a:r>
              <a:rPr lang="en-US" sz="1800" dirty="0" smtClean="0">
                <a:latin typeface="Times New Roman" pitchFamily="18" charset="0"/>
              </a:rPr>
              <a:t>.</a:t>
            </a:r>
          </a:p>
          <a:p>
            <a:pPr marL="282575" lvl="0" indent="-282575" algn="just" defTabSz="752475">
              <a:lnSpc>
                <a:spcPct val="120000"/>
              </a:lnSpc>
              <a:defRPr/>
            </a:pPr>
            <a:endParaRPr lang="en-US" sz="1800" kern="0" dirty="0" smtClean="0">
              <a:latin typeface="Times New Roman" pitchFamily="18" charset="0"/>
            </a:endParaRPr>
          </a:p>
          <a:p>
            <a:pPr marL="282575" lvl="0" indent="-282575" algn="just" defTabSz="752475">
              <a:lnSpc>
                <a:spcPct val="120000"/>
              </a:lnSpc>
              <a:defRPr/>
            </a:pPr>
            <a:endParaRPr lang="en-US" sz="1800" kern="0" dirty="0">
              <a:latin typeface="Times New Roman" pitchFamily="18" charset="0"/>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txBox="1">
            <a:spLocks noChangeArrowheads="1"/>
          </p:cNvSpPr>
          <p:nvPr/>
        </p:nvSpPr>
        <p:spPr bwMode="auto">
          <a:xfrm>
            <a:off x="563562" y="304800"/>
            <a:ext cx="7239000" cy="4572000"/>
          </a:xfrm>
          <a:prstGeom prst="rect">
            <a:avLst/>
          </a:prstGeom>
          <a:noFill/>
          <a:ln w="9525">
            <a:noFill/>
            <a:miter lim="800000"/>
            <a:headEnd/>
            <a:tailEnd/>
          </a:ln>
          <a:effectLst/>
        </p:spPr>
        <p:txBody>
          <a:bodyPr vert="horz" wrap="square" lIns="75237" tIns="37618" rIns="75237" bIns="37618" numCol="1" anchor="t" anchorCtr="0" compatLnSpc="1">
            <a:prstTxWarp prst="textNoShape">
              <a:avLst/>
            </a:prstTxWarp>
          </a:bodyPr>
          <a:lstStyle/>
          <a:p>
            <a:pPr marL="282575" lvl="0" indent="-282575" algn="just" defTabSz="752475">
              <a:lnSpc>
                <a:spcPct val="120000"/>
              </a:lnSpc>
              <a:defRPr/>
            </a:pPr>
            <a:r>
              <a:rPr lang="en-US" sz="1800" dirty="0">
                <a:latin typeface="Times New Roman" pitchFamily="18" charset="0"/>
              </a:rPr>
              <a:t>	</a:t>
            </a:r>
            <a:r>
              <a:rPr lang="en-US" sz="1800" dirty="0" smtClean="0">
                <a:latin typeface="Times New Roman" pitchFamily="18" charset="0"/>
              </a:rPr>
              <a:t>- </a:t>
            </a:r>
            <a:r>
              <a:rPr lang="en-US" sz="1800" dirty="0" err="1" smtClean="0">
                <a:latin typeface="Times New Roman" pitchFamily="18" charset="0"/>
              </a:rPr>
              <a:t>Phối</a:t>
            </a:r>
            <a:r>
              <a:rPr lang="en-US" sz="1800" dirty="0" smtClean="0">
                <a:latin typeface="Times New Roman" pitchFamily="18" charset="0"/>
              </a:rPr>
              <a:t> </a:t>
            </a:r>
            <a:r>
              <a:rPr lang="en-US" sz="1800" dirty="0" err="1" smtClean="0">
                <a:latin typeface="Times New Roman" pitchFamily="18" charset="0"/>
              </a:rPr>
              <a:t>hợp</a:t>
            </a:r>
            <a:r>
              <a:rPr lang="en-US" sz="1800" dirty="0" smtClean="0">
                <a:latin typeface="Times New Roman" pitchFamily="18" charset="0"/>
              </a:rPr>
              <a:t> </a:t>
            </a:r>
            <a:r>
              <a:rPr lang="en-US" sz="1800" dirty="0" err="1" smtClean="0">
                <a:latin typeface="Times New Roman" pitchFamily="18" charset="0"/>
              </a:rPr>
              <a:t>với</a:t>
            </a:r>
            <a:r>
              <a:rPr lang="en-US" sz="1800" dirty="0" smtClean="0">
                <a:latin typeface="Times New Roman" pitchFamily="18" charset="0"/>
              </a:rPr>
              <a:t> </a:t>
            </a:r>
            <a:r>
              <a:rPr lang="en-US" sz="1800" dirty="0" err="1" smtClean="0">
                <a:latin typeface="Times New Roman" pitchFamily="18" charset="0"/>
              </a:rPr>
              <a:t>gia</a:t>
            </a:r>
            <a:r>
              <a:rPr lang="en-US" sz="1800" dirty="0" smtClean="0">
                <a:latin typeface="Times New Roman" pitchFamily="18" charset="0"/>
              </a:rPr>
              <a:t> </a:t>
            </a:r>
            <a:r>
              <a:rPr lang="en-US" sz="1800" dirty="0" err="1" smtClean="0">
                <a:latin typeface="Times New Roman" pitchFamily="18" charset="0"/>
              </a:rPr>
              <a:t>đình</a:t>
            </a:r>
            <a:r>
              <a:rPr lang="en-US" sz="1800" dirty="0" smtClean="0">
                <a:latin typeface="Times New Roman" pitchFamily="18" charset="0"/>
              </a:rPr>
              <a:t>, </a:t>
            </a:r>
            <a:r>
              <a:rPr lang="en-US" sz="1800" dirty="0" err="1" smtClean="0">
                <a:latin typeface="Times New Roman" pitchFamily="18" charset="0"/>
              </a:rPr>
              <a:t>nhà</a:t>
            </a:r>
            <a:r>
              <a:rPr lang="en-US" sz="1800" dirty="0" smtClean="0">
                <a:latin typeface="Times New Roman" pitchFamily="18" charset="0"/>
              </a:rPr>
              <a:t> </a:t>
            </a:r>
            <a:r>
              <a:rPr lang="en-US" sz="1800" dirty="0" err="1" smtClean="0">
                <a:latin typeface="Times New Roman" pitchFamily="18" charset="0"/>
              </a:rPr>
              <a:t>trường</a:t>
            </a:r>
            <a:r>
              <a:rPr lang="en-US" sz="1800" dirty="0" smtClean="0">
                <a:latin typeface="Times New Roman" pitchFamily="18" charset="0"/>
              </a:rPr>
              <a:t> </a:t>
            </a:r>
            <a:r>
              <a:rPr lang="en-US" sz="1800" dirty="0" err="1" smtClean="0">
                <a:latin typeface="Times New Roman" pitchFamily="18" charset="0"/>
              </a:rPr>
              <a:t>trong</a:t>
            </a:r>
            <a:r>
              <a:rPr lang="en-US" sz="1800" dirty="0" smtClean="0">
                <a:latin typeface="Times New Roman" pitchFamily="18" charset="0"/>
              </a:rPr>
              <a:t> </a:t>
            </a:r>
            <a:r>
              <a:rPr lang="en-US" sz="1800" dirty="0" err="1" smtClean="0">
                <a:latin typeface="Times New Roman" pitchFamily="18" charset="0"/>
              </a:rPr>
              <a:t>việc</a:t>
            </a:r>
            <a:r>
              <a:rPr lang="en-US" sz="1800" dirty="0" smtClean="0">
                <a:latin typeface="Times New Roman" pitchFamily="18" charset="0"/>
              </a:rPr>
              <a:t> </a:t>
            </a:r>
            <a:r>
              <a:rPr lang="en-US" sz="1800" dirty="0" err="1" smtClean="0">
                <a:latin typeface="Times New Roman" pitchFamily="18" charset="0"/>
              </a:rPr>
              <a:t>tuyên</a:t>
            </a:r>
            <a:r>
              <a:rPr lang="en-US" sz="1800" dirty="0" smtClean="0">
                <a:latin typeface="Times New Roman" pitchFamily="18" charset="0"/>
              </a:rPr>
              <a:t> </a:t>
            </a:r>
            <a:r>
              <a:rPr lang="en-US" sz="1800" dirty="0" err="1" smtClean="0">
                <a:latin typeface="Times New Roman" pitchFamily="18" charset="0"/>
              </a:rPr>
              <a:t>truyền</a:t>
            </a:r>
            <a:r>
              <a:rPr lang="en-US" sz="1800" dirty="0" smtClean="0">
                <a:latin typeface="Times New Roman" pitchFamily="18" charset="0"/>
              </a:rPr>
              <a:t> </a:t>
            </a:r>
            <a:r>
              <a:rPr lang="en-US" sz="1800" dirty="0" err="1" smtClean="0">
                <a:latin typeface="Times New Roman" pitchFamily="18" charset="0"/>
              </a:rPr>
              <a:t>cách</a:t>
            </a:r>
            <a:r>
              <a:rPr lang="en-US" sz="1800" dirty="0" smtClean="0">
                <a:latin typeface="Times New Roman" pitchFamily="18" charset="0"/>
              </a:rPr>
              <a:t> </a:t>
            </a:r>
            <a:r>
              <a:rPr lang="en-US" sz="1800" dirty="0" err="1" smtClean="0">
                <a:latin typeface="Times New Roman" pitchFamily="18" charset="0"/>
              </a:rPr>
              <a:t>phòng</a:t>
            </a:r>
            <a:r>
              <a:rPr lang="en-US" sz="1800" dirty="0">
                <a:latin typeface="Times New Roman" pitchFamily="18" charset="0"/>
              </a:rPr>
              <a:t> </a:t>
            </a:r>
            <a:r>
              <a:rPr lang="en-US" sz="1800" dirty="0" err="1" smtClean="0">
                <a:latin typeface="Times New Roman" pitchFamily="18" charset="0"/>
              </a:rPr>
              <a:t>chống</a:t>
            </a:r>
            <a:r>
              <a:rPr lang="en-US" sz="1800" dirty="0" smtClean="0">
                <a:latin typeface="Times New Roman" pitchFamily="18" charset="0"/>
              </a:rPr>
              <a:t> ma </a:t>
            </a:r>
            <a:r>
              <a:rPr lang="en-US" sz="1800" dirty="0" err="1" smtClean="0">
                <a:latin typeface="Times New Roman" pitchFamily="18" charset="0"/>
              </a:rPr>
              <a:t>túy</a:t>
            </a:r>
            <a:r>
              <a:rPr lang="en-US" sz="1800" dirty="0" smtClean="0">
                <a:latin typeface="Times New Roman" pitchFamily="18" charset="0"/>
              </a:rPr>
              <a:t>, </a:t>
            </a:r>
            <a:r>
              <a:rPr lang="en-US" sz="1800" dirty="0" err="1" smtClean="0">
                <a:latin typeface="Times New Roman" pitchFamily="18" charset="0"/>
              </a:rPr>
              <a:t>giáo</a:t>
            </a:r>
            <a:r>
              <a:rPr lang="en-US" sz="1800" dirty="0" smtClean="0">
                <a:latin typeface="Times New Roman" pitchFamily="18" charset="0"/>
              </a:rPr>
              <a:t> </a:t>
            </a:r>
            <a:r>
              <a:rPr lang="en-US" sz="1800" dirty="0" err="1" smtClean="0">
                <a:latin typeface="Times New Roman" pitchFamily="18" charset="0"/>
              </a:rPr>
              <a:t>dục</a:t>
            </a:r>
            <a:r>
              <a:rPr lang="en-US" sz="1800" dirty="0" smtClean="0">
                <a:latin typeface="Times New Roman" pitchFamily="18" charset="0"/>
              </a:rPr>
              <a:t> </a:t>
            </a:r>
            <a:r>
              <a:rPr lang="en-US" sz="1800" dirty="0" err="1" smtClean="0">
                <a:latin typeface="Times New Roman" pitchFamily="18" charset="0"/>
              </a:rPr>
              <a:t>lối</a:t>
            </a:r>
            <a:r>
              <a:rPr lang="en-US" sz="1800" dirty="0" smtClean="0">
                <a:latin typeface="Times New Roman" pitchFamily="18" charset="0"/>
              </a:rPr>
              <a:t> </a:t>
            </a:r>
            <a:r>
              <a:rPr lang="en-US" sz="1800" dirty="0" err="1" smtClean="0">
                <a:latin typeface="Times New Roman" pitchFamily="18" charset="0"/>
              </a:rPr>
              <a:t>sống</a:t>
            </a:r>
            <a:r>
              <a:rPr lang="en-US" sz="1800" dirty="0" smtClean="0">
                <a:latin typeface="Times New Roman" pitchFamily="18" charset="0"/>
              </a:rPr>
              <a:t> </a:t>
            </a:r>
            <a:r>
              <a:rPr lang="en-US" sz="1800" dirty="0" err="1" smtClean="0">
                <a:latin typeface="Times New Roman" pitchFamily="18" charset="0"/>
              </a:rPr>
              <a:t>lành</a:t>
            </a:r>
            <a:r>
              <a:rPr lang="en-US" sz="1800" dirty="0" smtClean="0">
                <a:latin typeface="Times New Roman" pitchFamily="18" charset="0"/>
              </a:rPr>
              <a:t> </a:t>
            </a:r>
            <a:r>
              <a:rPr lang="en-US" sz="1800" dirty="0" err="1" smtClean="0">
                <a:latin typeface="Times New Roman" pitchFamily="18" charset="0"/>
              </a:rPr>
              <a:t>mạnh</a:t>
            </a:r>
            <a:r>
              <a:rPr lang="en-US" sz="1800" dirty="0" smtClean="0">
                <a:latin typeface="Times New Roman" pitchFamily="18" charset="0"/>
              </a:rPr>
              <a:t> </a:t>
            </a:r>
            <a:r>
              <a:rPr lang="en-US" sz="1800" dirty="0" err="1" smtClean="0">
                <a:latin typeface="Times New Roman" pitchFamily="18" charset="0"/>
              </a:rPr>
              <a:t>cho</a:t>
            </a:r>
            <a:r>
              <a:rPr lang="en-US" sz="1800" dirty="0" smtClean="0">
                <a:latin typeface="Times New Roman" pitchFamily="18" charset="0"/>
              </a:rPr>
              <a:t> </a:t>
            </a:r>
            <a:r>
              <a:rPr lang="en-US" sz="1800" dirty="0" err="1" smtClean="0">
                <a:latin typeface="Times New Roman" pitchFamily="18" charset="0"/>
              </a:rPr>
              <a:t>học</a:t>
            </a:r>
            <a:r>
              <a:rPr lang="en-US" sz="1800" dirty="0" smtClean="0">
                <a:latin typeface="Times New Roman" pitchFamily="18" charset="0"/>
              </a:rPr>
              <a:t> </a:t>
            </a:r>
            <a:r>
              <a:rPr lang="en-US" sz="1800" dirty="0" err="1" smtClean="0">
                <a:latin typeface="Times New Roman" pitchFamily="18" charset="0"/>
              </a:rPr>
              <a:t>sinh</a:t>
            </a:r>
            <a:r>
              <a:rPr lang="en-US" sz="1800" dirty="0" smtClean="0">
                <a:latin typeface="Times New Roman" pitchFamily="18" charset="0"/>
              </a:rPr>
              <a:t>, </a:t>
            </a:r>
            <a:r>
              <a:rPr lang="en-US" sz="1800" dirty="0" err="1" smtClean="0">
                <a:latin typeface="Times New Roman" pitchFamily="18" charset="0"/>
              </a:rPr>
              <a:t>sinh</a:t>
            </a:r>
            <a:r>
              <a:rPr lang="en-US" sz="1800" dirty="0" smtClean="0">
                <a:latin typeface="Times New Roman" pitchFamily="18" charset="0"/>
              </a:rPr>
              <a:t> </a:t>
            </a:r>
            <a:r>
              <a:rPr lang="en-US" sz="1800" dirty="0" err="1" smtClean="0">
                <a:latin typeface="Times New Roman" pitchFamily="18" charset="0"/>
              </a:rPr>
              <a:t>viên</a:t>
            </a:r>
            <a:r>
              <a:rPr lang="en-US" sz="1800" dirty="0" smtClean="0">
                <a:latin typeface="Times New Roman" pitchFamily="18" charset="0"/>
              </a:rPr>
              <a:t> </a:t>
            </a:r>
            <a:r>
              <a:rPr lang="en-US" sz="1800" dirty="0" err="1" smtClean="0">
                <a:latin typeface="Times New Roman" pitchFamily="18" charset="0"/>
              </a:rPr>
              <a:t>trong</a:t>
            </a:r>
            <a:r>
              <a:rPr lang="en-US" sz="1800" dirty="0">
                <a:latin typeface="Times New Roman" pitchFamily="18" charset="0"/>
              </a:rPr>
              <a:t> </a:t>
            </a:r>
            <a:r>
              <a:rPr lang="en-US" sz="1800" dirty="0" err="1" smtClean="0">
                <a:latin typeface="Times New Roman" pitchFamily="18" charset="0"/>
              </a:rPr>
              <a:t>nhà</a:t>
            </a:r>
            <a:r>
              <a:rPr lang="en-US" sz="1800" dirty="0" smtClean="0">
                <a:latin typeface="Times New Roman" pitchFamily="18" charset="0"/>
              </a:rPr>
              <a:t> </a:t>
            </a:r>
            <a:r>
              <a:rPr lang="en-US" sz="1800" dirty="0" err="1" smtClean="0">
                <a:latin typeface="Times New Roman" pitchFamily="18" charset="0"/>
              </a:rPr>
              <a:t>trường</a:t>
            </a:r>
            <a:r>
              <a:rPr lang="en-US" sz="1800" dirty="0" smtClean="0">
                <a:latin typeface="Times New Roman" pitchFamily="18" charset="0"/>
              </a:rPr>
              <a:t> </a:t>
            </a:r>
            <a:r>
              <a:rPr lang="en-US" sz="1800" dirty="0" err="1" smtClean="0">
                <a:latin typeface="Times New Roman" pitchFamily="18" charset="0"/>
              </a:rPr>
              <a:t>không</a:t>
            </a:r>
            <a:r>
              <a:rPr lang="en-US" sz="1800" dirty="0" smtClean="0">
                <a:latin typeface="Times New Roman" pitchFamily="18" charset="0"/>
              </a:rPr>
              <a:t> </a:t>
            </a:r>
            <a:r>
              <a:rPr lang="en-US" sz="1800" dirty="0" err="1" smtClean="0">
                <a:latin typeface="Times New Roman" pitchFamily="18" charset="0"/>
              </a:rPr>
              <a:t>tham</a:t>
            </a:r>
            <a:r>
              <a:rPr lang="en-US" sz="1800" dirty="0" smtClean="0">
                <a:latin typeface="Times New Roman" pitchFamily="18" charset="0"/>
              </a:rPr>
              <a:t> </a:t>
            </a:r>
            <a:r>
              <a:rPr lang="en-US" sz="1800" dirty="0" err="1" smtClean="0">
                <a:latin typeface="Times New Roman" pitchFamily="18" charset="0"/>
              </a:rPr>
              <a:t>gia</a:t>
            </a:r>
            <a:r>
              <a:rPr lang="en-US" sz="1800" dirty="0" smtClean="0">
                <a:latin typeface="Times New Roman" pitchFamily="18" charset="0"/>
              </a:rPr>
              <a:t> </a:t>
            </a:r>
            <a:r>
              <a:rPr lang="en-US" sz="1800" dirty="0" err="1" smtClean="0">
                <a:latin typeface="Times New Roman" pitchFamily="18" charset="0"/>
              </a:rPr>
              <a:t>cào</a:t>
            </a:r>
            <a:r>
              <a:rPr lang="en-US" sz="1800" dirty="0" smtClean="0">
                <a:latin typeface="Times New Roman" pitchFamily="18" charset="0"/>
              </a:rPr>
              <a:t> </a:t>
            </a:r>
            <a:r>
              <a:rPr lang="en-US" sz="1800" dirty="0" err="1" smtClean="0">
                <a:latin typeface="Times New Roman" pitchFamily="18" charset="0"/>
              </a:rPr>
              <a:t>các</a:t>
            </a:r>
            <a:r>
              <a:rPr lang="en-US" sz="1800" dirty="0" smtClean="0">
                <a:latin typeface="Times New Roman" pitchFamily="18" charset="0"/>
              </a:rPr>
              <a:t> </a:t>
            </a:r>
            <a:r>
              <a:rPr lang="en-US" sz="1800" dirty="0" err="1" smtClean="0">
                <a:latin typeface="Times New Roman" pitchFamily="18" charset="0"/>
              </a:rPr>
              <a:t>tệ</a:t>
            </a:r>
            <a:r>
              <a:rPr lang="en-US" sz="1800" dirty="0" smtClean="0">
                <a:latin typeface="Times New Roman" pitchFamily="18" charset="0"/>
              </a:rPr>
              <a:t> </a:t>
            </a:r>
            <a:r>
              <a:rPr lang="en-US" sz="1800" dirty="0" err="1" smtClean="0">
                <a:latin typeface="Times New Roman" pitchFamily="18" charset="0"/>
              </a:rPr>
              <a:t>nạn</a:t>
            </a:r>
            <a:r>
              <a:rPr lang="en-US" sz="1800" dirty="0" smtClean="0">
                <a:latin typeface="Times New Roman" pitchFamily="18" charset="0"/>
              </a:rPr>
              <a:t> </a:t>
            </a:r>
            <a:r>
              <a:rPr lang="en-US" sz="1800" dirty="0" err="1" smtClean="0">
                <a:latin typeface="Times New Roman" pitchFamily="18" charset="0"/>
              </a:rPr>
              <a:t>xã</a:t>
            </a:r>
            <a:r>
              <a:rPr lang="en-US" sz="1800" dirty="0" smtClean="0">
                <a:latin typeface="Times New Roman" pitchFamily="18" charset="0"/>
              </a:rPr>
              <a:t> </a:t>
            </a:r>
            <a:r>
              <a:rPr lang="en-US" sz="1800" dirty="0" err="1" smtClean="0">
                <a:latin typeface="Times New Roman" pitchFamily="18" charset="0"/>
              </a:rPr>
              <a:t>hội</a:t>
            </a:r>
            <a:r>
              <a:rPr lang="en-US" sz="1800" dirty="0" smtClean="0">
                <a:latin typeface="Times New Roman" pitchFamily="18" charset="0"/>
              </a:rPr>
              <a:t>, </a:t>
            </a:r>
            <a:r>
              <a:rPr lang="en-US" sz="1800" dirty="0" err="1" smtClean="0">
                <a:latin typeface="Times New Roman" pitchFamily="18" charset="0"/>
              </a:rPr>
              <a:t>tạo</a:t>
            </a:r>
            <a:r>
              <a:rPr lang="en-US" sz="1800" dirty="0" smtClean="0">
                <a:latin typeface="Times New Roman" pitchFamily="18" charset="0"/>
              </a:rPr>
              <a:t> </a:t>
            </a:r>
            <a:r>
              <a:rPr lang="en-US" sz="1800" dirty="0" err="1" smtClean="0">
                <a:latin typeface="Times New Roman" pitchFamily="18" charset="0"/>
              </a:rPr>
              <a:t>ra</a:t>
            </a:r>
            <a:r>
              <a:rPr lang="en-US" sz="1800" dirty="0" smtClean="0">
                <a:latin typeface="Times New Roman" pitchFamily="18" charset="0"/>
              </a:rPr>
              <a:t> </a:t>
            </a:r>
            <a:r>
              <a:rPr lang="en-US" sz="1800" dirty="0" err="1" smtClean="0">
                <a:latin typeface="Times New Roman" pitchFamily="18" charset="0"/>
              </a:rPr>
              <a:t>môi</a:t>
            </a:r>
            <a:r>
              <a:rPr lang="en-US" sz="1800" dirty="0" smtClean="0">
                <a:latin typeface="Times New Roman" pitchFamily="18" charset="0"/>
              </a:rPr>
              <a:t> </a:t>
            </a:r>
            <a:r>
              <a:rPr lang="en-US" sz="1800" dirty="0" err="1" smtClean="0">
                <a:latin typeface="Times New Roman" pitchFamily="18" charset="0"/>
              </a:rPr>
              <a:t>trường</a:t>
            </a:r>
            <a:r>
              <a:rPr lang="en-US" sz="1800" dirty="0" smtClean="0">
                <a:latin typeface="Times New Roman" pitchFamily="18" charset="0"/>
              </a:rPr>
              <a:t> </a:t>
            </a:r>
            <a:r>
              <a:rPr lang="en-US" sz="1800" dirty="0" err="1" smtClean="0">
                <a:latin typeface="Times New Roman" pitchFamily="18" charset="0"/>
              </a:rPr>
              <a:t>giáo</a:t>
            </a:r>
            <a:r>
              <a:rPr lang="en-US" sz="1800" dirty="0" smtClean="0">
                <a:latin typeface="Times New Roman" pitchFamily="18" charset="0"/>
              </a:rPr>
              <a:t> </a:t>
            </a:r>
            <a:r>
              <a:rPr lang="en-US" sz="1800" dirty="0" err="1" smtClean="0">
                <a:latin typeface="Times New Roman" pitchFamily="18" charset="0"/>
              </a:rPr>
              <a:t>dục</a:t>
            </a:r>
            <a:r>
              <a:rPr lang="en-US" sz="1800" dirty="0" smtClean="0">
                <a:latin typeface="Times New Roman" pitchFamily="18" charset="0"/>
              </a:rPr>
              <a:t> </a:t>
            </a:r>
            <a:r>
              <a:rPr lang="en-US" sz="1800" dirty="0" err="1" smtClean="0">
                <a:latin typeface="Times New Roman" pitchFamily="18" charset="0"/>
              </a:rPr>
              <a:t>trong</a:t>
            </a:r>
            <a:r>
              <a:rPr lang="en-US" sz="1800" dirty="0" smtClean="0">
                <a:latin typeface="Times New Roman" pitchFamily="18" charset="0"/>
              </a:rPr>
              <a:t> </a:t>
            </a:r>
            <a:r>
              <a:rPr lang="en-US" sz="1800" dirty="0" err="1" smtClean="0">
                <a:latin typeface="Times New Roman" pitchFamily="18" charset="0"/>
              </a:rPr>
              <a:t>sạch</a:t>
            </a:r>
            <a:r>
              <a:rPr lang="en-US" sz="1800" dirty="0" smtClean="0">
                <a:latin typeface="Times New Roman" pitchFamily="18" charset="0"/>
              </a:rPr>
              <a:t>.</a:t>
            </a:r>
          </a:p>
          <a:p>
            <a:pPr marL="282575" lvl="0" indent="-282575" algn="just" defTabSz="752475">
              <a:lnSpc>
                <a:spcPct val="120000"/>
              </a:lnSpc>
              <a:defRPr/>
            </a:pPr>
            <a:r>
              <a:rPr lang="en-US" sz="1800" dirty="0">
                <a:latin typeface="Times New Roman" pitchFamily="18" charset="0"/>
              </a:rPr>
              <a:t>	</a:t>
            </a:r>
            <a:r>
              <a:rPr lang="en-US" sz="1800" dirty="0" smtClean="0">
                <a:latin typeface="Times New Roman" pitchFamily="18" charset="0"/>
              </a:rPr>
              <a:t>- </a:t>
            </a:r>
            <a:r>
              <a:rPr lang="en-US" sz="1800" dirty="0" err="1" smtClean="0">
                <a:latin typeface="Times New Roman" pitchFamily="18" charset="0"/>
              </a:rPr>
              <a:t>Đối</a:t>
            </a:r>
            <a:r>
              <a:rPr lang="en-US" sz="1800" dirty="0" smtClean="0">
                <a:latin typeface="Times New Roman" pitchFamily="18" charset="0"/>
              </a:rPr>
              <a:t> </a:t>
            </a:r>
            <a:r>
              <a:rPr lang="en-US" sz="1800" dirty="0" err="1" smtClean="0">
                <a:latin typeface="Times New Roman" pitchFamily="18" charset="0"/>
              </a:rPr>
              <a:t>với</a:t>
            </a:r>
            <a:r>
              <a:rPr lang="en-US" sz="1800" dirty="0" smtClean="0">
                <a:latin typeface="Times New Roman" pitchFamily="18" charset="0"/>
              </a:rPr>
              <a:t> </a:t>
            </a:r>
            <a:r>
              <a:rPr lang="en-US" sz="1800" dirty="0" err="1" smtClean="0">
                <a:latin typeface="Times New Roman" pitchFamily="18" charset="0"/>
              </a:rPr>
              <a:t>thanh</a:t>
            </a:r>
            <a:r>
              <a:rPr lang="en-US" sz="1800" dirty="0" smtClean="0">
                <a:latin typeface="Times New Roman" pitchFamily="18" charset="0"/>
              </a:rPr>
              <a:t> </a:t>
            </a:r>
            <a:r>
              <a:rPr lang="en-US" sz="1800" dirty="0" err="1" smtClean="0">
                <a:latin typeface="Times New Roman" pitchFamily="18" charset="0"/>
              </a:rPr>
              <a:t>thiếu</a:t>
            </a:r>
            <a:r>
              <a:rPr lang="en-US" sz="1800" dirty="0" smtClean="0">
                <a:latin typeface="Times New Roman" pitchFamily="18" charset="0"/>
              </a:rPr>
              <a:t> </a:t>
            </a:r>
            <a:r>
              <a:rPr lang="en-US" sz="1800" dirty="0" err="1" smtClean="0">
                <a:latin typeface="Times New Roman" pitchFamily="18" charset="0"/>
              </a:rPr>
              <a:t>niên</a:t>
            </a:r>
            <a:r>
              <a:rPr lang="en-US" sz="1800" dirty="0" smtClean="0">
                <a:latin typeface="Times New Roman" pitchFamily="18" charset="0"/>
              </a:rPr>
              <a:t> </a:t>
            </a:r>
            <a:r>
              <a:rPr lang="en-US" sz="1800" dirty="0" err="1" smtClean="0">
                <a:latin typeface="Times New Roman" pitchFamily="18" charset="0"/>
              </a:rPr>
              <a:t>hiện</a:t>
            </a:r>
            <a:r>
              <a:rPr lang="en-US" sz="1800" dirty="0" smtClean="0">
                <a:latin typeface="Times New Roman" pitchFamily="18" charset="0"/>
              </a:rPr>
              <a:t> nay, </a:t>
            </a:r>
            <a:r>
              <a:rPr lang="en-US" sz="1800" dirty="0" err="1" smtClean="0">
                <a:latin typeface="Times New Roman" pitchFamily="18" charset="0"/>
              </a:rPr>
              <a:t>kể</a:t>
            </a:r>
            <a:r>
              <a:rPr lang="en-US" sz="1800" dirty="0" smtClean="0">
                <a:latin typeface="Times New Roman" pitchFamily="18" charset="0"/>
              </a:rPr>
              <a:t> </a:t>
            </a:r>
            <a:r>
              <a:rPr lang="en-US" sz="1800" dirty="0" err="1" smtClean="0">
                <a:latin typeface="Times New Roman" pitchFamily="18" charset="0"/>
              </a:rPr>
              <a:t>cả</a:t>
            </a:r>
            <a:r>
              <a:rPr lang="en-US" sz="1800" dirty="0" smtClean="0">
                <a:latin typeface="Times New Roman" pitchFamily="18" charset="0"/>
              </a:rPr>
              <a:t> </a:t>
            </a:r>
            <a:r>
              <a:rPr lang="en-US" sz="1800" dirty="0" err="1" smtClean="0">
                <a:latin typeface="Times New Roman" pitchFamily="18" charset="0"/>
              </a:rPr>
              <a:t>thanh</a:t>
            </a:r>
            <a:r>
              <a:rPr lang="en-US" sz="1800" dirty="0" smtClean="0">
                <a:latin typeface="Times New Roman" pitchFamily="18" charset="0"/>
              </a:rPr>
              <a:t> </a:t>
            </a:r>
            <a:r>
              <a:rPr lang="en-US" sz="1800" dirty="0" err="1" smtClean="0">
                <a:latin typeface="Times New Roman" pitchFamily="18" charset="0"/>
              </a:rPr>
              <a:t>niên</a:t>
            </a:r>
            <a:r>
              <a:rPr lang="en-US" sz="1800" dirty="0" smtClean="0">
                <a:latin typeface="Times New Roman" pitchFamily="18" charset="0"/>
              </a:rPr>
              <a:t> </a:t>
            </a:r>
            <a:r>
              <a:rPr lang="en-US" sz="1800" dirty="0" err="1" smtClean="0">
                <a:latin typeface="Times New Roman" pitchFamily="18" charset="0"/>
              </a:rPr>
              <a:t>rất</a:t>
            </a:r>
            <a:r>
              <a:rPr lang="en-US" sz="1800" dirty="0" smtClean="0">
                <a:latin typeface="Times New Roman" pitchFamily="18" charset="0"/>
              </a:rPr>
              <a:t> </a:t>
            </a:r>
            <a:r>
              <a:rPr lang="en-US" sz="1800" dirty="0" err="1" smtClean="0">
                <a:latin typeface="Times New Roman" pitchFamily="18" charset="0"/>
              </a:rPr>
              <a:t>cần</a:t>
            </a:r>
            <a:r>
              <a:rPr lang="en-US" sz="1800" dirty="0" smtClean="0">
                <a:latin typeface="Times New Roman" pitchFamily="18" charset="0"/>
              </a:rPr>
              <a:t> </a:t>
            </a:r>
            <a:r>
              <a:rPr lang="en-US" sz="1800" dirty="0" err="1" smtClean="0">
                <a:latin typeface="Times New Roman" pitchFamily="18" charset="0"/>
              </a:rPr>
              <a:t>hơi</a:t>
            </a:r>
            <a:r>
              <a:rPr lang="en-US" sz="1800" dirty="0" smtClean="0">
                <a:latin typeface="Times New Roman" pitchFamily="18" charset="0"/>
              </a:rPr>
              <a:t> </a:t>
            </a:r>
            <a:r>
              <a:rPr lang="en-US" sz="1800" dirty="0" err="1" smtClean="0">
                <a:latin typeface="Times New Roman" pitchFamily="18" charset="0"/>
              </a:rPr>
              <a:t>ấm</a:t>
            </a:r>
            <a:r>
              <a:rPr lang="en-US" sz="1800" dirty="0" smtClean="0">
                <a:latin typeface="Times New Roman" pitchFamily="18" charset="0"/>
              </a:rPr>
              <a:t> </a:t>
            </a:r>
            <a:r>
              <a:rPr lang="en-US" sz="1800" dirty="0" err="1" smtClean="0">
                <a:latin typeface="Times New Roman" pitchFamily="18" charset="0"/>
              </a:rPr>
              <a:t>của</a:t>
            </a:r>
            <a:r>
              <a:rPr lang="en-US" sz="1800" dirty="0" smtClean="0">
                <a:latin typeface="Times New Roman" pitchFamily="18" charset="0"/>
              </a:rPr>
              <a:t> </a:t>
            </a:r>
            <a:r>
              <a:rPr lang="en-US" sz="1800" dirty="0" err="1" smtClean="0">
                <a:latin typeface="Times New Roman" pitchFamily="18" charset="0"/>
              </a:rPr>
              <a:t>gia</a:t>
            </a:r>
            <a:r>
              <a:rPr lang="en-US" sz="1800" dirty="0" smtClean="0">
                <a:latin typeface="Times New Roman" pitchFamily="18" charset="0"/>
              </a:rPr>
              <a:t> </a:t>
            </a:r>
            <a:r>
              <a:rPr lang="en-US" sz="1800" dirty="0" err="1" smtClean="0">
                <a:latin typeface="Times New Roman" pitchFamily="18" charset="0"/>
              </a:rPr>
              <a:t>đình</a:t>
            </a:r>
            <a:r>
              <a:rPr lang="en-US" sz="1800" dirty="0" smtClean="0">
                <a:latin typeface="Times New Roman" pitchFamily="18" charset="0"/>
              </a:rPr>
              <a:t> </a:t>
            </a:r>
            <a:r>
              <a:rPr lang="en-US" sz="1800" dirty="0" err="1" smtClean="0">
                <a:latin typeface="Times New Roman" pitchFamily="18" charset="0"/>
              </a:rPr>
              <a:t>và</a:t>
            </a:r>
            <a:r>
              <a:rPr lang="en-US" sz="1800" dirty="0" smtClean="0">
                <a:latin typeface="Times New Roman" pitchFamily="18" charset="0"/>
              </a:rPr>
              <a:t> </a:t>
            </a:r>
            <a:r>
              <a:rPr lang="en-US" sz="1800" dirty="0" err="1" smtClean="0">
                <a:latin typeface="Times New Roman" pitchFamily="18" charset="0"/>
              </a:rPr>
              <a:t>những</a:t>
            </a:r>
            <a:r>
              <a:rPr lang="en-US" sz="1800" dirty="0" smtClean="0">
                <a:latin typeface="Times New Roman" pitchFamily="18" charset="0"/>
              </a:rPr>
              <a:t> </a:t>
            </a:r>
            <a:r>
              <a:rPr lang="en-US" sz="1800" dirty="0" err="1" smtClean="0">
                <a:latin typeface="Times New Roman" pitchFamily="18" charset="0"/>
              </a:rPr>
              <a:t>lời</a:t>
            </a:r>
            <a:r>
              <a:rPr lang="en-US" sz="1800" dirty="0" smtClean="0">
                <a:latin typeface="Times New Roman" pitchFamily="18" charset="0"/>
              </a:rPr>
              <a:t> </a:t>
            </a:r>
            <a:r>
              <a:rPr lang="en-US" sz="1800" dirty="0" err="1" smtClean="0">
                <a:latin typeface="Times New Roman" pitchFamily="18" charset="0"/>
              </a:rPr>
              <a:t>động</a:t>
            </a:r>
            <a:r>
              <a:rPr lang="en-US" sz="1800" dirty="0" smtClean="0">
                <a:latin typeface="Times New Roman" pitchFamily="18" charset="0"/>
              </a:rPr>
              <a:t> </a:t>
            </a:r>
            <a:r>
              <a:rPr lang="en-US" sz="1800" dirty="0" err="1" smtClean="0">
                <a:latin typeface="Times New Roman" pitchFamily="18" charset="0"/>
              </a:rPr>
              <a:t>viên</a:t>
            </a:r>
            <a:r>
              <a:rPr lang="en-US" sz="1800" dirty="0" smtClean="0">
                <a:latin typeface="Times New Roman" pitchFamily="18" charset="0"/>
              </a:rPr>
              <a:t>, </a:t>
            </a:r>
            <a:r>
              <a:rPr lang="en-US" sz="1800" dirty="0" err="1" smtClean="0">
                <a:latin typeface="Times New Roman" pitchFamily="18" charset="0"/>
              </a:rPr>
              <a:t>khuyến</a:t>
            </a:r>
            <a:r>
              <a:rPr lang="en-US" sz="1800" dirty="0" smtClean="0">
                <a:latin typeface="Times New Roman" pitchFamily="18" charset="0"/>
              </a:rPr>
              <a:t> </a:t>
            </a:r>
            <a:r>
              <a:rPr lang="en-US" sz="1800" dirty="0" err="1" smtClean="0">
                <a:latin typeface="Times New Roman" pitchFamily="18" charset="0"/>
              </a:rPr>
              <a:t>khích</a:t>
            </a:r>
            <a:r>
              <a:rPr lang="en-US" sz="1800" dirty="0" smtClean="0">
                <a:latin typeface="Times New Roman" pitchFamily="18" charset="0"/>
              </a:rPr>
              <a:t>, </a:t>
            </a:r>
            <a:r>
              <a:rPr lang="en-US" sz="1800" dirty="0" err="1" smtClean="0">
                <a:latin typeface="Times New Roman" pitchFamily="18" charset="0"/>
              </a:rPr>
              <a:t>chia</a:t>
            </a:r>
            <a:r>
              <a:rPr lang="en-US" sz="1800" dirty="0" smtClean="0">
                <a:latin typeface="Times New Roman" pitchFamily="18" charset="0"/>
              </a:rPr>
              <a:t> </a:t>
            </a:r>
            <a:r>
              <a:rPr lang="en-US" sz="1800" dirty="0" err="1" smtClean="0">
                <a:latin typeface="Times New Roman" pitchFamily="18" charset="0"/>
              </a:rPr>
              <a:t>sẻ</a:t>
            </a:r>
            <a:r>
              <a:rPr lang="en-US" sz="1800" dirty="0" smtClean="0">
                <a:latin typeface="Times New Roman" pitchFamily="18" charset="0"/>
              </a:rPr>
              <a:t> </a:t>
            </a:r>
            <a:r>
              <a:rPr lang="en-US" sz="1800" dirty="0" err="1" smtClean="0">
                <a:latin typeface="Times New Roman" pitchFamily="18" charset="0"/>
              </a:rPr>
              <a:t>cảm</a:t>
            </a:r>
            <a:r>
              <a:rPr lang="en-US" sz="1800" dirty="0" smtClean="0">
                <a:latin typeface="Times New Roman" pitchFamily="18" charset="0"/>
              </a:rPr>
              <a:t> </a:t>
            </a:r>
            <a:r>
              <a:rPr lang="en-US" sz="1800" dirty="0" err="1" smtClean="0">
                <a:latin typeface="Times New Roman" pitchFamily="18" charset="0"/>
              </a:rPr>
              <a:t>thông</a:t>
            </a:r>
            <a:r>
              <a:rPr lang="en-US" sz="1800" dirty="0" smtClean="0">
                <a:latin typeface="Times New Roman" pitchFamily="18" charset="0"/>
              </a:rPr>
              <a:t> </a:t>
            </a:r>
            <a:r>
              <a:rPr lang="en-US" sz="1800" dirty="0" err="1" smtClean="0">
                <a:latin typeface="Times New Roman" pitchFamily="18" charset="0"/>
              </a:rPr>
              <a:t>đối</a:t>
            </a:r>
            <a:r>
              <a:rPr lang="en-US" sz="1800" dirty="0">
                <a:latin typeface="Times New Roman" pitchFamily="18" charset="0"/>
              </a:rPr>
              <a:t> </a:t>
            </a:r>
            <a:r>
              <a:rPr lang="en-US" sz="1800" dirty="0" err="1" smtClean="0">
                <a:latin typeface="Times New Roman" pitchFamily="18" charset="0"/>
              </a:rPr>
              <a:t>với</a:t>
            </a:r>
            <a:r>
              <a:rPr lang="en-US" sz="1800" dirty="0" smtClean="0">
                <a:latin typeface="Times New Roman" pitchFamily="18" charset="0"/>
              </a:rPr>
              <a:t> </a:t>
            </a:r>
            <a:r>
              <a:rPr lang="en-US" sz="1800" dirty="0" err="1" smtClean="0">
                <a:latin typeface="Times New Roman" pitchFamily="18" charset="0"/>
              </a:rPr>
              <a:t>các</a:t>
            </a:r>
            <a:r>
              <a:rPr lang="en-US" sz="1800" dirty="0" smtClean="0">
                <a:latin typeface="Times New Roman" pitchFamily="18" charset="0"/>
              </a:rPr>
              <a:t> </a:t>
            </a:r>
            <a:r>
              <a:rPr lang="en-US" sz="1800" dirty="0" err="1" smtClean="0">
                <a:latin typeface="Times New Roman" pitchFamily="18" charset="0"/>
              </a:rPr>
              <a:t>em</a:t>
            </a:r>
            <a:r>
              <a:rPr lang="en-US" sz="1800" dirty="0" smtClean="0">
                <a:latin typeface="Times New Roman" pitchFamily="18" charset="0"/>
              </a:rPr>
              <a:t>,. </a:t>
            </a:r>
            <a:r>
              <a:rPr lang="en-US" sz="1800" dirty="0" err="1" smtClean="0">
                <a:latin typeface="Times New Roman" pitchFamily="18" charset="0"/>
              </a:rPr>
              <a:t>Chính</a:t>
            </a:r>
            <a:r>
              <a:rPr lang="en-US" sz="1800" dirty="0" smtClean="0">
                <a:latin typeface="Times New Roman" pitchFamily="18" charset="0"/>
              </a:rPr>
              <a:t> </a:t>
            </a:r>
            <a:r>
              <a:rPr lang="en-US" sz="1800" dirty="0" err="1" smtClean="0">
                <a:latin typeface="Times New Roman" pitchFamily="18" charset="0"/>
              </a:rPr>
              <a:t>vì</a:t>
            </a:r>
            <a:r>
              <a:rPr lang="en-US" sz="1800" dirty="0" smtClean="0">
                <a:latin typeface="Times New Roman" pitchFamily="18" charset="0"/>
              </a:rPr>
              <a:t> </a:t>
            </a:r>
            <a:r>
              <a:rPr lang="en-US" sz="1800" dirty="0" err="1" smtClean="0">
                <a:latin typeface="Times New Roman" pitchFamily="18" charset="0"/>
              </a:rPr>
              <a:t>vậy</a:t>
            </a:r>
            <a:r>
              <a:rPr lang="en-US" sz="1800" dirty="0" smtClean="0">
                <a:latin typeface="Times New Roman" pitchFamily="18" charset="0"/>
              </a:rPr>
              <a:t> </a:t>
            </a:r>
            <a:r>
              <a:rPr lang="en-US" sz="1800" dirty="0" err="1" smtClean="0">
                <a:latin typeface="Times New Roman" pitchFamily="18" charset="0"/>
              </a:rPr>
              <a:t>mỗi</a:t>
            </a:r>
            <a:r>
              <a:rPr lang="en-US" sz="1800" dirty="0" smtClean="0">
                <a:latin typeface="Times New Roman" pitchFamily="18" charset="0"/>
              </a:rPr>
              <a:t> </a:t>
            </a:r>
            <a:r>
              <a:rPr lang="en-US" sz="1800" dirty="0" err="1" smtClean="0">
                <a:latin typeface="Times New Roman" pitchFamily="18" charset="0"/>
              </a:rPr>
              <a:t>gia</a:t>
            </a:r>
            <a:r>
              <a:rPr lang="en-US" sz="1800" dirty="0" smtClean="0">
                <a:latin typeface="Times New Roman" pitchFamily="18" charset="0"/>
              </a:rPr>
              <a:t> </a:t>
            </a:r>
            <a:r>
              <a:rPr lang="en-US" sz="1800" dirty="0" err="1" smtClean="0">
                <a:latin typeface="Times New Roman" pitchFamily="18" charset="0"/>
              </a:rPr>
              <a:t>đình</a:t>
            </a:r>
            <a:r>
              <a:rPr lang="en-US" sz="1800" dirty="0" smtClean="0">
                <a:latin typeface="Times New Roman" pitchFamily="18" charset="0"/>
              </a:rPr>
              <a:t> </a:t>
            </a:r>
            <a:r>
              <a:rPr lang="en-US" sz="1800" dirty="0" err="1" smtClean="0">
                <a:latin typeface="Times New Roman" pitchFamily="18" charset="0"/>
              </a:rPr>
              <a:t>chúng</a:t>
            </a:r>
            <a:r>
              <a:rPr lang="en-US" sz="1800" dirty="0" smtClean="0">
                <a:latin typeface="Times New Roman" pitchFamily="18" charset="0"/>
              </a:rPr>
              <a:t> </a:t>
            </a:r>
            <a:r>
              <a:rPr lang="en-US" sz="1800" dirty="0" err="1" smtClean="0">
                <a:latin typeface="Times New Roman" pitchFamily="18" charset="0"/>
              </a:rPr>
              <a:t>ta</a:t>
            </a:r>
            <a:r>
              <a:rPr lang="en-US" sz="1800" dirty="0" smtClean="0">
                <a:latin typeface="Times New Roman" pitchFamily="18" charset="0"/>
              </a:rPr>
              <a:t> </a:t>
            </a:r>
            <a:r>
              <a:rPr lang="en-US" sz="1800" dirty="0" err="1" smtClean="0">
                <a:latin typeface="Times New Roman" pitchFamily="18" charset="0"/>
              </a:rPr>
              <a:t>hãy</a:t>
            </a:r>
            <a:r>
              <a:rPr lang="en-US" sz="1800" dirty="0" smtClean="0">
                <a:latin typeface="Times New Roman" pitchFamily="18" charset="0"/>
              </a:rPr>
              <a:t> </a:t>
            </a:r>
            <a:r>
              <a:rPr lang="en-US" sz="1800" dirty="0" err="1" smtClean="0">
                <a:latin typeface="Times New Roman" pitchFamily="18" charset="0"/>
              </a:rPr>
              <a:t>luôn</a:t>
            </a:r>
            <a:r>
              <a:rPr lang="en-US" sz="1800" dirty="0" smtClean="0">
                <a:latin typeface="Times New Roman" pitchFamily="18" charset="0"/>
              </a:rPr>
              <a:t> </a:t>
            </a:r>
            <a:r>
              <a:rPr lang="en-US" sz="1800" dirty="0" err="1" smtClean="0">
                <a:latin typeface="Times New Roman" pitchFamily="18" charset="0"/>
              </a:rPr>
              <a:t>giành</a:t>
            </a:r>
            <a:r>
              <a:rPr lang="en-US" sz="1800" dirty="0" smtClean="0">
                <a:latin typeface="Times New Roman" pitchFamily="18" charset="0"/>
              </a:rPr>
              <a:t> </a:t>
            </a:r>
            <a:r>
              <a:rPr lang="en-US" sz="1800" dirty="0" err="1" smtClean="0">
                <a:latin typeface="Times New Roman" pitchFamily="18" charset="0"/>
              </a:rPr>
              <a:t>thời</a:t>
            </a:r>
            <a:r>
              <a:rPr lang="en-US" sz="1800" dirty="0">
                <a:latin typeface="Times New Roman" pitchFamily="18" charset="0"/>
              </a:rPr>
              <a:t> </a:t>
            </a:r>
            <a:r>
              <a:rPr lang="en-US" sz="1800" dirty="0" err="1" smtClean="0">
                <a:latin typeface="Times New Roman" pitchFamily="18" charset="0"/>
              </a:rPr>
              <a:t>gian</a:t>
            </a:r>
            <a:r>
              <a:rPr lang="en-US" sz="1800" dirty="0" smtClean="0">
                <a:latin typeface="Times New Roman" pitchFamily="18" charset="0"/>
              </a:rPr>
              <a:t> </a:t>
            </a:r>
            <a:r>
              <a:rPr lang="en-US" sz="1800" dirty="0" err="1" smtClean="0">
                <a:latin typeface="Times New Roman" pitchFamily="18" charset="0"/>
              </a:rPr>
              <a:t>quan</a:t>
            </a:r>
            <a:r>
              <a:rPr lang="en-US" sz="1800" dirty="0" smtClean="0">
                <a:latin typeface="Times New Roman" pitchFamily="18" charset="0"/>
              </a:rPr>
              <a:t> </a:t>
            </a:r>
            <a:r>
              <a:rPr lang="en-US" sz="1800" dirty="0" err="1" smtClean="0">
                <a:latin typeface="Times New Roman" pitchFamily="18" charset="0"/>
              </a:rPr>
              <a:t>tâm</a:t>
            </a:r>
            <a:r>
              <a:rPr lang="en-US" sz="1800" dirty="0" smtClean="0">
                <a:latin typeface="Times New Roman" pitchFamily="18" charset="0"/>
              </a:rPr>
              <a:t> </a:t>
            </a:r>
            <a:r>
              <a:rPr lang="en-US" sz="1800" dirty="0" err="1" smtClean="0">
                <a:latin typeface="Times New Roman" pitchFamily="18" charset="0"/>
              </a:rPr>
              <a:t>đến</a:t>
            </a:r>
            <a:r>
              <a:rPr lang="en-US" sz="1800" dirty="0" smtClean="0">
                <a:latin typeface="Times New Roman" pitchFamily="18" charset="0"/>
              </a:rPr>
              <a:t> </a:t>
            </a:r>
            <a:r>
              <a:rPr lang="en-US" sz="1800" dirty="0" err="1" smtClean="0">
                <a:latin typeface="Times New Roman" pitchFamily="18" charset="0"/>
              </a:rPr>
              <a:t>các</a:t>
            </a:r>
            <a:r>
              <a:rPr lang="en-US" sz="1800" dirty="0" smtClean="0">
                <a:latin typeface="Times New Roman" pitchFamily="18" charset="0"/>
              </a:rPr>
              <a:t> </a:t>
            </a:r>
            <a:r>
              <a:rPr lang="en-US" sz="1800" dirty="0" err="1" smtClean="0">
                <a:latin typeface="Times New Roman" pitchFamily="18" charset="0"/>
              </a:rPr>
              <a:t>em</a:t>
            </a:r>
            <a:r>
              <a:rPr lang="en-US" sz="1800" dirty="0" smtClean="0">
                <a:latin typeface="Times New Roman" pitchFamily="18" charset="0"/>
              </a:rPr>
              <a:t> </a:t>
            </a:r>
            <a:r>
              <a:rPr lang="en-US" sz="1800" dirty="0" err="1" smtClean="0">
                <a:latin typeface="Times New Roman" pitchFamily="18" charset="0"/>
              </a:rPr>
              <a:t>nhiều</a:t>
            </a:r>
            <a:r>
              <a:rPr lang="en-US" sz="1800" dirty="0" smtClean="0">
                <a:latin typeface="Times New Roman" pitchFamily="18" charset="0"/>
              </a:rPr>
              <a:t> </a:t>
            </a:r>
            <a:r>
              <a:rPr lang="en-US" sz="1800" dirty="0" err="1" smtClean="0">
                <a:latin typeface="Times New Roman" pitchFamily="18" charset="0"/>
              </a:rPr>
              <a:t>hơn</a:t>
            </a:r>
            <a:r>
              <a:rPr lang="en-US" sz="1800" dirty="0" smtClean="0">
                <a:latin typeface="Times New Roman" pitchFamily="18" charset="0"/>
              </a:rPr>
              <a:t>, </a:t>
            </a:r>
            <a:r>
              <a:rPr lang="en-US" sz="1800" dirty="0" err="1" smtClean="0">
                <a:latin typeface="Times New Roman" pitchFamily="18" charset="0"/>
              </a:rPr>
              <a:t>các</a:t>
            </a:r>
            <a:r>
              <a:rPr lang="en-US" sz="1800" dirty="0" smtClean="0">
                <a:latin typeface="Times New Roman" pitchFamily="18" charset="0"/>
              </a:rPr>
              <a:t> </a:t>
            </a:r>
            <a:r>
              <a:rPr lang="en-US" sz="1800" dirty="0" err="1" smtClean="0">
                <a:latin typeface="Times New Roman" pitchFamily="18" charset="0"/>
              </a:rPr>
              <a:t>em</a:t>
            </a:r>
            <a:r>
              <a:rPr lang="en-US" sz="1800" dirty="0" smtClean="0">
                <a:latin typeface="Times New Roman" pitchFamily="18" charset="0"/>
              </a:rPr>
              <a:t> </a:t>
            </a:r>
            <a:r>
              <a:rPr lang="en-US" sz="1800" dirty="0" err="1" smtClean="0">
                <a:latin typeface="Times New Roman" pitchFamily="18" charset="0"/>
              </a:rPr>
              <a:t>có</a:t>
            </a:r>
            <a:r>
              <a:rPr lang="en-US" sz="1800" dirty="0" smtClean="0">
                <a:latin typeface="Times New Roman" pitchFamily="18" charset="0"/>
              </a:rPr>
              <a:t> </a:t>
            </a:r>
            <a:r>
              <a:rPr lang="en-US" sz="1800" dirty="0" err="1" smtClean="0">
                <a:latin typeface="Times New Roman" pitchFamily="18" charset="0"/>
              </a:rPr>
              <a:t>cơ</a:t>
            </a:r>
            <a:r>
              <a:rPr lang="en-US" sz="1800" dirty="0" smtClean="0">
                <a:latin typeface="Times New Roman" pitchFamily="18" charset="0"/>
              </a:rPr>
              <a:t> </a:t>
            </a:r>
            <a:r>
              <a:rPr lang="en-US" sz="1800" dirty="0" err="1" smtClean="0">
                <a:latin typeface="Times New Roman" pitchFamily="18" charset="0"/>
              </a:rPr>
              <a:t>hội</a:t>
            </a:r>
            <a:r>
              <a:rPr lang="en-US" sz="1800" dirty="0" smtClean="0">
                <a:latin typeface="Times New Roman" pitchFamily="18" charset="0"/>
              </a:rPr>
              <a:t> </a:t>
            </a:r>
            <a:r>
              <a:rPr lang="en-US" sz="1800" dirty="0" err="1" smtClean="0">
                <a:latin typeface="Times New Roman" pitchFamily="18" charset="0"/>
              </a:rPr>
              <a:t>phát</a:t>
            </a:r>
            <a:r>
              <a:rPr lang="en-US" sz="1800" dirty="0" smtClean="0">
                <a:latin typeface="Times New Roman" pitchFamily="18" charset="0"/>
              </a:rPr>
              <a:t> </a:t>
            </a:r>
            <a:r>
              <a:rPr lang="en-US" sz="1800" dirty="0" err="1" smtClean="0">
                <a:latin typeface="Times New Roman" pitchFamily="18" charset="0"/>
              </a:rPr>
              <a:t>triển</a:t>
            </a:r>
            <a:r>
              <a:rPr lang="en-US" sz="1800" dirty="0">
                <a:latin typeface="Times New Roman" pitchFamily="18" charset="0"/>
              </a:rPr>
              <a:t> </a:t>
            </a:r>
            <a:r>
              <a:rPr lang="en-US" sz="1800" dirty="0" err="1" smtClean="0">
                <a:latin typeface="Times New Roman" pitchFamily="18" charset="0"/>
              </a:rPr>
              <a:t>những</a:t>
            </a:r>
            <a:r>
              <a:rPr lang="en-US" sz="1800" dirty="0" smtClean="0">
                <a:latin typeface="Times New Roman" pitchFamily="18" charset="0"/>
              </a:rPr>
              <a:t> </a:t>
            </a:r>
            <a:r>
              <a:rPr lang="en-US" sz="1800" dirty="0" err="1" smtClean="0">
                <a:latin typeface="Times New Roman" pitchFamily="18" charset="0"/>
              </a:rPr>
              <a:t>suy</a:t>
            </a:r>
            <a:r>
              <a:rPr lang="en-US" sz="1800" dirty="0" smtClean="0">
                <a:latin typeface="Times New Roman" pitchFamily="18" charset="0"/>
              </a:rPr>
              <a:t> </a:t>
            </a:r>
            <a:r>
              <a:rPr lang="en-US" sz="1800" dirty="0" err="1" smtClean="0">
                <a:latin typeface="Times New Roman" pitchFamily="18" charset="0"/>
              </a:rPr>
              <a:t>nghĩ</a:t>
            </a:r>
            <a:r>
              <a:rPr lang="en-US" sz="1800" dirty="0" smtClean="0">
                <a:latin typeface="Times New Roman" pitchFamily="18" charset="0"/>
              </a:rPr>
              <a:t>, </a:t>
            </a:r>
            <a:r>
              <a:rPr lang="en-US" sz="1800" dirty="0" err="1" smtClean="0">
                <a:latin typeface="Times New Roman" pitchFamily="18" charset="0"/>
              </a:rPr>
              <a:t>bộc</a:t>
            </a:r>
            <a:r>
              <a:rPr lang="en-US" sz="1800" dirty="0" smtClean="0">
                <a:latin typeface="Times New Roman" pitchFamily="18" charset="0"/>
              </a:rPr>
              <a:t> </a:t>
            </a:r>
            <a:r>
              <a:rPr lang="en-US" sz="1800" dirty="0" err="1" smtClean="0">
                <a:latin typeface="Times New Roman" pitchFamily="18" charset="0"/>
              </a:rPr>
              <a:t>lộ</a:t>
            </a:r>
            <a:r>
              <a:rPr lang="en-US" sz="1800" dirty="0" smtClean="0">
                <a:latin typeface="Times New Roman" pitchFamily="18" charset="0"/>
              </a:rPr>
              <a:t> </a:t>
            </a:r>
            <a:r>
              <a:rPr lang="en-US" sz="1800" dirty="0" err="1" smtClean="0">
                <a:latin typeface="Times New Roman" pitchFamily="18" charset="0"/>
              </a:rPr>
              <a:t>ước</a:t>
            </a:r>
            <a:r>
              <a:rPr lang="en-US" sz="1800" dirty="0" smtClean="0">
                <a:latin typeface="Times New Roman" pitchFamily="18" charset="0"/>
              </a:rPr>
              <a:t> </a:t>
            </a:r>
            <a:r>
              <a:rPr lang="en-US" sz="1800" dirty="0" err="1" smtClean="0">
                <a:latin typeface="Times New Roman" pitchFamily="18" charset="0"/>
              </a:rPr>
              <a:t>mơ</a:t>
            </a:r>
            <a:r>
              <a:rPr lang="en-US" sz="1800" dirty="0" smtClean="0">
                <a:latin typeface="Times New Roman" pitchFamily="18" charset="0"/>
              </a:rPr>
              <a:t>, </a:t>
            </a:r>
            <a:r>
              <a:rPr lang="en-US" sz="1800" dirty="0" err="1" smtClean="0">
                <a:latin typeface="Times New Roman" pitchFamily="18" charset="0"/>
              </a:rPr>
              <a:t>đề</a:t>
            </a:r>
            <a:r>
              <a:rPr lang="en-US" sz="1800" dirty="0" smtClean="0">
                <a:latin typeface="Times New Roman" pitchFamily="18" charset="0"/>
              </a:rPr>
              <a:t> </a:t>
            </a:r>
            <a:r>
              <a:rPr lang="en-US" sz="1800" dirty="0" err="1" smtClean="0">
                <a:latin typeface="Times New Roman" pitchFamily="18" charset="0"/>
              </a:rPr>
              <a:t>xuất</a:t>
            </a:r>
            <a:r>
              <a:rPr lang="en-US" sz="1800" dirty="0" smtClean="0">
                <a:latin typeface="Times New Roman" pitchFamily="18" charset="0"/>
              </a:rPr>
              <a:t> </a:t>
            </a:r>
            <a:r>
              <a:rPr lang="en-US" sz="1800" dirty="0" err="1" smtClean="0">
                <a:latin typeface="Times New Roman" pitchFamily="18" charset="0"/>
              </a:rPr>
              <a:t>các</a:t>
            </a:r>
            <a:r>
              <a:rPr lang="en-US" sz="1800" dirty="0" smtClean="0">
                <a:latin typeface="Times New Roman" pitchFamily="18" charset="0"/>
              </a:rPr>
              <a:t> </a:t>
            </a:r>
            <a:r>
              <a:rPr lang="en-US" sz="1800" dirty="0" err="1" smtClean="0">
                <a:latin typeface="Times New Roman" pitchFamily="18" charset="0"/>
              </a:rPr>
              <a:t>khó</a:t>
            </a:r>
            <a:r>
              <a:rPr lang="en-US" sz="1800" dirty="0" smtClean="0">
                <a:latin typeface="Times New Roman" pitchFamily="18" charset="0"/>
              </a:rPr>
              <a:t> </a:t>
            </a:r>
            <a:r>
              <a:rPr lang="en-US" sz="1800" dirty="0" err="1" smtClean="0">
                <a:latin typeface="Times New Roman" pitchFamily="18" charset="0"/>
              </a:rPr>
              <a:t>khăn</a:t>
            </a:r>
            <a:r>
              <a:rPr lang="en-US" sz="1800" dirty="0" smtClean="0">
                <a:latin typeface="Times New Roman" pitchFamily="18" charset="0"/>
              </a:rPr>
              <a:t> </a:t>
            </a:r>
            <a:r>
              <a:rPr lang="en-US" sz="1800" dirty="0" err="1" smtClean="0">
                <a:latin typeface="Times New Roman" pitchFamily="18" charset="0"/>
              </a:rPr>
              <a:t>với</a:t>
            </a:r>
            <a:r>
              <a:rPr lang="en-US" sz="1800" dirty="0" smtClean="0">
                <a:latin typeface="Times New Roman" pitchFamily="18" charset="0"/>
              </a:rPr>
              <a:t> </a:t>
            </a:r>
            <a:r>
              <a:rPr lang="en-US" sz="1800" dirty="0" err="1" smtClean="0">
                <a:latin typeface="Times New Roman" pitchFamily="18" charset="0"/>
              </a:rPr>
              <a:t>ba</a:t>
            </a:r>
            <a:r>
              <a:rPr lang="en-US" sz="1800" dirty="0" smtClean="0">
                <a:latin typeface="Times New Roman" pitchFamily="18" charset="0"/>
              </a:rPr>
              <a:t> </a:t>
            </a:r>
            <a:r>
              <a:rPr lang="en-US" sz="1800" dirty="0" err="1" smtClean="0">
                <a:latin typeface="Times New Roman" pitchFamily="18" charset="0"/>
              </a:rPr>
              <a:t>mẹ</a:t>
            </a:r>
            <a:r>
              <a:rPr lang="en-US" sz="1800" dirty="0" smtClean="0">
                <a:latin typeface="Times New Roman" pitchFamily="18" charset="0"/>
              </a:rPr>
              <a:t> </a:t>
            </a:r>
            <a:r>
              <a:rPr lang="en-US" sz="1800" dirty="0" err="1" smtClean="0">
                <a:latin typeface="Times New Roman" pitchFamily="18" charset="0"/>
              </a:rPr>
              <a:t>để</a:t>
            </a:r>
            <a:r>
              <a:rPr lang="en-US" sz="1800" dirty="0" smtClean="0">
                <a:latin typeface="Times New Roman" pitchFamily="18" charset="0"/>
              </a:rPr>
              <a:t> </a:t>
            </a:r>
            <a:r>
              <a:rPr lang="en-US" sz="1800" dirty="0" err="1" smtClean="0">
                <a:latin typeface="Times New Roman" pitchFamily="18" charset="0"/>
              </a:rPr>
              <a:t>rồi</a:t>
            </a:r>
            <a:r>
              <a:rPr lang="en-US" sz="1800" dirty="0">
                <a:latin typeface="Times New Roman" pitchFamily="18" charset="0"/>
              </a:rPr>
              <a:t> </a:t>
            </a:r>
            <a:r>
              <a:rPr lang="en-US" sz="1800" dirty="0" err="1" smtClean="0">
                <a:latin typeface="Times New Roman" pitchFamily="18" charset="0"/>
              </a:rPr>
              <a:t>chính</a:t>
            </a:r>
            <a:r>
              <a:rPr lang="en-US" sz="1800" dirty="0" smtClean="0">
                <a:latin typeface="Times New Roman" pitchFamily="18" charset="0"/>
              </a:rPr>
              <a:t> </a:t>
            </a:r>
            <a:r>
              <a:rPr lang="en-US" sz="1800" dirty="0" err="1" smtClean="0">
                <a:latin typeface="Times New Roman" pitchFamily="18" charset="0"/>
              </a:rPr>
              <a:t>chúng</a:t>
            </a:r>
            <a:r>
              <a:rPr lang="en-US" sz="1800" dirty="0" smtClean="0">
                <a:latin typeface="Times New Roman" pitchFamily="18" charset="0"/>
              </a:rPr>
              <a:t> </a:t>
            </a:r>
            <a:r>
              <a:rPr lang="en-US" sz="1800" dirty="0" err="1" smtClean="0">
                <a:latin typeface="Times New Roman" pitchFamily="18" charset="0"/>
              </a:rPr>
              <a:t>ta</a:t>
            </a:r>
            <a:r>
              <a:rPr lang="en-US" sz="1800" dirty="0" smtClean="0">
                <a:latin typeface="Times New Roman" pitchFamily="18" charset="0"/>
              </a:rPr>
              <a:t> </a:t>
            </a:r>
            <a:r>
              <a:rPr lang="en-US" sz="1800" dirty="0" err="1" smtClean="0">
                <a:latin typeface="Times New Roman" pitchFamily="18" charset="0"/>
              </a:rPr>
              <a:t>sẽ</a:t>
            </a:r>
            <a:r>
              <a:rPr lang="en-US" sz="1800" dirty="0" smtClean="0">
                <a:latin typeface="Times New Roman" pitchFamily="18" charset="0"/>
              </a:rPr>
              <a:t> </a:t>
            </a:r>
            <a:r>
              <a:rPr lang="en-US" sz="1800" dirty="0" err="1" smtClean="0">
                <a:latin typeface="Times New Roman" pitchFamily="18" charset="0"/>
              </a:rPr>
              <a:t>giúp</a:t>
            </a:r>
            <a:r>
              <a:rPr lang="en-US" sz="1800" dirty="0" smtClean="0">
                <a:latin typeface="Times New Roman" pitchFamily="18" charset="0"/>
              </a:rPr>
              <a:t> </a:t>
            </a:r>
            <a:r>
              <a:rPr lang="en-US" sz="1800" dirty="0" err="1" smtClean="0">
                <a:latin typeface="Times New Roman" pitchFamily="18" charset="0"/>
              </a:rPr>
              <a:t>các</a:t>
            </a:r>
            <a:r>
              <a:rPr lang="en-US" sz="1800" dirty="0" smtClean="0">
                <a:latin typeface="Times New Roman" pitchFamily="18" charset="0"/>
              </a:rPr>
              <a:t> </a:t>
            </a:r>
            <a:r>
              <a:rPr lang="en-US" sz="1800" dirty="0" err="1" smtClean="0">
                <a:latin typeface="Times New Roman" pitchFamily="18" charset="0"/>
              </a:rPr>
              <a:t>em</a:t>
            </a:r>
            <a:r>
              <a:rPr lang="en-US" sz="1800" dirty="0" smtClean="0">
                <a:latin typeface="Times New Roman" pitchFamily="18" charset="0"/>
              </a:rPr>
              <a:t> </a:t>
            </a:r>
            <a:r>
              <a:rPr lang="en-US" sz="1800" dirty="0" err="1" smtClean="0">
                <a:latin typeface="Times New Roman" pitchFamily="18" charset="0"/>
              </a:rPr>
              <a:t>có</a:t>
            </a:r>
            <a:r>
              <a:rPr lang="en-US" sz="1800" dirty="0" smtClean="0">
                <a:latin typeface="Times New Roman" pitchFamily="18" charset="0"/>
              </a:rPr>
              <a:t> </a:t>
            </a:r>
            <a:r>
              <a:rPr lang="en-US" sz="1800" dirty="0" err="1" smtClean="0">
                <a:latin typeface="Times New Roman" pitchFamily="18" charset="0"/>
              </a:rPr>
              <a:t>thêm</a:t>
            </a:r>
            <a:r>
              <a:rPr lang="en-US" sz="1800" dirty="0" smtClean="0">
                <a:latin typeface="Times New Roman" pitchFamily="18" charset="0"/>
              </a:rPr>
              <a:t> </a:t>
            </a:r>
            <a:r>
              <a:rPr lang="en-US" sz="1800" dirty="0" err="1" smtClean="0">
                <a:latin typeface="Times New Roman" pitchFamily="18" charset="0"/>
              </a:rPr>
              <a:t>nhiều</a:t>
            </a:r>
            <a:r>
              <a:rPr lang="en-US" sz="1800" dirty="0" smtClean="0">
                <a:latin typeface="Times New Roman" pitchFamily="18" charset="0"/>
              </a:rPr>
              <a:t> </a:t>
            </a:r>
            <a:r>
              <a:rPr lang="en-US" sz="1800" dirty="0" err="1" smtClean="0">
                <a:latin typeface="Times New Roman" pitchFamily="18" charset="0"/>
              </a:rPr>
              <a:t>niêm</a:t>
            </a:r>
            <a:r>
              <a:rPr lang="en-US" sz="1800" dirty="0" smtClean="0">
                <a:latin typeface="Times New Roman" pitchFamily="18" charset="0"/>
              </a:rPr>
              <a:t> tin </a:t>
            </a:r>
            <a:r>
              <a:rPr lang="en-US" sz="1800" dirty="0" err="1" smtClean="0">
                <a:latin typeface="Times New Roman" pitchFamily="18" charset="0"/>
              </a:rPr>
              <a:t>hơn</a:t>
            </a:r>
            <a:r>
              <a:rPr lang="en-US" sz="1800" dirty="0" smtClean="0">
                <a:latin typeface="Times New Roman" pitchFamily="18" charset="0"/>
              </a:rPr>
              <a:t> </a:t>
            </a:r>
            <a:r>
              <a:rPr lang="en-US" sz="1800" dirty="0" err="1" smtClean="0">
                <a:latin typeface="Times New Roman" pitchFamily="18" charset="0"/>
              </a:rPr>
              <a:t>nữa</a:t>
            </a:r>
            <a:r>
              <a:rPr lang="en-US" sz="1800" dirty="0" smtClean="0">
                <a:latin typeface="Times New Roman" pitchFamily="18" charset="0"/>
              </a:rPr>
              <a:t> </a:t>
            </a:r>
            <a:r>
              <a:rPr lang="en-US" sz="1800" dirty="0" err="1" smtClean="0">
                <a:latin typeface="Times New Roman" pitchFamily="18" charset="0"/>
              </a:rPr>
              <a:t>trong</a:t>
            </a:r>
            <a:r>
              <a:rPr lang="en-US" sz="1800" dirty="0">
                <a:latin typeface="Times New Roman" pitchFamily="18" charset="0"/>
              </a:rPr>
              <a:t> </a:t>
            </a:r>
            <a:r>
              <a:rPr lang="en-US" sz="1800" dirty="0" err="1" smtClean="0">
                <a:latin typeface="Times New Roman" pitchFamily="18" charset="0"/>
              </a:rPr>
              <a:t>cuộc</a:t>
            </a:r>
            <a:r>
              <a:rPr lang="en-US" sz="1800" dirty="0" smtClean="0">
                <a:latin typeface="Times New Roman" pitchFamily="18" charset="0"/>
              </a:rPr>
              <a:t> </a:t>
            </a:r>
            <a:r>
              <a:rPr lang="en-US" sz="1800" dirty="0" err="1" smtClean="0">
                <a:latin typeface="Times New Roman" pitchFamily="18" charset="0"/>
              </a:rPr>
              <a:t>sống</a:t>
            </a:r>
            <a:r>
              <a:rPr lang="en-US" sz="1800" dirty="0" smtClean="0">
                <a:latin typeface="Times New Roman" pitchFamily="18" charset="0"/>
              </a:rPr>
              <a:t> </a:t>
            </a:r>
            <a:r>
              <a:rPr lang="en-US" sz="1800" dirty="0" err="1" smtClean="0">
                <a:latin typeface="Times New Roman" pitchFamily="18" charset="0"/>
              </a:rPr>
              <a:t>và</a:t>
            </a:r>
            <a:r>
              <a:rPr lang="en-US" sz="1800" dirty="0" smtClean="0">
                <a:latin typeface="Times New Roman" pitchFamily="18" charset="0"/>
              </a:rPr>
              <a:t> </a:t>
            </a:r>
            <a:r>
              <a:rPr lang="en-US" sz="1800" dirty="0" err="1" smtClean="0">
                <a:latin typeface="Times New Roman" pitchFamily="18" charset="0"/>
              </a:rPr>
              <a:t>hướng</a:t>
            </a:r>
            <a:r>
              <a:rPr lang="en-US" sz="1800" dirty="0" smtClean="0">
                <a:latin typeface="Times New Roman" pitchFamily="18" charset="0"/>
              </a:rPr>
              <a:t> </a:t>
            </a:r>
            <a:r>
              <a:rPr lang="en-US" sz="1800" dirty="0" err="1" smtClean="0">
                <a:latin typeface="Times New Roman" pitchFamily="18" charset="0"/>
              </a:rPr>
              <a:t>về</a:t>
            </a:r>
            <a:r>
              <a:rPr lang="en-US" sz="1800" dirty="0" smtClean="0">
                <a:latin typeface="Times New Roman" pitchFamily="18" charset="0"/>
              </a:rPr>
              <a:t> </a:t>
            </a:r>
            <a:r>
              <a:rPr lang="en-US" sz="1800" dirty="0" err="1" smtClean="0">
                <a:latin typeface="Times New Roman" pitchFamily="18" charset="0"/>
              </a:rPr>
              <a:t>một</a:t>
            </a:r>
            <a:r>
              <a:rPr lang="en-US" sz="1800" dirty="0" smtClean="0">
                <a:latin typeface="Times New Roman" pitchFamily="18" charset="0"/>
              </a:rPr>
              <a:t> </a:t>
            </a:r>
            <a:r>
              <a:rPr lang="en-US" sz="1800" dirty="0" err="1" smtClean="0">
                <a:latin typeface="Times New Roman" pitchFamily="18" charset="0"/>
              </a:rPr>
              <a:t>tương</a:t>
            </a:r>
            <a:r>
              <a:rPr lang="en-US" sz="1800" dirty="0" smtClean="0">
                <a:latin typeface="Times New Roman" pitchFamily="18" charset="0"/>
              </a:rPr>
              <a:t> </a:t>
            </a:r>
            <a:r>
              <a:rPr lang="en-US" sz="1800" dirty="0" err="1" smtClean="0">
                <a:latin typeface="Times New Roman" pitchFamily="18" charset="0"/>
              </a:rPr>
              <a:t>lai</a:t>
            </a:r>
            <a:r>
              <a:rPr lang="en-US" sz="1800" dirty="0" smtClean="0">
                <a:latin typeface="Times New Roman" pitchFamily="18" charset="0"/>
              </a:rPr>
              <a:t> </a:t>
            </a:r>
            <a:r>
              <a:rPr lang="en-US" sz="1800" dirty="0" err="1" smtClean="0">
                <a:latin typeface="Times New Roman" pitchFamily="18" charset="0"/>
              </a:rPr>
              <a:t>tốt</a:t>
            </a:r>
            <a:r>
              <a:rPr lang="en-US" sz="1800" dirty="0" smtClean="0">
                <a:latin typeface="Times New Roman" pitchFamily="18" charset="0"/>
              </a:rPr>
              <a:t> </a:t>
            </a:r>
            <a:r>
              <a:rPr lang="en-US" sz="1800" dirty="0" err="1" smtClean="0">
                <a:latin typeface="Times New Roman" pitchFamily="18" charset="0"/>
              </a:rPr>
              <a:t>đẹp</a:t>
            </a:r>
            <a:r>
              <a:rPr lang="en-US" sz="1800" dirty="0" smtClean="0">
                <a:latin typeface="Times New Roman" pitchFamily="18" charset="0"/>
              </a:rPr>
              <a:t>.</a:t>
            </a:r>
          </a:p>
          <a:p>
            <a:pPr marL="282575" lvl="0" indent="-282575" algn="just" defTabSz="752475">
              <a:lnSpc>
                <a:spcPct val="120000"/>
              </a:lnSpc>
              <a:defRPr/>
            </a:pPr>
            <a:r>
              <a:rPr lang="en-US" sz="1800" dirty="0">
                <a:latin typeface="Times New Roman" pitchFamily="18" charset="0"/>
              </a:rPr>
              <a:t>	</a:t>
            </a:r>
            <a:r>
              <a:rPr lang="en-US" sz="1800" dirty="0" smtClean="0">
                <a:latin typeface="Times New Roman" pitchFamily="18" charset="0"/>
              </a:rPr>
              <a:t>- </a:t>
            </a:r>
            <a:r>
              <a:rPr lang="en-US" sz="1800" dirty="0" err="1" smtClean="0">
                <a:latin typeface="Times New Roman" pitchFamily="18" charset="0"/>
              </a:rPr>
              <a:t>Nâng</a:t>
            </a:r>
            <a:r>
              <a:rPr lang="en-US" sz="1800" dirty="0" smtClean="0">
                <a:latin typeface="Times New Roman" pitchFamily="18" charset="0"/>
              </a:rPr>
              <a:t> </a:t>
            </a:r>
            <a:r>
              <a:rPr lang="en-US" sz="1800" dirty="0" err="1" smtClean="0">
                <a:latin typeface="Times New Roman" pitchFamily="18" charset="0"/>
              </a:rPr>
              <a:t>cao</a:t>
            </a:r>
            <a:r>
              <a:rPr lang="en-US" sz="1800" dirty="0" smtClean="0">
                <a:latin typeface="Times New Roman" pitchFamily="18" charset="0"/>
              </a:rPr>
              <a:t> </a:t>
            </a:r>
            <a:r>
              <a:rPr lang="en-US" sz="1800" dirty="0" err="1" smtClean="0">
                <a:latin typeface="Times New Roman" pitchFamily="18" charset="0"/>
              </a:rPr>
              <a:t>hiệu</a:t>
            </a:r>
            <a:r>
              <a:rPr lang="en-US" sz="1800" dirty="0" smtClean="0">
                <a:latin typeface="Times New Roman" pitchFamily="18" charset="0"/>
              </a:rPr>
              <a:t> </a:t>
            </a:r>
            <a:r>
              <a:rPr lang="en-US" sz="1800" dirty="0" err="1" smtClean="0">
                <a:latin typeface="Times New Roman" pitchFamily="18" charset="0"/>
              </a:rPr>
              <a:t>quả</a:t>
            </a:r>
            <a:r>
              <a:rPr lang="en-US" sz="1800" dirty="0" smtClean="0">
                <a:latin typeface="Times New Roman" pitchFamily="18" charset="0"/>
              </a:rPr>
              <a:t> </a:t>
            </a:r>
            <a:r>
              <a:rPr lang="en-US" sz="1800" dirty="0" err="1" smtClean="0">
                <a:latin typeface="Times New Roman" pitchFamily="18" charset="0"/>
              </a:rPr>
              <a:t>công</a:t>
            </a:r>
            <a:r>
              <a:rPr lang="en-US" sz="1800" dirty="0" smtClean="0">
                <a:latin typeface="Times New Roman" pitchFamily="18" charset="0"/>
              </a:rPr>
              <a:t> </a:t>
            </a:r>
            <a:r>
              <a:rPr lang="en-US" sz="1800" dirty="0" err="1" smtClean="0">
                <a:latin typeface="Times New Roman" pitchFamily="18" charset="0"/>
              </a:rPr>
              <a:t>tác</a:t>
            </a:r>
            <a:r>
              <a:rPr lang="en-US" sz="1800" dirty="0" smtClean="0">
                <a:latin typeface="Times New Roman" pitchFamily="18" charset="0"/>
              </a:rPr>
              <a:t> </a:t>
            </a:r>
            <a:r>
              <a:rPr lang="en-US" sz="1800" dirty="0" err="1" smtClean="0">
                <a:latin typeface="Times New Roman" pitchFamily="18" charset="0"/>
              </a:rPr>
              <a:t>cai</a:t>
            </a:r>
            <a:r>
              <a:rPr lang="en-US" sz="1800" dirty="0" smtClean="0">
                <a:latin typeface="Times New Roman" pitchFamily="18" charset="0"/>
              </a:rPr>
              <a:t> </a:t>
            </a:r>
            <a:r>
              <a:rPr lang="en-US" sz="1800" dirty="0" err="1" smtClean="0">
                <a:latin typeface="Times New Roman" pitchFamily="18" charset="0"/>
              </a:rPr>
              <a:t>nghiện</a:t>
            </a:r>
            <a:r>
              <a:rPr lang="en-US" sz="1800" dirty="0" smtClean="0">
                <a:latin typeface="Times New Roman" pitchFamily="18" charset="0"/>
              </a:rPr>
              <a:t> ma </a:t>
            </a:r>
            <a:r>
              <a:rPr lang="en-US" sz="1800" dirty="0" err="1" smtClean="0">
                <a:latin typeface="Times New Roman" pitchFamily="18" charset="0"/>
              </a:rPr>
              <a:t>túy</a:t>
            </a:r>
            <a:r>
              <a:rPr lang="en-US" sz="1800" dirty="0" smtClean="0">
                <a:latin typeface="Times New Roman" pitchFamily="18" charset="0"/>
              </a:rPr>
              <a:t> </a:t>
            </a:r>
            <a:r>
              <a:rPr lang="en-US" sz="1800" dirty="0" err="1" smtClean="0">
                <a:latin typeface="Times New Roman" pitchFamily="18" charset="0"/>
              </a:rPr>
              <a:t>và</a:t>
            </a:r>
            <a:r>
              <a:rPr lang="en-US" sz="1800" dirty="0" smtClean="0">
                <a:latin typeface="Times New Roman" pitchFamily="18" charset="0"/>
              </a:rPr>
              <a:t> </a:t>
            </a:r>
            <a:r>
              <a:rPr lang="en-US" sz="1800" dirty="0" err="1" smtClean="0">
                <a:latin typeface="Times New Roman" pitchFamily="18" charset="0"/>
              </a:rPr>
              <a:t>quản</a:t>
            </a:r>
            <a:r>
              <a:rPr lang="en-US" sz="1800" dirty="0" smtClean="0">
                <a:latin typeface="Times New Roman" pitchFamily="18" charset="0"/>
              </a:rPr>
              <a:t> </a:t>
            </a:r>
            <a:r>
              <a:rPr lang="en-US" sz="1800" dirty="0" err="1" smtClean="0">
                <a:latin typeface="Times New Roman" pitchFamily="18" charset="0"/>
              </a:rPr>
              <a:t>lý</a:t>
            </a:r>
            <a:r>
              <a:rPr lang="en-US" sz="1800" dirty="0" smtClean="0">
                <a:latin typeface="Times New Roman" pitchFamily="18" charset="0"/>
              </a:rPr>
              <a:t> </a:t>
            </a:r>
            <a:r>
              <a:rPr lang="en-US" sz="1800" dirty="0" err="1" smtClean="0">
                <a:latin typeface="Times New Roman" pitchFamily="18" charset="0"/>
              </a:rPr>
              <a:t>sau</a:t>
            </a:r>
            <a:r>
              <a:rPr lang="en-US" sz="1800" dirty="0" smtClean="0">
                <a:latin typeface="Times New Roman" pitchFamily="18" charset="0"/>
              </a:rPr>
              <a:t> </a:t>
            </a:r>
            <a:r>
              <a:rPr lang="en-US" sz="1800" dirty="0" err="1" smtClean="0">
                <a:latin typeface="Times New Roman" pitchFamily="18" charset="0"/>
              </a:rPr>
              <a:t>cai</a:t>
            </a:r>
            <a:r>
              <a:rPr lang="en-US" sz="1800" dirty="0" smtClean="0">
                <a:latin typeface="Times New Roman" pitchFamily="18" charset="0"/>
              </a:rPr>
              <a:t> </a:t>
            </a:r>
            <a:r>
              <a:rPr lang="en-US" sz="1800" dirty="0" err="1" smtClean="0">
                <a:latin typeface="Times New Roman" pitchFamily="18" charset="0"/>
              </a:rPr>
              <a:t>nghiện</a:t>
            </a:r>
            <a:r>
              <a:rPr lang="en-US" sz="1800" dirty="0" smtClean="0">
                <a:latin typeface="Times New Roman" pitchFamily="18" charset="0"/>
              </a:rPr>
              <a:t>, </a:t>
            </a:r>
            <a:r>
              <a:rPr lang="en-US" sz="1800" dirty="0" err="1" smtClean="0">
                <a:latin typeface="Times New Roman" pitchFamily="18" charset="0"/>
              </a:rPr>
              <a:t>chống</a:t>
            </a:r>
            <a:r>
              <a:rPr lang="en-US" sz="1800" dirty="0" smtClean="0">
                <a:latin typeface="Times New Roman" pitchFamily="18" charset="0"/>
              </a:rPr>
              <a:t> </a:t>
            </a:r>
            <a:r>
              <a:rPr lang="en-US" sz="1800" dirty="0" err="1" smtClean="0">
                <a:latin typeface="Times New Roman" pitchFamily="18" charset="0"/>
              </a:rPr>
              <a:t>tái</a:t>
            </a:r>
            <a:r>
              <a:rPr lang="en-US" sz="1800" dirty="0" smtClean="0">
                <a:latin typeface="Times New Roman" pitchFamily="18" charset="0"/>
              </a:rPr>
              <a:t> </a:t>
            </a:r>
            <a:r>
              <a:rPr lang="en-US" sz="1800" dirty="0" err="1" smtClean="0">
                <a:latin typeface="Times New Roman" pitchFamily="18" charset="0"/>
              </a:rPr>
              <a:t>nghiện</a:t>
            </a:r>
            <a:r>
              <a:rPr lang="en-US" sz="1800" dirty="0" smtClean="0">
                <a:latin typeface="Times New Roman" pitchFamily="18" charset="0"/>
              </a:rPr>
              <a:t>. </a:t>
            </a:r>
          </a:p>
          <a:p>
            <a:pPr marL="282575" lvl="0" indent="-282575" algn="just" defTabSz="752475">
              <a:lnSpc>
                <a:spcPct val="120000"/>
              </a:lnSpc>
              <a:defRPr/>
            </a:pPr>
            <a:endParaRPr lang="en-US" sz="1800" kern="0" dirty="0" smtClean="0">
              <a:latin typeface="Times New Roman" pitchFamily="18" charset="0"/>
            </a:endParaRPr>
          </a:p>
          <a:p>
            <a:pPr marL="282575" lvl="0" indent="-282575" algn="just" defTabSz="752475">
              <a:lnSpc>
                <a:spcPct val="120000"/>
              </a:lnSpc>
              <a:defRPr/>
            </a:pPr>
            <a:endParaRPr lang="en-US" sz="1800" kern="0" dirty="0">
              <a:latin typeface="Times New Roman" pitchFamily="18" charset="0"/>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txBox="1">
            <a:spLocks noChangeArrowheads="1"/>
          </p:cNvSpPr>
          <p:nvPr/>
        </p:nvSpPr>
        <p:spPr bwMode="auto">
          <a:xfrm>
            <a:off x="563562" y="304800"/>
            <a:ext cx="7239000" cy="4572000"/>
          </a:xfrm>
          <a:prstGeom prst="rect">
            <a:avLst/>
          </a:prstGeom>
          <a:noFill/>
          <a:ln w="9525">
            <a:noFill/>
            <a:miter lim="800000"/>
            <a:headEnd/>
            <a:tailEnd/>
          </a:ln>
          <a:effectLst/>
        </p:spPr>
        <p:txBody>
          <a:bodyPr vert="horz" wrap="square" lIns="75237" tIns="37618" rIns="75237" bIns="37618" numCol="1" anchor="t" anchorCtr="0" compatLnSpc="1">
            <a:prstTxWarp prst="textNoShape">
              <a:avLst/>
            </a:prstTxWarp>
          </a:bodyPr>
          <a:lstStyle/>
          <a:p>
            <a:pPr marL="282575" lvl="0" indent="-282575" algn="just" defTabSz="752475">
              <a:lnSpc>
                <a:spcPct val="120000"/>
              </a:lnSpc>
              <a:defRPr/>
            </a:pPr>
            <a:r>
              <a:rPr lang="en-US" sz="1800" dirty="0" smtClean="0">
                <a:latin typeface="Times New Roman" pitchFamily="18" charset="0"/>
              </a:rPr>
              <a:t>	- </a:t>
            </a:r>
            <a:r>
              <a:rPr lang="en-US" sz="1800" dirty="0" err="1">
                <a:latin typeface="Times New Roman" pitchFamily="18" charset="0"/>
              </a:rPr>
              <a:t>Nâng</a:t>
            </a:r>
            <a:r>
              <a:rPr lang="en-US" sz="1800" dirty="0">
                <a:latin typeface="Times New Roman" pitchFamily="18" charset="0"/>
              </a:rPr>
              <a:t> </a:t>
            </a:r>
            <a:r>
              <a:rPr lang="en-US" sz="1800" dirty="0" err="1">
                <a:latin typeface="Times New Roman" pitchFamily="18" charset="0"/>
              </a:rPr>
              <a:t>cao</a:t>
            </a:r>
            <a:r>
              <a:rPr lang="en-US" sz="1800" dirty="0">
                <a:latin typeface="Times New Roman" pitchFamily="18" charset="0"/>
              </a:rPr>
              <a:t> </a:t>
            </a:r>
            <a:r>
              <a:rPr lang="en-US" sz="1800" dirty="0" err="1">
                <a:latin typeface="Times New Roman" pitchFamily="18" charset="0"/>
              </a:rPr>
              <a:t>hiệu</a:t>
            </a:r>
            <a:r>
              <a:rPr lang="en-US" sz="1800" dirty="0">
                <a:latin typeface="Times New Roman" pitchFamily="18" charset="0"/>
              </a:rPr>
              <a:t> </a:t>
            </a:r>
            <a:r>
              <a:rPr lang="en-US" sz="1800" dirty="0" err="1">
                <a:latin typeface="Times New Roman" pitchFamily="18" charset="0"/>
              </a:rPr>
              <a:t>quả</a:t>
            </a:r>
            <a:r>
              <a:rPr lang="en-US" sz="1800" dirty="0">
                <a:latin typeface="Times New Roman" pitchFamily="18" charset="0"/>
              </a:rPr>
              <a:t> </a:t>
            </a:r>
            <a:r>
              <a:rPr lang="en-US" sz="1800" dirty="0" err="1">
                <a:latin typeface="Times New Roman" pitchFamily="18" charset="0"/>
              </a:rPr>
              <a:t>công</a:t>
            </a:r>
            <a:r>
              <a:rPr lang="en-US" sz="1800" dirty="0">
                <a:latin typeface="Times New Roman" pitchFamily="18" charset="0"/>
              </a:rPr>
              <a:t> </a:t>
            </a:r>
            <a:r>
              <a:rPr lang="en-US" sz="1800" dirty="0" err="1">
                <a:latin typeface="Times New Roman" pitchFamily="18" charset="0"/>
              </a:rPr>
              <a:t>tác</a:t>
            </a:r>
            <a:r>
              <a:rPr lang="en-US" sz="1800" dirty="0">
                <a:latin typeface="Times New Roman" pitchFamily="18" charset="0"/>
              </a:rPr>
              <a:t> </a:t>
            </a:r>
            <a:r>
              <a:rPr lang="en-US" sz="1800" dirty="0" err="1">
                <a:latin typeface="Times New Roman" pitchFamily="18" charset="0"/>
              </a:rPr>
              <a:t>đấu</a:t>
            </a:r>
            <a:r>
              <a:rPr lang="en-US" sz="1800" dirty="0">
                <a:latin typeface="Times New Roman" pitchFamily="18" charset="0"/>
              </a:rPr>
              <a:t> </a:t>
            </a:r>
            <a:r>
              <a:rPr lang="en-US" sz="1800" dirty="0" err="1">
                <a:latin typeface="Times New Roman" pitchFamily="18" charset="0"/>
              </a:rPr>
              <a:t>tranh</a:t>
            </a:r>
            <a:r>
              <a:rPr lang="en-US" sz="1800" dirty="0">
                <a:latin typeface="Times New Roman" pitchFamily="18" charset="0"/>
              </a:rPr>
              <a:t> </a:t>
            </a:r>
            <a:r>
              <a:rPr lang="en-US" sz="1800" dirty="0" err="1">
                <a:latin typeface="Times New Roman" pitchFamily="18" charset="0"/>
              </a:rPr>
              <a:t>các</a:t>
            </a:r>
            <a:r>
              <a:rPr lang="en-US" sz="1800" dirty="0">
                <a:latin typeface="Times New Roman" pitchFamily="18" charset="0"/>
              </a:rPr>
              <a:t> </a:t>
            </a:r>
            <a:r>
              <a:rPr lang="en-US" sz="1800" dirty="0" err="1">
                <a:latin typeface="Times New Roman" pitchFamily="18" charset="0"/>
              </a:rPr>
              <a:t>loại</a:t>
            </a:r>
            <a:r>
              <a:rPr lang="en-US" sz="1800" dirty="0">
                <a:latin typeface="Times New Roman" pitchFamily="18" charset="0"/>
              </a:rPr>
              <a:t> </a:t>
            </a:r>
            <a:r>
              <a:rPr lang="en-US" sz="1800" dirty="0" err="1">
                <a:latin typeface="Times New Roman" pitchFamily="18" charset="0"/>
              </a:rPr>
              <a:t>tội</a:t>
            </a:r>
            <a:r>
              <a:rPr lang="en-US" sz="1800" dirty="0">
                <a:latin typeface="Times New Roman" pitchFamily="18" charset="0"/>
              </a:rPr>
              <a:t> </a:t>
            </a:r>
            <a:r>
              <a:rPr lang="en-US" sz="1800" dirty="0" err="1">
                <a:latin typeface="Times New Roman" pitchFamily="18" charset="0"/>
              </a:rPr>
              <a:t>phạm</a:t>
            </a:r>
            <a:r>
              <a:rPr lang="en-US" sz="1800" dirty="0">
                <a:latin typeface="Times New Roman" pitchFamily="18" charset="0"/>
              </a:rPr>
              <a:t> </a:t>
            </a:r>
            <a:r>
              <a:rPr lang="en-US" sz="1800" dirty="0" err="1">
                <a:latin typeface="Times New Roman" pitchFamily="18" charset="0"/>
              </a:rPr>
              <a:t>về</a:t>
            </a:r>
            <a:r>
              <a:rPr lang="en-US" sz="1800" dirty="0">
                <a:latin typeface="Times New Roman" pitchFamily="18" charset="0"/>
              </a:rPr>
              <a:t> ma </a:t>
            </a:r>
          </a:p>
          <a:p>
            <a:pPr>
              <a:lnSpc>
                <a:spcPct val="80000"/>
              </a:lnSpc>
              <a:buFontTx/>
              <a:buNone/>
            </a:pPr>
            <a:r>
              <a:rPr lang="en-US" sz="1800" dirty="0" smtClean="0">
                <a:latin typeface="Times New Roman" pitchFamily="18" charset="0"/>
              </a:rPr>
              <a:t>       </a:t>
            </a:r>
            <a:r>
              <a:rPr lang="en-US" sz="1800" dirty="0" err="1" smtClean="0">
                <a:latin typeface="Times New Roman" pitchFamily="18" charset="0"/>
              </a:rPr>
              <a:t>túy</a:t>
            </a:r>
            <a:r>
              <a:rPr lang="en-US" sz="1800" dirty="0" smtClean="0">
                <a:latin typeface="Times New Roman" pitchFamily="18" charset="0"/>
              </a:rPr>
              <a:t> </a:t>
            </a:r>
            <a:r>
              <a:rPr lang="en-US" sz="1800" dirty="0" err="1" smtClean="0">
                <a:latin typeface="Times New Roman" pitchFamily="18" charset="0"/>
              </a:rPr>
              <a:t>góp</a:t>
            </a:r>
            <a:r>
              <a:rPr lang="en-US" sz="1800" dirty="0" smtClean="0">
                <a:latin typeface="Times New Roman" pitchFamily="18" charset="0"/>
              </a:rPr>
              <a:t> </a:t>
            </a:r>
            <a:r>
              <a:rPr lang="en-US" sz="1800" dirty="0" err="1" smtClean="0">
                <a:latin typeface="Times New Roman" pitchFamily="18" charset="0"/>
              </a:rPr>
              <a:t>phần</a:t>
            </a:r>
            <a:r>
              <a:rPr lang="en-US" sz="1800" dirty="0" smtClean="0">
                <a:latin typeface="Times New Roman" pitchFamily="18" charset="0"/>
              </a:rPr>
              <a:t> </a:t>
            </a:r>
            <a:r>
              <a:rPr lang="en-US" sz="1800" dirty="0" err="1" smtClean="0">
                <a:latin typeface="Times New Roman" pitchFamily="18" charset="0"/>
              </a:rPr>
              <a:t>tích</a:t>
            </a:r>
            <a:r>
              <a:rPr lang="en-US" sz="1800" dirty="0" smtClean="0">
                <a:latin typeface="Times New Roman" pitchFamily="18" charset="0"/>
              </a:rPr>
              <a:t> </a:t>
            </a:r>
            <a:r>
              <a:rPr lang="en-US" sz="1800" dirty="0" err="1" smtClean="0">
                <a:latin typeface="Times New Roman" pitchFamily="18" charset="0"/>
              </a:rPr>
              <a:t>cực</a:t>
            </a:r>
            <a:r>
              <a:rPr lang="en-US" sz="1800" dirty="0" smtClean="0">
                <a:latin typeface="Times New Roman" pitchFamily="18" charset="0"/>
              </a:rPr>
              <a:t> </a:t>
            </a:r>
            <a:r>
              <a:rPr lang="en-US" sz="1800" dirty="0" err="1" smtClean="0">
                <a:latin typeface="Times New Roman" pitchFamily="18" charset="0"/>
              </a:rPr>
              <a:t>trong</a:t>
            </a:r>
            <a:r>
              <a:rPr lang="en-US" sz="1800" dirty="0" smtClean="0">
                <a:latin typeface="Times New Roman" pitchFamily="18" charset="0"/>
              </a:rPr>
              <a:t> </a:t>
            </a:r>
            <a:r>
              <a:rPr lang="en-US" sz="1800" dirty="0" err="1" smtClean="0">
                <a:latin typeface="Times New Roman" pitchFamily="18" charset="0"/>
              </a:rPr>
              <a:t>ngăn</a:t>
            </a:r>
            <a:r>
              <a:rPr lang="en-US" sz="1800" dirty="0" smtClean="0">
                <a:latin typeface="Times New Roman" pitchFamily="18" charset="0"/>
              </a:rPr>
              <a:t> </a:t>
            </a:r>
            <a:r>
              <a:rPr lang="en-US" sz="1800" dirty="0" err="1" smtClean="0">
                <a:latin typeface="Times New Roman" pitchFamily="18" charset="0"/>
              </a:rPr>
              <a:t>chặn</a:t>
            </a:r>
            <a:r>
              <a:rPr lang="en-US" sz="1800" dirty="0" smtClean="0">
                <a:latin typeface="Times New Roman" pitchFamily="18" charset="0"/>
              </a:rPr>
              <a:t> </a:t>
            </a:r>
            <a:r>
              <a:rPr lang="en-US" sz="1800" dirty="0" err="1" smtClean="0">
                <a:latin typeface="Times New Roman" pitchFamily="18" charset="0"/>
              </a:rPr>
              <a:t>cung</a:t>
            </a:r>
            <a:r>
              <a:rPr lang="en-US" sz="1800" dirty="0" smtClean="0">
                <a:latin typeface="Times New Roman" pitchFamily="18" charset="0"/>
              </a:rPr>
              <a:t>, </a:t>
            </a:r>
            <a:r>
              <a:rPr lang="en-US" sz="1800" dirty="0" err="1" smtClean="0">
                <a:latin typeface="Times New Roman" pitchFamily="18" charset="0"/>
              </a:rPr>
              <a:t>cầu</a:t>
            </a:r>
            <a:r>
              <a:rPr lang="en-US" sz="1800" dirty="0" smtClean="0">
                <a:latin typeface="Times New Roman" pitchFamily="18" charset="0"/>
              </a:rPr>
              <a:t> ma </a:t>
            </a:r>
            <a:r>
              <a:rPr lang="en-US" sz="1800" dirty="0" err="1" smtClean="0">
                <a:latin typeface="Times New Roman" pitchFamily="18" charset="0"/>
              </a:rPr>
              <a:t>túy</a:t>
            </a:r>
            <a:r>
              <a:rPr lang="en-US" sz="1800" dirty="0" smtClean="0">
                <a:latin typeface="Times New Roman" pitchFamily="18" charset="0"/>
              </a:rPr>
              <a:t>.</a:t>
            </a:r>
          </a:p>
          <a:p>
            <a:pPr marL="282575" lvl="0" indent="-282575" algn="just" defTabSz="752475">
              <a:lnSpc>
                <a:spcPct val="120000"/>
              </a:lnSpc>
              <a:defRPr/>
            </a:pPr>
            <a:r>
              <a:rPr lang="en-US" sz="1800" dirty="0">
                <a:latin typeface="Times New Roman" pitchFamily="18" charset="0"/>
              </a:rPr>
              <a:t>	</a:t>
            </a:r>
            <a:r>
              <a:rPr lang="en-US" sz="1800" dirty="0" smtClean="0">
                <a:latin typeface="Times New Roman" pitchFamily="18" charset="0"/>
              </a:rPr>
              <a:t>- </a:t>
            </a:r>
            <a:r>
              <a:rPr lang="en-US" sz="1800" dirty="0" err="1" smtClean="0">
                <a:latin typeface="Times New Roman" pitchFamily="18" charset="0"/>
              </a:rPr>
              <a:t>Lập</a:t>
            </a:r>
            <a:r>
              <a:rPr lang="en-US" sz="1800" dirty="0" smtClean="0">
                <a:latin typeface="Times New Roman" pitchFamily="18" charset="0"/>
              </a:rPr>
              <a:t> </a:t>
            </a:r>
            <a:r>
              <a:rPr lang="en-US" sz="1800" dirty="0" err="1" smtClean="0">
                <a:latin typeface="Times New Roman" pitchFamily="18" charset="0"/>
              </a:rPr>
              <a:t>phương</a:t>
            </a:r>
            <a:r>
              <a:rPr lang="en-US" sz="1800" dirty="0" smtClean="0">
                <a:latin typeface="Times New Roman" pitchFamily="18" charset="0"/>
              </a:rPr>
              <a:t> </a:t>
            </a:r>
            <a:r>
              <a:rPr lang="en-US" sz="1800" dirty="0" err="1" smtClean="0">
                <a:latin typeface="Times New Roman" pitchFamily="18" charset="0"/>
              </a:rPr>
              <a:t>án</a:t>
            </a:r>
            <a:r>
              <a:rPr lang="en-US" sz="1800" dirty="0" smtClean="0">
                <a:latin typeface="Times New Roman" pitchFamily="18" charset="0"/>
              </a:rPr>
              <a:t>, </a:t>
            </a:r>
            <a:r>
              <a:rPr lang="en-US" sz="1800" dirty="0" err="1" smtClean="0">
                <a:latin typeface="Times New Roman" pitchFamily="18" charset="0"/>
              </a:rPr>
              <a:t>kế</a:t>
            </a:r>
            <a:r>
              <a:rPr lang="en-US" sz="1800" dirty="0" smtClean="0">
                <a:latin typeface="Times New Roman" pitchFamily="18" charset="0"/>
              </a:rPr>
              <a:t> </a:t>
            </a:r>
            <a:r>
              <a:rPr lang="en-US" sz="1800" dirty="0" err="1" smtClean="0">
                <a:latin typeface="Times New Roman" pitchFamily="18" charset="0"/>
              </a:rPr>
              <a:t>hoạch</a:t>
            </a:r>
            <a:r>
              <a:rPr lang="en-US" sz="1800" dirty="0" smtClean="0">
                <a:latin typeface="Times New Roman" pitchFamily="18" charset="0"/>
              </a:rPr>
              <a:t> </a:t>
            </a:r>
            <a:r>
              <a:rPr lang="en-US" sz="1800" dirty="0" err="1" smtClean="0">
                <a:latin typeface="Times New Roman" pitchFamily="18" charset="0"/>
              </a:rPr>
              <a:t>tập</a:t>
            </a:r>
            <a:r>
              <a:rPr lang="en-US" sz="1800" dirty="0" smtClean="0">
                <a:latin typeface="Times New Roman" pitchFamily="18" charset="0"/>
              </a:rPr>
              <a:t> </a:t>
            </a:r>
            <a:r>
              <a:rPr lang="en-US" sz="1800" dirty="0" err="1" smtClean="0">
                <a:latin typeface="Times New Roman" pitchFamily="18" charset="0"/>
              </a:rPr>
              <a:t>trung</a:t>
            </a:r>
            <a:r>
              <a:rPr lang="en-US" sz="1800" dirty="0" smtClean="0">
                <a:latin typeface="Times New Roman" pitchFamily="18" charset="0"/>
              </a:rPr>
              <a:t> </a:t>
            </a:r>
            <a:r>
              <a:rPr lang="en-US" sz="1800" dirty="0" err="1" smtClean="0">
                <a:latin typeface="Times New Roman" pitchFamily="18" charset="0"/>
              </a:rPr>
              <a:t>giải</a:t>
            </a:r>
            <a:r>
              <a:rPr lang="en-US" sz="1800" dirty="0" smtClean="0">
                <a:latin typeface="Times New Roman" pitchFamily="18" charset="0"/>
              </a:rPr>
              <a:t> </a:t>
            </a:r>
            <a:r>
              <a:rPr lang="en-US" sz="1800" dirty="0" err="1" smtClean="0">
                <a:latin typeface="Times New Roman" pitchFamily="18" charset="0"/>
              </a:rPr>
              <a:t>quyết</a:t>
            </a:r>
            <a:r>
              <a:rPr lang="en-US" sz="1800" dirty="0" smtClean="0">
                <a:latin typeface="Times New Roman" pitchFamily="18" charset="0"/>
              </a:rPr>
              <a:t> </a:t>
            </a:r>
            <a:r>
              <a:rPr lang="en-US" sz="1800" dirty="0" err="1" smtClean="0">
                <a:latin typeface="Times New Roman" pitchFamily="18" charset="0"/>
              </a:rPr>
              <a:t>các</a:t>
            </a:r>
            <a:r>
              <a:rPr lang="en-US" sz="1800" dirty="0" smtClean="0">
                <a:latin typeface="Times New Roman" pitchFamily="18" charset="0"/>
              </a:rPr>
              <a:t> </a:t>
            </a:r>
            <a:r>
              <a:rPr lang="en-US" sz="1800" dirty="0" err="1" smtClean="0">
                <a:latin typeface="Times New Roman" pitchFamily="18" charset="0"/>
              </a:rPr>
              <a:t>địa</a:t>
            </a:r>
            <a:r>
              <a:rPr lang="en-US" sz="1800" dirty="0" smtClean="0">
                <a:latin typeface="Times New Roman" pitchFamily="18" charset="0"/>
              </a:rPr>
              <a:t> </a:t>
            </a:r>
            <a:r>
              <a:rPr lang="en-US" sz="1800" dirty="0" err="1" smtClean="0">
                <a:latin typeface="Times New Roman" pitchFamily="18" charset="0"/>
              </a:rPr>
              <a:t>bàn</a:t>
            </a:r>
            <a:r>
              <a:rPr lang="en-US" sz="1800" dirty="0" smtClean="0">
                <a:latin typeface="Times New Roman" pitchFamily="18" charset="0"/>
              </a:rPr>
              <a:t> </a:t>
            </a:r>
            <a:r>
              <a:rPr lang="en-US" sz="1800" dirty="0" err="1" smtClean="0">
                <a:latin typeface="Times New Roman" pitchFamily="18" charset="0"/>
              </a:rPr>
              <a:t>phức</a:t>
            </a:r>
            <a:r>
              <a:rPr lang="en-US" sz="1800" dirty="0" smtClean="0">
                <a:latin typeface="Times New Roman" pitchFamily="18" charset="0"/>
              </a:rPr>
              <a:t> </a:t>
            </a:r>
          </a:p>
          <a:p>
            <a:pPr>
              <a:lnSpc>
                <a:spcPct val="80000"/>
              </a:lnSpc>
              <a:buFontTx/>
              <a:buNone/>
            </a:pPr>
            <a:r>
              <a:rPr lang="en-US" sz="1800" dirty="0" smtClean="0">
                <a:latin typeface="Times New Roman" pitchFamily="18" charset="0"/>
              </a:rPr>
              <a:t>       </a:t>
            </a:r>
            <a:r>
              <a:rPr lang="en-US" sz="1800" dirty="0" err="1" smtClean="0">
                <a:latin typeface="Times New Roman" pitchFamily="18" charset="0"/>
              </a:rPr>
              <a:t>tạp</a:t>
            </a:r>
            <a:r>
              <a:rPr lang="en-US" sz="1800" dirty="0" smtClean="0">
                <a:latin typeface="Times New Roman" pitchFamily="18" charset="0"/>
              </a:rPr>
              <a:t> </a:t>
            </a:r>
            <a:r>
              <a:rPr lang="en-US" sz="1800" dirty="0" err="1" smtClean="0">
                <a:latin typeface="Times New Roman" pitchFamily="18" charset="0"/>
              </a:rPr>
              <a:t>về</a:t>
            </a:r>
            <a:r>
              <a:rPr lang="en-US" sz="1800" dirty="0" smtClean="0">
                <a:latin typeface="Times New Roman" pitchFamily="18" charset="0"/>
              </a:rPr>
              <a:t> ma </a:t>
            </a:r>
            <a:r>
              <a:rPr lang="en-US" sz="1800" dirty="0" err="1" smtClean="0">
                <a:latin typeface="Times New Roman" pitchFamily="18" charset="0"/>
              </a:rPr>
              <a:t>túy</a:t>
            </a:r>
            <a:r>
              <a:rPr lang="en-US" sz="1800" dirty="0" smtClean="0">
                <a:latin typeface="Times New Roman" pitchFamily="18" charset="0"/>
              </a:rPr>
              <a:t>.</a:t>
            </a:r>
          </a:p>
          <a:p>
            <a:pPr marL="282575" lvl="0" indent="-282575" algn="just" defTabSz="752475">
              <a:lnSpc>
                <a:spcPct val="120000"/>
              </a:lnSpc>
              <a:defRPr/>
            </a:pPr>
            <a:r>
              <a:rPr lang="en-US" sz="1800" dirty="0" smtClean="0">
                <a:latin typeface="Times New Roman" pitchFamily="18" charset="0"/>
              </a:rPr>
              <a:t>	- </a:t>
            </a:r>
            <a:r>
              <a:rPr lang="en-US" sz="1800" dirty="0" err="1">
                <a:latin typeface="Times New Roman" pitchFamily="18" charset="0"/>
              </a:rPr>
              <a:t>Tăng</a:t>
            </a:r>
            <a:r>
              <a:rPr lang="en-US" sz="1800" dirty="0">
                <a:latin typeface="Times New Roman" pitchFamily="18" charset="0"/>
              </a:rPr>
              <a:t> </a:t>
            </a:r>
            <a:r>
              <a:rPr lang="en-US" sz="1800" dirty="0" err="1">
                <a:latin typeface="Times New Roman" pitchFamily="18" charset="0"/>
              </a:rPr>
              <a:t>cường</a:t>
            </a:r>
            <a:r>
              <a:rPr lang="en-US" sz="1800" dirty="0">
                <a:latin typeface="Times New Roman" pitchFamily="18" charset="0"/>
              </a:rPr>
              <a:t> </a:t>
            </a:r>
            <a:r>
              <a:rPr lang="en-US" sz="1800" dirty="0" err="1">
                <a:latin typeface="Times New Roman" pitchFamily="18" charset="0"/>
              </a:rPr>
              <a:t>biện</a:t>
            </a:r>
            <a:r>
              <a:rPr lang="en-US" sz="1800" dirty="0">
                <a:latin typeface="Times New Roman" pitchFamily="18" charset="0"/>
              </a:rPr>
              <a:t> </a:t>
            </a:r>
            <a:r>
              <a:rPr lang="en-US" sz="1800" dirty="0" err="1">
                <a:latin typeface="Times New Roman" pitchFamily="18" charset="0"/>
              </a:rPr>
              <a:t>pháp</a:t>
            </a:r>
            <a:r>
              <a:rPr lang="en-US" sz="1800" dirty="0">
                <a:latin typeface="Times New Roman" pitchFamily="18" charset="0"/>
              </a:rPr>
              <a:t> </a:t>
            </a:r>
            <a:r>
              <a:rPr lang="en-US" sz="1800" dirty="0" err="1">
                <a:latin typeface="Times New Roman" pitchFamily="18" charset="0"/>
              </a:rPr>
              <a:t>phòng</a:t>
            </a:r>
            <a:r>
              <a:rPr lang="en-US" sz="1800" dirty="0">
                <a:latin typeface="Times New Roman" pitchFamily="18" charset="0"/>
              </a:rPr>
              <a:t> </a:t>
            </a:r>
            <a:r>
              <a:rPr lang="en-US" sz="1800" dirty="0" err="1">
                <a:latin typeface="Times New Roman" pitchFamily="18" charset="0"/>
              </a:rPr>
              <a:t>ngừa</a:t>
            </a:r>
            <a:r>
              <a:rPr lang="en-US" sz="1800" dirty="0">
                <a:latin typeface="Times New Roman" pitchFamily="18" charset="0"/>
              </a:rPr>
              <a:t> </a:t>
            </a:r>
            <a:r>
              <a:rPr lang="en-US" sz="1800" dirty="0" err="1">
                <a:latin typeface="Times New Roman" pitchFamily="18" charset="0"/>
              </a:rPr>
              <a:t>việc</a:t>
            </a:r>
            <a:r>
              <a:rPr lang="en-US" sz="1800" dirty="0">
                <a:latin typeface="Times New Roman" pitchFamily="18" charset="0"/>
              </a:rPr>
              <a:t> </a:t>
            </a:r>
            <a:r>
              <a:rPr lang="en-US" sz="1800" dirty="0" err="1">
                <a:latin typeface="Times New Roman" pitchFamily="18" charset="0"/>
              </a:rPr>
              <a:t>sản</a:t>
            </a:r>
            <a:r>
              <a:rPr lang="en-US" sz="1800" dirty="0">
                <a:latin typeface="Times New Roman" pitchFamily="18" charset="0"/>
              </a:rPr>
              <a:t> </a:t>
            </a:r>
            <a:r>
              <a:rPr lang="en-US" sz="1800" dirty="0" err="1">
                <a:latin typeface="Times New Roman" pitchFamily="18" charset="0"/>
              </a:rPr>
              <a:t>xuất</a:t>
            </a:r>
            <a:r>
              <a:rPr lang="en-US" sz="1800" dirty="0">
                <a:latin typeface="Times New Roman" pitchFamily="18" charset="0"/>
              </a:rPr>
              <a:t> </a:t>
            </a:r>
            <a:r>
              <a:rPr lang="en-US" sz="1800" dirty="0" err="1">
                <a:latin typeface="Times New Roman" pitchFamily="18" charset="0"/>
              </a:rPr>
              <a:t>tinh</a:t>
            </a:r>
            <a:r>
              <a:rPr lang="en-US" sz="1800" dirty="0">
                <a:latin typeface="Times New Roman" pitchFamily="18" charset="0"/>
              </a:rPr>
              <a:t> </a:t>
            </a:r>
            <a:r>
              <a:rPr lang="en-US" sz="1800" dirty="0" err="1">
                <a:latin typeface="Times New Roman" pitchFamily="18" charset="0"/>
              </a:rPr>
              <a:t>chế</a:t>
            </a:r>
            <a:r>
              <a:rPr lang="en-US" sz="1800" dirty="0">
                <a:latin typeface="Times New Roman" pitchFamily="18" charset="0"/>
              </a:rPr>
              <a:t> </a:t>
            </a:r>
            <a:r>
              <a:rPr lang="en-US" sz="1800" dirty="0" err="1">
                <a:latin typeface="Times New Roman" pitchFamily="18" charset="0"/>
              </a:rPr>
              <a:t>trái</a:t>
            </a:r>
            <a:r>
              <a:rPr lang="en-US" sz="1800" dirty="0">
                <a:latin typeface="Times New Roman" pitchFamily="18" charset="0"/>
              </a:rPr>
              <a:t> </a:t>
            </a:r>
          </a:p>
          <a:p>
            <a:pPr>
              <a:lnSpc>
                <a:spcPct val="80000"/>
              </a:lnSpc>
              <a:buFontTx/>
              <a:buNone/>
            </a:pPr>
            <a:r>
              <a:rPr lang="en-US" sz="1800" dirty="0" smtClean="0">
                <a:latin typeface="Times New Roman" pitchFamily="18" charset="0"/>
              </a:rPr>
              <a:t>       </a:t>
            </a:r>
            <a:r>
              <a:rPr lang="en-US" sz="1800" dirty="0" err="1" smtClean="0">
                <a:latin typeface="Times New Roman" pitchFamily="18" charset="0"/>
              </a:rPr>
              <a:t>phép</a:t>
            </a:r>
            <a:r>
              <a:rPr lang="en-US" sz="1800" dirty="0" smtClean="0">
                <a:latin typeface="Times New Roman" pitchFamily="18" charset="0"/>
              </a:rPr>
              <a:t> </a:t>
            </a:r>
            <a:r>
              <a:rPr lang="en-US" sz="1800" dirty="0" err="1" smtClean="0">
                <a:latin typeface="Times New Roman" pitchFamily="18" charset="0"/>
              </a:rPr>
              <a:t>các</a:t>
            </a:r>
            <a:r>
              <a:rPr lang="en-US" sz="1800" dirty="0" smtClean="0">
                <a:latin typeface="Times New Roman" pitchFamily="18" charset="0"/>
              </a:rPr>
              <a:t> </a:t>
            </a:r>
            <a:r>
              <a:rPr lang="en-US" sz="1800" dirty="0" err="1" smtClean="0">
                <a:latin typeface="Times New Roman" pitchFamily="18" charset="0"/>
              </a:rPr>
              <a:t>chất</a:t>
            </a:r>
            <a:r>
              <a:rPr lang="en-US" sz="1800" dirty="0" smtClean="0">
                <a:latin typeface="Times New Roman" pitchFamily="18" charset="0"/>
              </a:rPr>
              <a:t> ma </a:t>
            </a:r>
            <a:r>
              <a:rPr lang="en-US" sz="1800" dirty="0" err="1" smtClean="0">
                <a:latin typeface="Times New Roman" pitchFamily="18" charset="0"/>
              </a:rPr>
              <a:t>túy</a:t>
            </a:r>
            <a:r>
              <a:rPr lang="en-US" sz="1800" dirty="0" smtClean="0">
                <a:latin typeface="Times New Roman" pitchFamily="18" charset="0"/>
              </a:rPr>
              <a:t>, </a:t>
            </a:r>
            <a:r>
              <a:rPr lang="en-US" sz="1800" dirty="0" err="1" smtClean="0">
                <a:latin typeface="Times New Roman" pitchFamily="18" charset="0"/>
              </a:rPr>
              <a:t>quản</a:t>
            </a:r>
            <a:r>
              <a:rPr lang="en-US" sz="1800" dirty="0" smtClean="0">
                <a:latin typeface="Times New Roman" pitchFamily="18" charset="0"/>
              </a:rPr>
              <a:t> </a:t>
            </a:r>
            <a:r>
              <a:rPr lang="en-US" sz="1800" dirty="0" err="1" smtClean="0">
                <a:latin typeface="Times New Roman" pitchFamily="18" charset="0"/>
              </a:rPr>
              <a:t>lý</a:t>
            </a:r>
            <a:r>
              <a:rPr lang="en-US" sz="1800" dirty="0" smtClean="0">
                <a:latin typeface="Times New Roman" pitchFamily="18" charset="0"/>
              </a:rPr>
              <a:t> </a:t>
            </a:r>
            <a:r>
              <a:rPr lang="en-US" sz="1800" dirty="0" err="1" smtClean="0">
                <a:latin typeface="Times New Roman" pitchFamily="18" charset="0"/>
              </a:rPr>
              <a:t>chặt</a:t>
            </a:r>
            <a:r>
              <a:rPr lang="en-US" sz="1800" dirty="0" smtClean="0">
                <a:latin typeface="Times New Roman" pitchFamily="18" charset="0"/>
              </a:rPr>
              <a:t> </a:t>
            </a:r>
            <a:r>
              <a:rPr lang="en-US" sz="1800" dirty="0" err="1" smtClean="0">
                <a:latin typeface="Times New Roman" pitchFamily="18" charset="0"/>
              </a:rPr>
              <a:t>chẽ</a:t>
            </a:r>
            <a:r>
              <a:rPr lang="en-US" sz="1800" dirty="0" smtClean="0">
                <a:latin typeface="Times New Roman" pitchFamily="18" charset="0"/>
              </a:rPr>
              <a:t> </a:t>
            </a:r>
            <a:r>
              <a:rPr lang="en-US" sz="1800" dirty="0" err="1" smtClean="0">
                <a:latin typeface="Times New Roman" pitchFamily="18" charset="0"/>
              </a:rPr>
              <a:t>các</a:t>
            </a:r>
            <a:r>
              <a:rPr lang="en-US" sz="1800" dirty="0" smtClean="0">
                <a:latin typeface="Times New Roman" pitchFamily="18" charset="0"/>
              </a:rPr>
              <a:t>  </a:t>
            </a:r>
            <a:r>
              <a:rPr lang="en-US" sz="1800" dirty="0" err="1" smtClean="0">
                <a:latin typeface="Times New Roman" pitchFamily="18" charset="0"/>
              </a:rPr>
              <a:t>tiền</a:t>
            </a:r>
            <a:r>
              <a:rPr lang="en-US" sz="1800" dirty="0" smtClean="0">
                <a:latin typeface="Times New Roman" pitchFamily="18" charset="0"/>
              </a:rPr>
              <a:t> </a:t>
            </a:r>
            <a:r>
              <a:rPr lang="en-US" sz="1800" dirty="0" err="1" smtClean="0">
                <a:latin typeface="Times New Roman" pitchFamily="18" charset="0"/>
              </a:rPr>
              <a:t>chất</a:t>
            </a:r>
            <a:r>
              <a:rPr lang="en-US" sz="1800" dirty="0" smtClean="0">
                <a:latin typeface="Times New Roman" pitchFamily="18" charset="0"/>
              </a:rPr>
              <a:t> ma </a:t>
            </a:r>
            <a:r>
              <a:rPr lang="en-US" sz="1800" dirty="0" err="1" smtClean="0">
                <a:latin typeface="Times New Roman" pitchFamily="18" charset="0"/>
              </a:rPr>
              <a:t>túy</a:t>
            </a:r>
            <a:r>
              <a:rPr lang="en-US" sz="1800" dirty="0" smtClean="0">
                <a:latin typeface="Times New Roman" pitchFamily="18" charset="0"/>
              </a:rPr>
              <a:t> </a:t>
            </a:r>
            <a:r>
              <a:rPr lang="en-US" sz="1800" dirty="0" err="1" smtClean="0">
                <a:latin typeface="Times New Roman" pitchFamily="18" charset="0"/>
              </a:rPr>
              <a:t>và</a:t>
            </a:r>
            <a:r>
              <a:rPr lang="en-US" sz="1800" dirty="0" smtClean="0">
                <a:latin typeface="Times New Roman" pitchFamily="18" charset="0"/>
              </a:rPr>
              <a:t> </a:t>
            </a:r>
          </a:p>
          <a:p>
            <a:pPr>
              <a:lnSpc>
                <a:spcPct val="80000"/>
              </a:lnSpc>
              <a:buFontTx/>
              <a:buNone/>
            </a:pPr>
            <a:r>
              <a:rPr lang="en-US" sz="1800" dirty="0" smtClean="0">
                <a:latin typeface="Times New Roman" pitchFamily="18" charset="0"/>
              </a:rPr>
              <a:t>       </a:t>
            </a:r>
            <a:r>
              <a:rPr lang="en-US" sz="1800" dirty="0" err="1" smtClean="0">
                <a:latin typeface="Times New Roman" pitchFamily="18" charset="0"/>
              </a:rPr>
              <a:t>thuốc</a:t>
            </a:r>
            <a:r>
              <a:rPr lang="en-US" sz="1800" dirty="0" smtClean="0">
                <a:latin typeface="Times New Roman" pitchFamily="18" charset="0"/>
              </a:rPr>
              <a:t> </a:t>
            </a:r>
            <a:r>
              <a:rPr lang="en-US" sz="1800" dirty="0" err="1" smtClean="0">
                <a:latin typeface="Times New Roman" pitchFamily="18" charset="0"/>
              </a:rPr>
              <a:t>tân</a:t>
            </a:r>
            <a:r>
              <a:rPr lang="en-US" sz="1800" dirty="0" smtClean="0">
                <a:latin typeface="Times New Roman" pitchFamily="18" charset="0"/>
              </a:rPr>
              <a:t> </a:t>
            </a:r>
            <a:r>
              <a:rPr lang="en-US" sz="1800" dirty="0" err="1" smtClean="0">
                <a:latin typeface="Times New Roman" pitchFamily="18" charset="0"/>
              </a:rPr>
              <a:t>dược</a:t>
            </a:r>
            <a:r>
              <a:rPr lang="en-US" sz="1800" dirty="0" smtClean="0">
                <a:latin typeface="Times New Roman" pitchFamily="18" charset="0"/>
              </a:rPr>
              <a:t> </a:t>
            </a:r>
            <a:r>
              <a:rPr lang="en-US" sz="1800" dirty="0" err="1" smtClean="0">
                <a:latin typeface="Times New Roman" pitchFamily="18" charset="0"/>
              </a:rPr>
              <a:t>gây</a:t>
            </a:r>
            <a:r>
              <a:rPr lang="en-US" sz="1800" dirty="0" smtClean="0">
                <a:latin typeface="Times New Roman" pitchFamily="18" charset="0"/>
              </a:rPr>
              <a:t> </a:t>
            </a:r>
            <a:r>
              <a:rPr lang="en-US" sz="1800" dirty="0" err="1" smtClean="0">
                <a:latin typeface="Times New Roman" pitchFamily="18" charset="0"/>
              </a:rPr>
              <a:t>nghiện</a:t>
            </a:r>
            <a:r>
              <a:rPr lang="en-US" sz="1800" dirty="0" smtClean="0">
                <a:latin typeface="Times New Roman" pitchFamily="18" charset="0"/>
              </a:rPr>
              <a:t>;</a:t>
            </a:r>
          </a:p>
          <a:p>
            <a:pPr marL="282575" lvl="0" indent="-282575" algn="just" defTabSz="752475">
              <a:lnSpc>
                <a:spcPct val="120000"/>
              </a:lnSpc>
              <a:defRPr/>
            </a:pPr>
            <a:r>
              <a:rPr lang="en-US" sz="1800" dirty="0" smtClean="0">
                <a:latin typeface="Times New Roman" pitchFamily="18" charset="0"/>
              </a:rPr>
              <a:t>	- </a:t>
            </a:r>
            <a:r>
              <a:rPr lang="en-US" sz="1800" dirty="0" err="1">
                <a:latin typeface="Times New Roman" pitchFamily="18" charset="0"/>
              </a:rPr>
              <a:t>Tuyên</a:t>
            </a:r>
            <a:r>
              <a:rPr lang="en-US" sz="1800" dirty="0">
                <a:latin typeface="Times New Roman" pitchFamily="18" charset="0"/>
              </a:rPr>
              <a:t> </a:t>
            </a:r>
            <a:r>
              <a:rPr lang="en-US" sz="1800" dirty="0" err="1">
                <a:latin typeface="Times New Roman" pitchFamily="18" charset="0"/>
              </a:rPr>
              <a:t>truyền</a:t>
            </a:r>
            <a:r>
              <a:rPr lang="en-US" sz="1800" dirty="0">
                <a:latin typeface="Times New Roman" pitchFamily="18" charset="0"/>
              </a:rPr>
              <a:t> </a:t>
            </a:r>
            <a:r>
              <a:rPr lang="en-US" sz="1800" dirty="0" err="1">
                <a:latin typeface="Times New Roman" pitchFamily="18" charset="0"/>
              </a:rPr>
              <a:t>và</a:t>
            </a:r>
            <a:r>
              <a:rPr lang="en-US" sz="1800" dirty="0">
                <a:latin typeface="Times New Roman" pitchFamily="18" charset="0"/>
              </a:rPr>
              <a:t> </a:t>
            </a:r>
            <a:r>
              <a:rPr lang="en-US" sz="1800" dirty="0" err="1">
                <a:latin typeface="Times New Roman" pitchFamily="18" charset="0"/>
              </a:rPr>
              <a:t>giáo</a:t>
            </a:r>
            <a:r>
              <a:rPr lang="en-US" sz="1800" dirty="0">
                <a:latin typeface="Times New Roman" pitchFamily="18" charset="0"/>
              </a:rPr>
              <a:t> </a:t>
            </a:r>
            <a:r>
              <a:rPr lang="en-US" sz="1800" dirty="0" err="1">
                <a:latin typeface="Times New Roman" pitchFamily="18" charset="0"/>
              </a:rPr>
              <a:t>dục</a:t>
            </a:r>
            <a:r>
              <a:rPr lang="en-US" sz="1800" dirty="0">
                <a:latin typeface="Times New Roman" pitchFamily="18" charset="0"/>
              </a:rPr>
              <a:t> </a:t>
            </a:r>
            <a:r>
              <a:rPr lang="en-US" sz="1800" dirty="0" err="1">
                <a:latin typeface="Times New Roman" pitchFamily="18" charset="0"/>
              </a:rPr>
              <a:t>rộng</a:t>
            </a:r>
            <a:r>
              <a:rPr lang="en-US" sz="1800" dirty="0">
                <a:latin typeface="Times New Roman" pitchFamily="18" charset="0"/>
              </a:rPr>
              <a:t> </a:t>
            </a:r>
            <a:r>
              <a:rPr lang="en-US" sz="1800" dirty="0" err="1">
                <a:latin typeface="Times New Roman" pitchFamily="18" charset="0"/>
              </a:rPr>
              <a:t>rãi</a:t>
            </a:r>
            <a:r>
              <a:rPr lang="en-US" sz="1800" dirty="0">
                <a:latin typeface="Times New Roman" pitchFamily="18" charset="0"/>
              </a:rPr>
              <a:t> </a:t>
            </a:r>
            <a:r>
              <a:rPr lang="en-US" sz="1800" dirty="0" err="1">
                <a:latin typeface="Times New Roman" pitchFamily="18" charset="0"/>
              </a:rPr>
              <a:t>trong</a:t>
            </a:r>
            <a:r>
              <a:rPr lang="en-US" sz="1800" dirty="0">
                <a:latin typeface="Times New Roman" pitchFamily="18" charset="0"/>
              </a:rPr>
              <a:t> </a:t>
            </a:r>
            <a:r>
              <a:rPr lang="en-US" sz="1800" dirty="0" err="1">
                <a:latin typeface="Times New Roman" pitchFamily="18" charset="0"/>
              </a:rPr>
              <a:t>nhân</a:t>
            </a:r>
            <a:r>
              <a:rPr lang="en-US" sz="1800" dirty="0">
                <a:latin typeface="Times New Roman" pitchFamily="18" charset="0"/>
              </a:rPr>
              <a:t> </a:t>
            </a:r>
            <a:r>
              <a:rPr lang="en-US" sz="1800" dirty="0" err="1">
                <a:latin typeface="Times New Roman" pitchFamily="18" charset="0"/>
              </a:rPr>
              <a:t>dân</a:t>
            </a:r>
            <a:r>
              <a:rPr lang="en-US" sz="1800" dirty="0">
                <a:latin typeface="Times New Roman" pitchFamily="18" charset="0"/>
              </a:rPr>
              <a:t> </a:t>
            </a:r>
            <a:r>
              <a:rPr lang="en-US" sz="1800" dirty="0" err="1">
                <a:latin typeface="Times New Roman" pitchFamily="18" charset="0"/>
              </a:rPr>
              <a:t>để</a:t>
            </a:r>
            <a:r>
              <a:rPr lang="en-US" sz="1800" dirty="0">
                <a:latin typeface="Times New Roman" pitchFamily="18" charset="0"/>
              </a:rPr>
              <a:t> </a:t>
            </a:r>
            <a:r>
              <a:rPr lang="en-US" sz="1800" dirty="0" err="1">
                <a:latin typeface="Times New Roman" pitchFamily="18" charset="0"/>
              </a:rPr>
              <a:t>mọi</a:t>
            </a:r>
            <a:r>
              <a:rPr lang="en-US" sz="1800" dirty="0">
                <a:latin typeface="Times New Roman" pitchFamily="18" charset="0"/>
              </a:rPr>
              <a:t> </a:t>
            </a:r>
            <a:r>
              <a:rPr lang="en-US" sz="1800" dirty="0" err="1">
                <a:latin typeface="Times New Roman" pitchFamily="18" charset="0"/>
              </a:rPr>
              <a:t>người</a:t>
            </a:r>
            <a:r>
              <a:rPr lang="en-US" sz="1800" dirty="0">
                <a:latin typeface="Times New Roman" pitchFamily="18" charset="0"/>
              </a:rPr>
              <a:t> </a:t>
            </a:r>
          </a:p>
          <a:p>
            <a:pPr>
              <a:lnSpc>
                <a:spcPct val="80000"/>
              </a:lnSpc>
              <a:buFontTx/>
              <a:buNone/>
            </a:pPr>
            <a:r>
              <a:rPr lang="en-US" sz="1800" dirty="0" smtClean="0">
                <a:latin typeface="Times New Roman" pitchFamily="18" charset="0"/>
              </a:rPr>
              <a:t>       </a:t>
            </a:r>
            <a:r>
              <a:rPr lang="en-US" sz="1800" dirty="0" err="1" smtClean="0">
                <a:latin typeface="Times New Roman" pitchFamily="18" charset="0"/>
              </a:rPr>
              <a:t>thấy</a:t>
            </a:r>
            <a:r>
              <a:rPr lang="en-US" sz="1800" dirty="0" smtClean="0">
                <a:latin typeface="Times New Roman" pitchFamily="18" charset="0"/>
              </a:rPr>
              <a:t> </a:t>
            </a:r>
            <a:r>
              <a:rPr lang="en-US" sz="1800" dirty="0" err="1" smtClean="0">
                <a:latin typeface="Times New Roman" pitchFamily="18" charset="0"/>
              </a:rPr>
              <a:t>được</a:t>
            </a:r>
            <a:r>
              <a:rPr lang="en-US" sz="1800" dirty="0" smtClean="0">
                <a:latin typeface="Times New Roman" pitchFamily="18" charset="0"/>
              </a:rPr>
              <a:t> </a:t>
            </a:r>
            <a:r>
              <a:rPr lang="en-US" sz="1800" dirty="0" err="1" smtClean="0">
                <a:latin typeface="Times New Roman" pitchFamily="18" charset="0"/>
              </a:rPr>
              <a:t>hậu</a:t>
            </a:r>
            <a:r>
              <a:rPr lang="en-US" sz="1800" dirty="0" smtClean="0">
                <a:latin typeface="Times New Roman" pitchFamily="18" charset="0"/>
              </a:rPr>
              <a:t> </a:t>
            </a:r>
            <a:r>
              <a:rPr lang="en-US" sz="1800" dirty="0" err="1" smtClean="0">
                <a:latin typeface="Times New Roman" pitchFamily="18" charset="0"/>
              </a:rPr>
              <a:t>quả</a:t>
            </a:r>
            <a:r>
              <a:rPr lang="en-US" sz="1800" dirty="0" smtClean="0">
                <a:latin typeface="Times New Roman" pitchFamily="18" charset="0"/>
              </a:rPr>
              <a:t> </a:t>
            </a:r>
            <a:r>
              <a:rPr lang="en-US" sz="1800" dirty="0" err="1" smtClean="0">
                <a:latin typeface="Times New Roman" pitchFamily="18" charset="0"/>
              </a:rPr>
              <a:t>tác</a:t>
            </a:r>
            <a:r>
              <a:rPr lang="en-US" sz="1800" dirty="0" smtClean="0">
                <a:latin typeface="Times New Roman" pitchFamily="18" charset="0"/>
              </a:rPr>
              <a:t> </a:t>
            </a:r>
            <a:r>
              <a:rPr lang="en-US" sz="1800" dirty="0" err="1" smtClean="0">
                <a:latin typeface="Times New Roman" pitchFamily="18" charset="0"/>
              </a:rPr>
              <a:t>hại</a:t>
            </a:r>
            <a:r>
              <a:rPr lang="en-US" sz="1800" dirty="0" smtClean="0">
                <a:latin typeface="Times New Roman" pitchFamily="18" charset="0"/>
              </a:rPr>
              <a:t> </a:t>
            </a:r>
            <a:r>
              <a:rPr lang="en-US" sz="1800" dirty="0" err="1" smtClean="0">
                <a:latin typeface="Times New Roman" pitchFamily="18" charset="0"/>
              </a:rPr>
              <a:t>của</a:t>
            </a:r>
            <a:r>
              <a:rPr lang="en-US" sz="1800" dirty="0" smtClean="0">
                <a:latin typeface="Times New Roman" pitchFamily="18" charset="0"/>
              </a:rPr>
              <a:t> </a:t>
            </a:r>
            <a:r>
              <a:rPr lang="en-US" sz="1800" dirty="0" err="1" smtClean="0">
                <a:latin typeface="Times New Roman" pitchFamily="18" charset="0"/>
              </a:rPr>
              <a:t>tệ</a:t>
            </a:r>
            <a:r>
              <a:rPr lang="en-US" sz="1800" dirty="0" smtClean="0">
                <a:latin typeface="Times New Roman" pitchFamily="18" charset="0"/>
              </a:rPr>
              <a:t> </a:t>
            </a:r>
            <a:r>
              <a:rPr lang="en-US" sz="1800" dirty="0" err="1" smtClean="0">
                <a:latin typeface="Times New Roman" pitchFamily="18" charset="0"/>
              </a:rPr>
              <a:t>nạn</a:t>
            </a:r>
            <a:r>
              <a:rPr lang="en-US" sz="1800" dirty="0" smtClean="0">
                <a:latin typeface="Times New Roman" pitchFamily="18" charset="0"/>
              </a:rPr>
              <a:t> ma </a:t>
            </a:r>
            <a:r>
              <a:rPr lang="en-US" sz="1800" dirty="0" err="1" smtClean="0">
                <a:latin typeface="Times New Roman" pitchFamily="18" charset="0"/>
              </a:rPr>
              <a:t>túy</a:t>
            </a:r>
            <a:r>
              <a:rPr lang="en-US" sz="1800" dirty="0" smtClean="0">
                <a:latin typeface="Times New Roman" pitchFamily="18" charset="0"/>
              </a:rPr>
              <a:t>.</a:t>
            </a:r>
          </a:p>
          <a:p>
            <a:pPr marL="282575" lvl="0" indent="-282575" algn="just" defTabSz="752475">
              <a:lnSpc>
                <a:spcPct val="120000"/>
              </a:lnSpc>
              <a:defRPr/>
            </a:pPr>
            <a:r>
              <a:rPr lang="en-US" sz="1800" dirty="0" smtClean="0">
                <a:latin typeface="Times New Roman" pitchFamily="18" charset="0"/>
              </a:rPr>
              <a:t>	- </a:t>
            </a:r>
            <a:r>
              <a:rPr lang="en-US" sz="1800" dirty="0" err="1">
                <a:latin typeface="Times New Roman" pitchFamily="18" charset="0"/>
              </a:rPr>
              <a:t>Vận</a:t>
            </a:r>
            <a:r>
              <a:rPr lang="en-US" sz="1800" dirty="0">
                <a:latin typeface="Times New Roman" pitchFamily="18" charset="0"/>
              </a:rPr>
              <a:t> </a:t>
            </a:r>
            <a:r>
              <a:rPr lang="en-US" sz="1800" dirty="0" err="1">
                <a:latin typeface="Times New Roman" pitchFamily="18" charset="0"/>
              </a:rPr>
              <a:t>động</a:t>
            </a:r>
            <a:r>
              <a:rPr lang="en-US" sz="1800" dirty="0">
                <a:latin typeface="Times New Roman" pitchFamily="18" charset="0"/>
              </a:rPr>
              <a:t> </a:t>
            </a:r>
            <a:r>
              <a:rPr lang="en-US" sz="1800" dirty="0" err="1">
                <a:latin typeface="Times New Roman" pitchFamily="18" charset="0"/>
              </a:rPr>
              <a:t>đồng</a:t>
            </a:r>
            <a:r>
              <a:rPr lang="en-US" sz="1800" dirty="0">
                <a:latin typeface="Times New Roman" pitchFamily="18" charset="0"/>
              </a:rPr>
              <a:t> </a:t>
            </a:r>
            <a:r>
              <a:rPr lang="en-US" sz="1800" dirty="0" err="1">
                <a:latin typeface="Times New Roman" pitchFamily="18" charset="0"/>
              </a:rPr>
              <a:t>bào</a:t>
            </a:r>
            <a:r>
              <a:rPr lang="en-US" sz="1800" dirty="0">
                <a:latin typeface="Times New Roman" pitchFamily="18" charset="0"/>
              </a:rPr>
              <a:t> </a:t>
            </a:r>
            <a:r>
              <a:rPr lang="en-US" sz="1800" dirty="0" err="1">
                <a:latin typeface="Times New Roman" pitchFamily="18" charset="0"/>
              </a:rPr>
              <a:t>các</a:t>
            </a:r>
            <a:r>
              <a:rPr lang="en-US" sz="1800" dirty="0">
                <a:latin typeface="Times New Roman" pitchFamily="18" charset="0"/>
              </a:rPr>
              <a:t> </a:t>
            </a:r>
            <a:r>
              <a:rPr lang="en-US" sz="1800" dirty="0" err="1">
                <a:latin typeface="Times New Roman" pitchFamily="18" charset="0"/>
              </a:rPr>
              <a:t>dân</a:t>
            </a:r>
            <a:r>
              <a:rPr lang="en-US" sz="1800" dirty="0">
                <a:latin typeface="Times New Roman" pitchFamily="18" charset="0"/>
              </a:rPr>
              <a:t> </a:t>
            </a:r>
            <a:r>
              <a:rPr lang="en-US" sz="1800" dirty="0" err="1">
                <a:latin typeface="Times New Roman" pitchFamily="18" charset="0"/>
              </a:rPr>
              <a:t>tộc</a:t>
            </a:r>
            <a:r>
              <a:rPr lang="en-US" sz="1800" dirty="0">
                <a:latin typeface="Times New Roman" pitchFamily="18" charset="0"/>
              </a:rPr>
              <a:t> </a:t>
            </a:r>
            <a:r>
              <a:rPr lang="en-US" sz="1800" dirty="0" err="1">
                <a:latin typeface="Times New Roman" pitchFamily="18" charset="0"/>
              </a:rPr>
              <a:t>miền</a:t>
            </a:r>
            <a:r>
              <a:rPr lang="en-US" sz="1800" dirty="0">
                <a:latin typeface="Times New Roman" pitchFamily="18" charset="0"/>
              </a:rPr>
              <a:t> </a:t>
            </a:r>
            <a:r>
              <a:rPr lang="en-US" sz="1800" dirty="0" err="1">
                <a:latin typeface="Times New Roman" pitchFamily="18" charset="0"/>
              </a:rPr>
              <a:t>núi</a:t>
            </a:r>
            <a:r>
              <a:rPr lang="en-US" sz="1800" dirty="0">
                <a:latin typeface="Times New Roman" pitchFamily="18" charset="0"/>
              </a:rPr>
              <a:t> </a:t>
            </a:r>
            <a:r>
              <a:rPr lang="en-US" sz="1800" dirty="0" err="1">
                <a:latin typeface="Times New Roman" pitchFamily="18" charset="0"/>
              </a:rPr>
              <a:t>phá</a:t>
            </a:r>
            <a:r>
              <a:rPr lang="en-US" sz="1800" dirty="0">
                <a:latin typeface="Times New Roman" pitchFamily="18" charset="0"/>
              </a:rPr>
              <a:t> </a:t>
            </a:r>
            <a:r>
              <a:rPr lang="en-US" sz="1800" dirty="0" err="1">
                <a:latin typeface="Times New Roman" pitchFamily="18" charset="0"/>
              </a:rPr>
              <a:t>bỏ</a:t>
            </a:r>
            <a:r>
              <a:rPr lang="en-US" sz="1800" dirty="0">
                <a:latin typeface="Times New Roman" pitchFamily="18" charset="0"/>
              </a:rPr>
              <a:t> </a:t>
            </a:r>
            <a:r>
              <a:rPr lang="en-US" sz="1800" dirty="0" err="1">
                <a:latin typeface="Times New Roman" pitchFamily="18" charset="0"/>
              </a:rPr>
              <a:t>cây</a:t>
            </a:r>
            <a:r>
              <a:rPr lang="en-US" sz="1800" dirty="0">
                <a:latin typeface="Times New Roman" pitchFamily="18" charset="0"/>
              </a:rPr>
              <a:t> </a:t>
            </a:r>
            <a:r>
              <a:rPr lang="en-US" sz="1800" dirty="0" err="1">
                <a:latin typeface="Times New Roman" pitchFamily="18" charset="0"/>
              </a:rPr>
              <a:t>thuốc</a:t>
            </a:r>
            <a:r>
              <a:rPr lang="en-US" sz="1800" dirty="0">
                <a:latin typeface="Times New Roman" pitchFamily="18" charset="0"/>
              </a:rPr>
              <a:t> </a:t>
            </a:r>
          </a:p>
          <a:p>
            <a:pPr>
              <a:lnSpc>
                <a:spcPct val="80000"/>
              </a:lnSpc>
              <a:buFontTx/>
              <a:buNone/>
            </a:pPr>
            <a:r>
              <a:rPr lang="en-US" sz="1800" dirty="0" smtClean="0">
                <a:latin typeface="Times New Roman" pitchFamily="18" charset="0"/>
              </a:rPr>
              <a:t>       </a:t>
            </a:r>
            <a:r>
              <a:rPr lang="en-US" sz="1800" dirty="0" err="1" smtClean="0">
                <a:latin typeface="Times New Roman" pitchFamily="18" charset="0"/>
              </a:rPr>
              <a:t>phiện</a:t>
            </a:r>
            <a:r>
              <a:rPr lang="en-US" sz="1800" dirty="0" smtClean="0">
                <a:latin typeface="Times New Roman" pitchFamily="18" charset="0"/>
              </a:rPr>
              <a:t>, </a:t>
            </a:r>
            <a:r>
              <a:rPr lang="en-US" sz="1800" dirty="0" err="1" smtClean="0">
                <a:latin typeface="Times New Roman" pitchFamily="18" charset="0"/>
              </a:rPr>
              <a:t>chuyển</a:t>
            </a:r>
            <a:r>
              <a:rPr lang="en-US" sz="1800" dirty="0" smtClean="0">
                <a:latin typeface="Times New Roman" pitchFamily="18" charset="0"/>
              </a:rPr>
              <a:t> </a:t>
            </a:r>
            <a:r>
              <a:rPr lang="en-US" sz="1800" dirty="0" err="1" smtClean="0">
                <a:latin typeface="Times New Roman" pitchFamily="18" charset="0"/>
              </a:rPr>
              <a:t>đổi</a:t>
            </a:r>
            <a:r>
              <a:rPr lang="en-US" sz="1800" dirty="0" smtClean="0">
                <a:latin typeface="Times New Roman" pitchFamily="18" charset="0"/>
              </a:rPr>
              <a:t> </a:t>
            </a:r>
            <a:r>
              <a:rPr lang="en-US" sz="1800" dirty="0" err="1" smtClean="0">
                <a:latin typeface="Times New Roman" pitchFamily="18" charset="0"/>
              </a:rPr>
              <a:t>cơ</a:t>
            </a:r>
            <a:r>
              <a:rPr lang="en-US" sz="1800" dirty="0" smtClean="0">
                <a:latin typeface="Times New Roman" pitchFamily="18" charset="0"/>
              </a:rPr>
              <a:t> </a:t>
            </a:r>
            <a:r>
              <a:rPr lang="en-US" sz="1800" dirty="0" err="1" smtClean="0">
                <a:latin typeface="Times New Roman" pitchFamily="18" charset="0"/>
              </a:rPr>
              <a:t>cấu</a:t>
            </a:r>
            <a:r>
              <a:rPr lang="en-US" sz="1800" dirty="0" smtClean="0">
                <a:latin typeface="Times New Roman" pitchFamily="18" charset="0"/>
              </a:rPr>
              <a:t> </a:t>
            </a:r>
            <a:r>
              <a:rPr lang="en-US" sz="1800" dirty="0" err="1" smtClean="0">
                <a:latin typeface="Times New Roman" pitchFamily="18" charset="0"/>
              </a:rPr>
              <a:t>cây</a:t>
            </a:r>
            <a:r>
              <a:rPr lang="en-US" sz="1800" dirty="0" smtClean="0">
                <a:latin typeface="Times New Roman" pitchFamily="18" charset="0"/>
              </a:rPr>
              <a:t> </a:t>
            </a:r>
            <a:r>
              <a:rPr lang="en-US" sz="1800" dirty="0" err="1" smtClean="0">
                <a:latin typeface="Times New Roman" pitchFamily="18" charset="0"/>
              </a:rPr>
              <a:t>trồng</a:t>
            </a:r>
            <a:r>
              <a:rPr lang="en-US" sz="1800" dirty="0" smtClean="0">
                <a:latin typeface="Times New Roman" pitchFamily="18" charset="0"/>
              </a:rPr>
              <a:t> </a:t>
            </a:r>
            <a:r>
              <a:rPr lang="en-US" sz="1800" dirty="0" err="1" smtClean="0">
                <a:latin typeface="Times New Roman" pitchFamily="18" charset="0"/>
              </a:rPr>
              <a:t>có</a:t>
            </a:r>
            <a:r>
              <a:rPr lang="en-US" sz="1800" dirty="0" smtClean="0">
                <a:latin typeface="Times New Roman" pitchFamily="18" charset="0"/>
              </a:rPr>
              <a:t> </a:t>
            </a:r>
            <a:r>
              <a:rPr lang="en-US" sz="1800" dirty="0" err="1" smtClean="0">
                <a:latin typeface="Times New Roman" pitchFamily="18" charset="0"/>
              </a:rPr>
              <a:t>sự</a:t>
            </a:r>
            <a:r>
              <a:rPr lang="en-US" sz="1800" dirty="0" smtClean="0">
                <a:latin typeface="Times New Roman" pitchFamily="18" charset="0"/>
              </a:rPr>
              <a:t> </a:t>
            </a:r>
            <a:r>
              <a:rPr lang="en-US" sz="1800" dirty="0" err="1" smtClean="0">
                <a:latin typeface="Times New Roman" pitchFamily="18" charset="0"/>
              </a:rPr>
              <a:t>hỗ</a:t>
            </a:r>
            <a:r>
              <a:rPr lang="en-US" sz="1800" dirty="0" smtClean="0">
                <a:latin typeface="Times New Roman" pitchFamily="18" charset="0"/>
              </a:rPr>
              <a:t> </a:t>
            </a:r>
            <a:r>
              <a:rPr lang="en-US" sz="1800" dirty="0" err="1" smtClean="0">
                <a:latin typeface="Times New Roman" pitchFamily="18" charset="0"/>
              </a:rPr>
              <a:t>trợ</a:t>
            </a:r>
            <a:r>
              <a:rPr lang="en-US" sz="1800" dirty="0" smtClean="0">
                <a:latin typeface="Times New Roman" pitchFamily="18" charset="0"/>
              </a:rPr>
              <a:t> </a:t>
            </a:r>
            <a:r>
              <a:rPr lang="en-US" sz="1800" dirty="0" err="1" smtClean="0">
                <a:latin typeface="Times New Roman" pitchFamily="18" charset="0"/>
              </a:rPr>
              <a:t>của</a:t>
            </a:r>
            <a:r>
              <a:rPr lang="en-US" sz="1800" dirty="0" smtClean="0">
                <a:latin typeface="Times New Roman" pitchFamily="18" charset="0"/>
              </a:rPr>
              <a:t> </a:t>
            </a:r>
            <a:r>
              <a:rPr lang="en-US" sz="1800" dirty="0" err="1" smtClean="0">
                <a:latin typeface="Times New Roman" pitchFamily="18" charset="0"/>
              </a:rPr>
              <a:t>nhà</a:t>
            </a:r>
            <a:r>
              <a:rPr lang="en-US" sz="1800" dirty="0" smtClean="0">
                <a:latin typeface="Times New Roman" pitchFamily="18" charset="0"/>
              </a:rPr>
              <a:t> </a:t>
            </a:r>
            <a:r>
              <a:rPr lang="en-US" sz="1800" dirty="0" err="1" smtClean="0">
                <a:latin typeface="Times New Roman" pitchFamily="18" charset="0"/>
              </a:rPr>
              <a:t>nước</a:t>
            </a:r>
            <a:r>
              <a:rPr lang="en-US" sz="1800" dirty="0" smtClean="0">
                <a:latin typeface="Times New Roman" pitchFamily="18" charset="0"/>
              </a:rPr>
              <a:t>.</a:t>
            </a:r>
          </a:p>
          <a:p>
            <a:pPr marL="282575" lvl="0" indent="-282575" algn="just" defTabSz="752475">
              <a:lnSpc>
                <a:spcPct val="120000"/>
              </a:lnSpc>
              <a:defRPr/>
            </a:pPr>
            <a:r>
              <a:rPr lang="en-US" sz="1800" dirty="0" smtClean="0">
                <a:latin typeface="Times New Roman" pitchFamily="18" charset="0"/>
              </a:rPr>
              <a:t>	- </a:t>
            </a:r>
            <a:r>
              <a:rPr lang="en-US" sz="1800" dirty="0" err="1">
                <a:latin typeface="Times New Roman" pitchFamily="18" charset="0"/>
              </a:rPr>
              <a:t>Tăng</a:t>
            </a:r>
            <a:r>
              <a:rPr lang="en-US" sz="1800" dirty="0">
                <a:latin typeface="Times New Roman" pitchFamily="18" charset="0"/>
              </a:rPr>
              <a:t> </a:t>
            </a:r>
            <a:r>
              <a:rPr lang="en-US" sz="1800" dirty="0" err="1">
                <a:latin typeface="Times New Roman" pitchFamily="18" charset="0"/>
              </a:rPr>
              <a:t>cường</a:t>
            </a:r>
            <a:r>
              <a:rPr lang="en-US" sz="1800" dirty="0">
                <a:latin typeface="Times New Roman" pitchFamily="18" charset="0"/>
              </a:rPr>
              <a:t> </a:t>
            </a:r>
            <a:r>
              <a:rPr lang="en-US" sz="1800" dirty="0" err="1">
                <a:latin typeface="Times New Roman" pitchFamily="18" charset="0"/>
              </a:rPr>
              <a:t>kiểm</a:t>
            </a:r>
            <a:r>
              <a:rPr lang="en-US" sz="1800" dirty="0">
                <a:latin typeface="Times New Roman" pitchFamily="18" charset="0"/>
              </a:rPr>
              <a:t> </a:t>
            </a:r>
            <a:r>
              <a:rPr lang="en-US" sz="1800" dirty="0" err="1">
                <a:latin typeface="Times New Roman" pitchFamily="18" charset="0"/>
              </a:rPr>
              <a:t>soát</a:t>
            </a:r>
            <a:r>
              <a:rPr lang="en-US" sz="1800" dirty="0">
                <a:latin typeface="Times New Roman" pitchFamily="18" charset="0"/>
              </a:rPr>
              <a:t> </a:t>
            </a:r>
            <a:r>
              <a:rPr lang="en-US" sz="1800" dirty="0" err="1">
                <a:latin typeface="Times New Roman" pitchFamily="18" charset="0"/>
              </a:rPr>
              <a:t>chặt</a:t>
            </a:r>
            <a:r>
              <a:rPr lang="en-US" sz="1800" dirty="0">
                <a:latin typeface="Times New Roman" pitchFamily="18" charset="0"/>
              </a:rPr>
              <a:t> </a:t>
            </a:r>
            <a:r>
              <a:rPr lang="en-US" sz="1800" dirty="0" err="1">
                <a:latin typeface="Times New Roman" pitchFamily="18" charset="0"/>
              </a:rPr>
              <a:t>chẽ</a:t>
            </a:r>
            <a:r>
              <a:rPr lang="en-US" sz="1800" dirty="0">
                <a:latin typeface="Times New Roman" pitchFamily="18" charset="0"/>
              </a:rPr>
              <a:t> </a:t>
            </a:r>
            <a:r>
              <a:rPr lang="en-US" sz="1800" dirty="0" err="1">
                <a:latin typeface="Times New Roman" pitchFamily="18" charset="0"/>
              </a:rPr>
              <a:t>việc</a:t>
            </a:r>
            <a:r>
              <a:rPr lang="en-US" sz="1800" dirty="0">
                <a:latin typeface="Times New Roman" pitchFamily="18" charset="0"/>
              </a:rPr>
              <a:t> </a:t>
            </a:r>
            <a:r>
              <a:rPr lang="en-US" sz="1800" dirty="0" err="1">
                <a:latin typeface="Times New Roman" pitchFamily="18" charset="0"/>
              </a:rPr>
              <a:t>vận</a:t>
            </a:r>
            <a:r>
              <a:rPr lang="en-US" sz="1800" dirty="0">
                <a:latin typeface="Times New Roman" pitchFamily="18" charset="0"/>
              </a:rPr>
              <a:t> </a:t>
            </a:r>
            <a:r>
              <a:rPr lang="en-US" sz="1800" dirty="0" err="1">
                <a:latin typeface="Times New Roman" pitchFamily="18" charset="0"/>
              </a:rPr>
              <a:t>chuyển</a:t>
            </a:r>
            <a:r>
              <a:rPr lang="en-US" sz="1800" dirty="0">
                <a:latin typeface="Times New Roman" pitchFamily="18" charset="0"/>
              </a:rPr>
              <a:t>, </a:t>
            </a:r>
            <a:r>
              <a:rPr lang="en-US" sz="1800" dirty="0" err="1">
                <a:latin typeface="Times New Roman" pitchFamily="18" charset="0"/>
              </a:rPr>
              <a:t>lưu</a:t>
            </a:r>
            <a:r>
              <a:rPr lang="en-US" sz="1800" dirty="0">
                <a:latin typeface="Times New Roman" pitchFamily="18" charset="0"/>
              </a:rPr>
              <a:t> </a:t>
            </a:r>
            <a:r>
              <a:rPr lang="en-US" sz="1800" dirty="0" err="1">
                <a:latin typeface="Times New Roman" pitchFamily="18" charset="0"/>
              </a:rPr>
              <a:t>thông</a:t>
            </a:r>
            <a:r>
              <a:rPr lang="en-US" sz="1800" dirty="0">
                <a:latin typeface="Times New Roman" pitchFamily="18" charset="0"/>
              </a:rPr>
              <a:t> </a:t>
            </a:r>
            <a:r>
              <a:rPr lang="en-US" sz="1800" dirty="0" err="1">
                <a:latin typeface="Times New Roman" pitchFamily="18" charset="0"/>
              </a:rPr>
              <a:t>các</a:t>
            </a:r>
            <a:r>
              <a:rPr lang="en-US" sz="1800" dirty="0">
                <a:latin typeface="Times New Roman" pitchFamily="18" charset="0"/>
              </a:rPr>
              <a:t> </a:t>
            </a:r>
          </a:p>
          <a:p>
            <a:pPr>
              <a:lnSpc>
                <a:spcPct val="80000"/>
              </a:lnSpc>
              <a:buFontTx/>
              <a:buNone/>
            </a:pPr>
            <a:r>
              <a:rPr lang="en-US" sz="1800" dirty="0" smtClean="0">
                <a:latin typeface="Times New Roman" pitchFamily="18" charset="0"/>
              </a:rPr>
              <a:t>       </a:t>
            </a:r>
            <a:r>
              <a:rPr lang="en-US" sz="1800" dirty="0" err="1" smtClean="0">
                <a:latin typeface="Times New Roman" pitchFamily="18" charset="0"/>
              </a:rPr>
              <a:t>chất</a:t>
            </a:r>
            <a:r>
              <a:rPr lang="en-US" sz="1800" dirty="0" smtClean="0">
                <a:latin typeface="Times New Roman" pitchFamily="18" charset="0"/>
              </a:rPr>
              <a:t> ma </a:t>
            </a:r>
            <a:r>
              <a:rPr lang="en-US" sz="1800" dirty="0" err="1" smtClean="0">
                <a:latin typeface="Times New Roman" pitchFamily="18" charset="0"/>
              </a:rPr>
              <a:t>túy</a:t>
            </a:r>
            <a:r>
              <a:rPr lang="en-US" sz="1800" dirty="0" smtClean="0">
                <a:latin typeface="Times New Roman" pitchFamily="18" charset="0"/>
              </a:rPr>
              <a:t> </a:t>
            </a:r>
            <a:r>
              <a:rPr lang="en-US" sz="1800" dirty="0" err="1" smtClean="0">
                <a:latin typeface="Times New Roman" pitchFamily="18" charset="0"/>
              </a:rPr>
              <a:t>trong</a:t>
            </a:r>
            <a:r>
              <a:rPr lang="en-US" sz="1800" dirty="0" smtClean="0">
                <a:latin typeface="Times New Roman" pitchFamily="18" charset="0"/>
              </a:rPr>
              <a:t> </a:t>
            </a:r>
            <a:r>
              <a:rPr lang="en-US" sz="1800" dirty="0" err="1" smtClean="0">
                <a:latin typeface="Times New Roman" pitchFamily="18" charset="0"/>
              </a:rPr>
              <a:t>phạm</a:t>
            </a:r>
            <a:r>
              <a:rPr lang="en-US" sz="1800" dirty="0" smtClean="0">
                <a:latin typeface="Times New Roman" pitchFamily="18" charset="0"/>
              </a:rPr>
              <a:t> vi </a:t>
            </a:r>
            <a:r>
              <a:rPr lang="en-US" sz="1800" dirty="0" err="1" smtClean="0">
                <a:latin typeface="Times New Roman" pitchFamily="18" charset="0"/>
              </a:rPr>
              <a:t>cả</a:t>
            </a:r>
            <a:r>
              <a:rPr lang="en-US" sz="1800" dirty="0" smtClean="0">
                <a:latin typeface="Times New Roman" pitchFamily="18" charset="0"/>
              </a:rPr>
              <a:t> </a:t>
            </a:r>
            <a:r>
              <a:rPr lang="en-US" sz="1800" dirty="0" err="1" smtClean="0">
                <a:latin typeface="Times New Roman" pitchFamily="18" charset="0"/>
              </a:rPr>
              <a:t>nước</a:t>
            </a:r>
            <a:r>
              <a:rPr lang="en-US" sz="1800" dirty="0" smtClean="0">
                <a:latin typeface="Times New Roman" pitchFamily="18" charset="0"/>
              </a:rPr>
              <a:t>, </a:t>
            </a:r>
            <a:r>
              <a:rPr lang="en-US" sz="1800" dirty="0" err="1" smtClean="0">
                <a:latin typeface="Times New Roman" pitchFamily="18" charset="0"/>
              </a:rPr>
              <a:t>tăng</a:t>
            </a:r>
            <a:r>
              <a:rPr lang="en-US" sz="1800" dirty="0" smtClean="0">
                <a:latin typeface="Times New Roman" pitchFamily="18" charset="0"/>
              </a:rPr>
              <a:t> </a:t>
            </a:r>
            <a:r>
              <a:rPr lang="en-US" sz="1800" dirty="0" err="1" smtClean="0">
                <a:latin typeface="Times New Roman" pitchFamily="18" charset="0"/>
              </a:rPr>
              <a:t>cường</a:t>
            </a:r>
            <a:r>
              <a:rPr lang="en-US" sz="1800" dirty="0" smtClean="0">
                <a:latin typeface="Times New Roman" pitchFamily="18" charset="0"/>
              </a:rPr>
              <a:t> </a:t>
            </a:r>
            <a:r>
              <a:rPr lang="en-US" sz="1800" dirty="0" err="1" smtClean="0">
                <a:latin typeface="Times New Roman" pitchFamily="18" charset="0"/>
              </a:rPr>
              <a:t>hợp</a:t>
            </a:r>
            <a:r>
              <a:rPr lang="en-US" sz="1800" dirty="0" smtClean="0">
                <a:latin typeface="Times New Roman" pitchFamily="18" charset="0"/>
              </a:rPr>
              <a:t> </a:t>
            </a:r>
            <a:r>
              <a:rPr lang="en-US" sz="1800" dirty="0" err="1" smtClean="0">
                <a:latin typeface="Times New Roman" pitchFamily="18" charset="0"/>
              </a:rPr>
              <a:t>tác</a:t>
            </a:r>
            <a:r>
              <a:rPr lang="en-US" sz="1800" dirty="0" smtClean="0">
                <a:latin typeface="Times New Roman" pitchFamily="18" charset="0"/>
              </a:rPr>
              <a:t> </a:t>
            </a:r>
            <a:r>
              <a:rPr lang="en-US" sz="1800" dirty="0" err="1" smtClean="0">
                <a:latin typeface="Times New Roman" pitchFamily="18" charset="0"/>
              </a:rPr>
              <a:t>quốc</a:t>
            </a:r>
            <a:r>
              <a:rPr lang="en-US" sz="1800" dirty="0" smtClean="0">
                <a:latin typeface="Times New Roman" pitchFamily="18" charset="0"/>
              </a:rPr>
              <a:t> </a:t>
            </a:r>
            <a:r>
              <a:rPr lang="en-US" sz="1800" dirty="0" err="1" smtClean="0">
                <a:latin typeface="Times New Roman" pitchFamily="18" charset="0"/>
              </a:rPr>
              <a:t>tế</a:t>
            </a:r>
            <a:r>
              <a:rPr lang="en-US" sz="1800" dirty="0" smtClean="0">
                <a:latin typeface="Times New Roman" pitchFamily="18" charset="0"/>
              </a:rPr>
              <a:t> </a:t>
            </a:r>
          </a:p>
          <a:p>
            <a:pPr>
              <a:lnSpc>
                <a:spcPct val="80000"/>
              </a:lnSpc>
              <a:buFontTx/>
              <a:buNone/>
            </a:pPr>
            <a:r>
              <a:rPr lang="en-US" sz="1800" dirty="0" smtClean="0">
                <a:latin typeface="Times New Roman" pitchFamily="18" charset="0"/>
              </a:rPr>
              <a:t>       </a:t>
            </a:r>
            <a:r>
              <a:rPr lang="en-US" sz="1800" dirty="0" err="1" smtClean="0">
                <a:latin typeface="Times New Roman" pitchFamily="18" charset="0"/>
              </a:rPr>
              <a:t>trong</a:t>
            </a:r>
            <a:r>
              <a:rPr lang="en-US" sz="1800" dirty="0" smtClean="0">
                <a:latin typeface="Times New Roman" pitchFamily="18" charset="0"/>
              </a:rPr>
              <a:t> </a:t>
            </a:r>
            <a:r>
              <a:rPr lang="en-US" sz="1800" dirty="0" err="1" smtClean="0">
                <a:latin typeface="Times New Roman" pitchFamily="18" charset="0"/>
              </a:rPr>
              <a:t>việc</a:t>
            </a:r>
            <a:r>
              <a:rPr lang="en-US" sz="1800" dirty="0" smtClean="0">
                <a:latin typeface="Times New Roman" pitchFamily="18" charset="0"/>
              </a:rPr>
              <a:t> </a:t>
            </a:r>
            <a:r>
              <a:rPr lang="en-US" sz="1800" dirty="0" err="1" smtClean="0">
                <a:latin typeface="Times New Roman" pitchFamily="18" charset="0"/>
              </a:rPr>
              <a:t>kiểm</a:t>
            </a:r>
            <a:r>
              <a:rPr lang="en-US" sz="1800" dirty="0" smtClean="0">
                <a:latin typeface="Times New Roman" pitchFamily="18" charset="0"/>
              </a:rPr>
              <a:t> </a:t>
            </a:r>
            <a:r>
              <a:rPr lang="en-US" sz="1800" dirty="0" err="1" smtClean="0">
                <a:latin typeface="Times New Roman" pitchFamily="18" charset="0"/>
              </a:rPr>
              <a:t>soát</a:t>
            </a:r>
            <a:r>
              <a:rPr lang="en-US" sz="1800" dirty="0" smtClean="0">
                <a:latin typeface="Times New Roman" pitchFamily="18" charset="0"/>
              </a:rPr>
              <a:t> ma </a:t>
            </a:r>
            <a:r>
              <a:rPr lang="en-US" sz="1800" dirty="0" err="1" smtClean="0">
                <a:latin typeface="Times New Roman" pitchFamily="18" charset="0"/>
              </a:rPr>
              <a:t>túy</a:t>
            </a:r>
            <a:r>
              <a:rPr lang="en-US" sz="1800" dirty="0" smtClean="0">
                <a:latin typeface="Times New Roman" pitchFamily="18" charset="0"/>
              </a:rPr>
              <a:t>.</a:t>
            </a:r>
          </a:p>
          <a:p>
            <a:pPr>
              <a:lnSpc>
                <a:spcPct val="80000"/>
              </a:lnSpc>
              <a:buFontTx/>
              <a:buNone/>
            </a:pPr>
            <a:endParaRPr lang="en-US" sz="1800" dirty="0" smtClean="0">
              <a:latin typeface="Times New Roman" pitchFamily="18" charset="0"/>
            </a:endParaRPr>
          </a:p>
          <a:p>
            <a:pPr>
              <a:lnSpc>
                <a:spcPct val="80000"/>
              </a:lnSpc>
              <a:buFontTx/>
              <a:buNone/>
            </a:pPr>
            <a:endParaRPr lang="en-US" sz="1800" dirty="0" smtClean="0">
              <a:latin typeface="Times New Roman" pitchFamily="18" charset="0"/>
            </a:endParaRPr>
          </a:p>
          <a:p>
            <a:pPr marL="282575" lvl="0" indent="-282575" algn="just" defTabSz="752475">
              <a:lnSpc>
                <a:spcPct val="120000"/>
              </a:lnSpc>
              <a:defRPr/>
            </a:pPr>
            <a:endParaRPr lang="en-US" sz="1800" kern="0" dirty="0" smtClean="0">
              <a:latin typeface="Times New Roman" pitchFamily="18" charset="0"/>
            </a:endParaRPr>
          </a:p>
          <a:p>
            <a:pPr marL="282575" lvl="0" indent="-282575" algn="just" defTabSz="752475">
              <a:lnSpc>
                <a:spcPct val="120000"/>
              </a:lnSpc>
              <a:defRPr/>
            </a:pPr>
            <a:endParaRPr lang="en-US" sz="1800" kern="0" dirty="0">
              <a:latin typeface="Times New Roman" pitchFamily="18"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06400" y="228600"/>
            <a:ext cx="7324725" cy="4495800"/>
          </a:xfrm>
        </p:spPr>
        <p:txBody>
          <a:bodyPr/>
          <a:lstStyle/>
          <a:p>
            <a:pPr marL="0" lvl="0" indent="0" algn="just">
              <a:lnSpc>
                <a:spcPct val="110000"/>
              </a:lnSpc>
              <a:buNone/>
            </a:pPr>
            <a:r>
              <a:rPr lang="en-US" sz="1800" i="1" dirty="0" err="1" smtClean="0">
                <a:latin typeface="Times New Roman" pitchFamily="18" charset="0"/>
                <a:cs typeface="Times New Roman" pitchFamily="18" charset="0"/>
              </a:rPr>
              <a:t>Điều</a:t>
            </a:r>
            <a:r>
              <a:rPr lang="en-US" sz="1800" i="1" dirty="0" smtClean="0">
                <a:latin typeface="Times New Roman" pitchFamily="18" charset="0"/>
                <a:cs typeface="Times New Roman" pitchFamily="18" charset="0"/>
              </a:rPr>
              <a:t> </a:t>
            </a:r>
            <a:r>
              <a:rPr lang="en-US" sz="1800" i="1" dirty="0">
                <a:latin typeface="Times New Roman" pitchFamily="18" charset="0"/>
                <a:cs typeface="Times New Roman" pitchFamily="18" charset="0"/>
              </a:rPr>
              <a:t>36: </a:t>
            </a:r>
            <a:r>
              <a:rPr lang="en-US" sz="1800" i="1" dirty="0" err="1">
                <a:latin typeface="Times New Roman" pitchFamily="18" charset="0"/>
                <a:cs typeface="Times New Roman" pitchFamily="18" charset="0"/>
              </a:rPr>
              <a:t>Quyền</a:t>
            </a:r>
            <a:r>
              <a:rPr lang="en-US" sz="1800" i="1" dirty="0">
                <a:latin typeface="Times New Roman" pitchFamily="18" charset="0"/>
                <a:cs typeface="Times New Roman" pitchFamily="18" charset="0"/>
              </a:rPr>
              <a:t> </a:t>
            </a:r>
            <a:r>
              <a:rPr lang="en-US" sz="1800" i="1" dirty="0" err="1">
                <a:latin typeface="Times New Roman" pitchFamily="18" charset="0"/>
                <a:cs typeface="Times New Roman" pitchFamily="18" charset="0"/>
              </a:rPr>
              <a:t>của</a:t>
            </a:r>
            <a:r>
              <a:rPr lang="en-US" sz="1800" i="1" dirty="0">
                <a:latin typeface="Times New Roman" pitchFamily="18" charset="0"/>
                <a:cs typeface="Times New Roman" pitchFamily="18" charset="0"/>
              </a:rPr>
              <a:t> </a:t>
            </a:r>
            <a:r>
              <a:rPr lang="en-US" sz="1800" i="1" dirty="0" err="1">
                <a:latin typeface="Times New Roman" pitchFamily="18" charset="0"/>
                <a:cs typeface="Times New Roman" pitchFamily="18" charset="0"/>
              </a:rPr>
              <a:t>người</a:t>
            </a:r>
            <a:r>
              <a:rPr lang="en-US" sz="1800" i="1" dirty="0">
                <a:latin typeface="Times New Roman" pitchFamily="18" charset="0"/>
                <a:cs typeface="Times New Roman" pitchFamily="18" charset="0"/>
              </a:rPr>
              <a:t> </a:t>
            </a:r>
            <a:r>
              <a:rPr lang="en-US" sz="1800" i="1" dirty="0" err="1">
                <a:latin typeface="Times New Roman" pitchFamily="18" charset="0"/>
                <a:cs typeface="Times New Roman" pitchFamily="18" charset="0"/>
              </a:rPr>
              <a:t>tham</a:t>
            </a:r>
            <a:r>
              <a:rPr lang="en-US" sz="1800" i="1" dirty="0">
                <a:latin typeface="Times New Roman" pitchFamily="18" charset="0"/>
                <a:cs typeface="Times New Roman" pitchFamily="18" charset="0"/>
              </a:rPr>
              <a:t> </a:t>
            </a:r>
            <a:r>
              <a:rPr lang="en-US" sz="1800" i="1" dirty="0" err="1">
                <a:latin typeface="Times New Roman" pitchFamily="18" charset="0"/>
                <a:cs typeface="Times New Roman" pitchFamily="18" charset="0"/>
              </a:rPr>
              <a:t>gia</a:t>
            </a:r>
            <a:r>
              <a:rPr lang="en-US" sz="1800" i="1" dirty="0">
                <a:latin typeface="Times New Roman" pitchFamily="18" charset="0"/>
                <a:cs typeface="Times New Roman" pitchFamily="18" charset="0"/>
              </a:rPr>
              <a:t> </a:t>
            </a:r>
            <a:r>
              <a:rPr lang="en-US" sz="1800" i="1" dirty="0" err="1">
                <a:latin typeface="Times New Roman" pitchFamily="18" charset="0"/>
                <a:cs typeface="Times New Roman" pitchFamily="18" charset="0"/>
              </a:rPr>
              <a:t>Bảo</a:t>
            </a:r>
            <a:r>
              <a:rPr lang="en-US" sz="1800" i="1" dirty="0">
                <a:latin typeface="Times New Roman" pitchFamily="18" charset="0"/>
                <a:cs typeface="Times New Roman" pitchFamily="18" charset="0"/>
              </a:rPr>
              <a:t> </a:t>
            </a:r>
            <a:r>
              <a:rPr lang="en-US" sz="1800" i="1" dirty="0" err="1">
                <a:latin typeface="Times New Roman" pitchFamily="18" charset="0"/>
                <a:cs typeface="Times New Roman" pitchFamily="18" charset="0"/>
              </a:rPr>
              <a:t>hiểm</a:t>
            </a:r>
            <a:r>
              <a:rPr lang="en-US" sz="1800" i="1" dirty="0">
                <a:latin typeface="Times New Roman" pitchFamily="18" charset="0"/>
                <a:cs typeface="Times New Roman" pitchFamily="18" charset="0"/>
              </a:rPr>
              <a:t> y </a:t>
            </a:r>
            <a:r>
              <a:rPr lang="en-US" sz="1800" i="1" dirty="0" err="1">
                <a:latin typeface="Times New Roman" pitchFamily="18" charset="0"/>
                <a:cs typeface="Times New Roman" pitchFamily="18" charset="0"/>
              </a:rPr>
              <a:t>tế</a:t>
            </a:r>
            <a:endParaRPr lang="en-US" sz="1800" i="1" dirty="0">
              <a:latin typeface="Times New Roman" pitchFamily="18" charset="0"/>
              <a:cs typeface="Times New Roman" pitchFamily="18" charset="0"/>
            </a:endParaRPr>
          </a:p>
          <a:p>
            <a:pPr marL="0" lvl="0" indent="0" algn="just">
              <a:lnSpc>
                <a:spcPct val="110000"/>
              </a:lnSpc>
              <a:buNone/>
            </a:pPr>
            <a:r>
              <a:rPr lang="en-US" sz="1800" dirty="0">
                <a:latin typeface="Times New Roman" pitchFamily="18" charset="0"/>
                <a:cs typeface="Times New Roman" pitchFamily="18" charset="0"/>
              </a:rPr>
              <a:t>1. </a:t>
            </a:r>
            <a:r>
              <a:rPr lang="en-US" sz="1800" dirty="0" err="1">
                <a:latin typeface="Times New Roman" pitchFamily="18" charset="0"/>
                <a:cs typeface="Times New Roman" pitchFamily="18" charset="0"/>
              </a:rPr>
              <a:t>Được</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cấp</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thẻ</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bảo</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hiểm</a:t>
            </a:r>
            <a:r>
              <a:rPr lang="en-US" sz="1800" dirty="0">
                <a:latin typeface="Times New Roman" pitchFamily="18" charset="0"/>
                <a:cs typeface="Times New Roman" pitchFamily="18" charset="0"/>
              </a:rPr>
              <a:t> y </a:t>
            </a:r>
            <a:r>
              <a:rPr lang="en-US" sz="1800" dirty="0" err="1">
                <a:latin typeface="Times New Roman" pitchFamily="18" charset="0"/>
                <a:cs typeface="Times New Roman" pitchFamily="18" charset="0"/>
              </a:rPr>
              <a:t>tế</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khi</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đóng</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bảo</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hiểm</a:t>
            </a:r>
            <a:r>
              <a:rPr lang="en-US" sz="1800" dirty="0">
                <a:latin typeface="Times New Roman" pitchFamily="18" charset="0"/>
                <a:cs typeface="Times New Roman" pitchFamily="18" charset="0"/>
              </a:rPr>
              <a:t> y </a:t>
            </a:r>
            <a:r>
              <a:rPr lang="en-US" sz="1800" dirty="0" err="1">
                <a:latin typeface="Times New Roman" pitchFamily="18" charset="0"/>
                <a:cs typeface="Times New Roman" pitchFamily="18" charset="0"/>
              </a:rPr>
              <a:t>tế</a:t>
            </a:r>
            <a:r>
              <a:rPr lang="en-US" sz="1800" dirty="0">
                <a:latin typeface="Times New Roman" pitchFamily="18" charset="0"/>
                <a:cs typeface="Times New Roman" pitchFamily="18" charset="0"/>
              </a:rPr>
              <a:t>.</a:t>
            </a:r>
          </a:p>
          <a:p>
            <a:pPr marL="0" lvl="0" indent="0" algn="just">
              <a:lnSpc>
                <a:spcPct val="110000"/>
              </a:lnSpc>
              <a:buNone/>
            </a:pPr>
            <a:r>
              <a:rPr lang="en-US" sz="1800" dirty="0">
                <a:latin typeface="Times New Roman" pitchFamily="18" charset="0"/>
                <a:cs typeface="Times New Roman" pitchFamily="18" charset="0"/>
              </a:rPr>
              <a:t>2. </a:t>
            </a:r>
            <a:r>
              <a:rPr lang="en-US" sz="1800" dirty="0" err="1">
                <a:latin typeface="Times New Roman" pitchFamily="18" charset="0"/>
                <a:cs typeface="Times New Roman" pitchFamily="18" charset="0"/>
              </a:rPr>
              <a:t>Lựa</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chọn</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cơ</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sở</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khám</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bệnh</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chữa</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bệnh</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bảo</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hiểm</a:t>
            </a:r>
            <a:r>
              <a:rPr lang="en-US" sz="1800" dirty="0">
                <a:latin typeface="Times New Roman" pitchFamily="18" charset="0"/>
                <a:cs typeface="Times New Roman" pitchFamily="18" charset="0"/>
              </a:rPr>
              <a:t> y </a:t>
            </a:r>
            <a:r>
              <a:rPr lang="en-US" sz="1800" dirty="0" err="1">
                <a:latin typeface="Times New Roman" pitchFamily="18" charset="0"/>
                <a:cs typeface="Times New Roman" pitchFamily="18" charset="0"/>
              </a:rPr>
              <a:t>tế</a:t>
            </a:r>
            <a:r>
              <a:rPr lang="en-US" sz="1800" dirty="0">
                <a:latin typeface="Times New Roman" pitchFamily="18" charset="0"/>
                <a:cs typeface="Times New Roman" pitchFamily="18" charset="0"/>
              </a:rPr>
              <a:t> ban </a:t>
            </a:r>
            <a:r>
              <a:rPr lang="en-US" sz="1800" dirty="0" err="1">
                <a:latin typeface="Times New Roman" pitchFamily="18" charset="0"/>
                <a:cs typeface="Times New Roman" pitchFamily="18" charset="0"/>
              </a:rPr>
              <a:t>đầu</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theo</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quy</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định</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tại</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Khoản</a:t>
            </a:r>
            <a:r>
              <a:rPr lang="en-US" sz="1800" dirty="0">
                <a:latin typeface="Times New Roman" pitchFamily="18" charset="0"/>
                <a:cs typeface="Times New Roman" pitchFamily="18" charset="0"/>
              </a:rPr>
              <a:t> 1 </a:t>
            </a:r>
            <a:r>
              <a:rPr lang="en-US" sz="1800" dirty="0" err="1">
                <a:latin typeface="Times New Roman" pitchFamily="18" charset="0"/>
                <a:cs typeface="Times New Roman" pitchFamily="18" charset="0"/>
              </a:rPr>
              <a:t>Điều</a:t>
            </a:r>
            <a:r>
              <a:rPr lang="en-US" sz="1800" dirty="0">
                <a:latin typeface="Times New Roman" pitchFamily="18" charset="0"/>
                <a:cs typeface="Times New Roman" pitchFamily="18" charset="0"/>
              </a:rPr>
              <a:t> 26.</a:t>
            </a:r>
          </a:p>
          <a:p>
            <a:pPr marL="0" lvl="0" indent="0" algn="just">
              <a:lnSpc>
                <a:spcPct val="110000"/>
              </a:lnSpc>
              <a:buNone/>
            </a:pP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Người</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tham</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gia</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bảo</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hiểm</a:t>
            </a:r>
            <a:r>
              <a:rPr lang="en-US" sz="1800" dirty="0">
                <a:latin typeface="Times New Roman" pitchFamily="18" charset="0"/>
                <a:cs typeface="Times New Roman" pitchFamily="18" charset="0"/>
              </a:rPr>
              <a:t> y </a:t>
            </a:r>
            <a:r>
              <a:rPr lang="en-US" sz="1800" dirty="0" err="1">
                <a:latin typeface="Times New Roman" pitchFamily="18" charset="0"/>
                <a:cs typeface="Times New Roman" pitchFamily="18" charset="0"/>
              </a:rPr>
              <a:t>tế</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có</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quyền</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đăng</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ký</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khám</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bệnh</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chữa</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bệnh</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bảo</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hiểm</a:t>
            </a:r>
            <a:r>
              <a:rPr lang="en-US" sz="1800" dirty="0">
                <a:latin typeface="Times New Roman" pitchFamily="18" charset="0"/>
                <a:cs typeface="Times New Roman" pitchFamily="18" charset="0"/>
              </a:rPr>
              <a:t> y </a:t>
            </a:r>
            <a:r>
              <a:rPr lang="en-US" sz="1800" dirty="0" err="1">
                <a:latin typeface="Times New Roman" pitchFamily="18" charset="0"/>
                <a:cs typeface="Times New Roman" pitchFamily="18" charset="0"/>
              </a:rPr>
              <a:t>tế</a:t>
            </a:r>
            <a:r>
              <a:rPr lang="en-US" sz="1800" dirty="0">
                <a:latin typeface="Times New Roman" pitchFamily="18" charset="0"/>
                <a:cs typeface="Times New Roman" pitchFamily="18" charset="0"/>
              </a:rPr>
              <a:t> ban </a:t>
            </a:r>
            <a:r>
              <a:rPr lang="en-US" sz="1800" dirty="0" err="1">
                <a:latin typeface="Times New Roman" pitchFamily="18" charset="0"/>
                <a:cs typeface="Times New Roman" pitchFamily="18" charset="0"/>
              </a:rPr>
              <a:t>đầu</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tại</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cơ</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sở</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khám</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bệnh</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chữa</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bệnh</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tuyến</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xã</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tuyến</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huyện</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hoặc</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tương</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đương</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trừ</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trường</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hợp</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được</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đăng</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ký</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tại</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cơ</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sở</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khám</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bệnh</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chữa</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bệnh</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tuyến</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tỉnh</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hoặc</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tuyến</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trung</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ương</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theo</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quy</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định</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của</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Bộ</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trưởng</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Bộ</a:t>
            </a:r>
            <a:r>
              <a:rPr lang="en-US" sz="1800" dirty="0">
                <a:latin typeface="Times New Roman" pitchFamily="18" charset="0"/>
                <a:cs typeface="Times New Roman" pitchFamily="18" charset="0"/>
              </a:rPr>
              <a:t> Y </a:t>
            </a:r>
            <a:r>
              <a:rPr lang="en-US" sz="1800" dirty="0" err="1">
                <a:latin typeface="Times New Roman" pitchFamily="18" charset="0"/>
                <a:cs typeface="Times New Roman" pitchFamily="18" charset="0"/>
              </a:rPr>
              <a:t>tế</a:t>
            </a:r>
            <a:r>
              <a:rPr lang="en-US" sz="1800" dirty="0">
                <a:latin typeface="Times New Roman" pitchFamily="18" charset="0"/>
                <a:cs typeface="Times New Roman" pitchFamily="18" charset="0"/>
              </a:rPr>
              <a:t>.</a:t>
            </a:r>
          </a:p>
          <a:p>
            <a:pPr marL="0" lvl="0" indent="0" algn="just">
              <a:lnSpc>
                <a:spcPct val="110000"/>
              </a:lnSpc>
              <a:buNone/>
            </a:pPr>
            <a:r>
              <a:rPr lang="en-US" sz="1800" dirty="0" smtClean="0">
                <a:latin typeface="Times New Roman" pitchFamily="18" charset="0"/>
                <a:cs typeface="Times New Roman" pitchFamily="18" charset="0"/>
              </a:rPr>
              <a:t>-</a:t>
            </a:r>
            <a:r>
              <a:rPr lang="en-US" sz="1800" dirty="0" err="1" smtClean="0">
                <a:latin typeface="Times New Roman" pitchFamily="18" charset="0"/>
                <a:cs typeface="Times New Roman" pitchFamily="18" charset="0"/>
              </a:rPr>
              <a:t>Trường</a:t>
            </a:r>
            <a:r>
              <a:rPr lang="en-US" sz="1800" dirty="0" smtClean="0">
                <a:latin typeface="Times New Roman" pitchFamily="18" charset="0"/>
                <a:cs typeface="Times New Roman" pitchFamily="18" charset="0"/>
              </a:rPr>
              <a:t> </a:t>
            </a:r>
            <a:r>
              <a:rPr lang="en-US" sz="1800" dirty="0" err="1">
                <a:latin typeface="Times New Roman" pitchFamily="18" charset="0"/>
                <a:cs typeface="Times New Roman" pitchFamily="18" charset="0"/>
              </a:rPr>
              <a:t>hợp</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người</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tham</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gia</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Bảo</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hiểm</a:t>
            </a:r>
            <a:r>
              <a:rPr lang="en-US" sz="1800" dirty="0">
                <a:latin typeface="Times New Roman" pitchFamily="18" charset="0"/>
                <a:cs typeface="Times New Roman" pitchFamily="18" charset="0"/>
              </a:rPr>
              <a:t> y </a:t>
            </a:r>
            <a:r>
              <a:rPr lang="en-US" sz="1800" dirty="0" err="1">
                <a:latin typeface="Times New Roman" pitchFamily="18" charset="0"/>
                <a:cs typeface="Times New Roman" pitchFamily="18" charset="0"/>
              </a:rPr>
              <a:t>tế</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phải</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làm</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việc</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lưu</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động</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hoặc</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đến</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tạm</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trú</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tại</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địa</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phương</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khác</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thì</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được</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khám</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bệnh</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chữa</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bệnh</a:t>
            </a:r>
            <a:r>
              <a:rPr lang="en-US" sz="1800" dirty="0">
                <a:latin typeface="Times New Roman" pitchFamily="18" charset="0"/>
                <a:cs typeface="Times New Roman" pitchFamily="18" charset="0"/>
              </a:rPr>
              <a:t> ban </a:t>
            </a:r>
            <a:r>
              <a:rPr lang="en-US" sz="1800" dirty="0" err="1">
                <a:latin typeface="Times New Roman" pitchFamily="18" charset="0"/>
                <a:cs typeface="Times New Roman" pitchFamily="18" charset="0"/>
              </a:rPr>
              <a:t>đầu</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tại</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cơ</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sở</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khám</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bệnh</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chữa</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bệnh</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phù</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hợp</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với</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tuyến</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chuyên</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môn</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kỹ</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thuật</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nơi</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người</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đó</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đang</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làm</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việc</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lưu</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động</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tạm</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trú</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theo</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quy</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định</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của</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Bộ</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trưởng</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Bộ</a:t>
            </a:r>
            <a:r>
              <a:rPr lang="en-US" sz="1800" dirty="0">
                <a:latin typeface="Times New Roman" pitchFamily="18" charset="0"/>
                <a:cs typeface="Times New Roman" pitchFamily="18" charset="0"/>
              </a:rPr>
              <a:t> Y </a:t>
            </a:r>
            <a:r>
              <a:rPr lang="en-US" sz="1800" dirty="0" err="1">
                <a:latin typeface="Times New Roman" pitchFamily="18" charset="0"/>
                <a:cs typeface="Times New Roman" pitchFamily="18" charset="0"/>
              </a:rPr>
              <a:t>tế</a:t>
            </a:r>
            <a:r>
              <a:rPr lang="en-US" sz="1800" dirty="0" smtClean="0">
                <a:latin typeface="Times New Roman" pitchFamily="18" charset="0"/>
                <a:cs typeface="Times New Roman" pitchFamily="18" charset="0"/>
              </a:rPr>
              <a:t>.</a:t>
            </a:r>
          </a:p>
          <a:p>
            <a:pPr marL="0" indent="0" algn="just">
              <a:lnSpc>
                <a:spcPct val="110000"/>
              </a:lnSpc>
              <a:buNone/>
            </a:pPr>
            <a:r>
              <a:rPr lang="en-US" sz="1800" dirty="0" smtClean="0">
                <a:latin typeface="Times New Roman" pitchFamily="18" charset="0"/>
                <a:cs typeface="Times New Roman" pitchFamily="18" charset="0"/>
              </a:rPr>
              <a:t>- </a:t>
            </a:r>
            <a:r>
              <a:rPr lang="en-US" sz="1800" dirty="0" err="1" smtClean="0">
                <a:latin typeface="Times New Roman" panose="02020603050405020304" pitchFamily="18" charset="0"/>
                <a:cs typeface="Times New Roman" panose="02020603050405020304" pitchFamily="18" charset="0"/>
              </a:rPr>
              <a:t>Người</a:t>
            </a:r>
            <a:r>
              <a:rPr lang="en-US" sz="1800" dirty="0" smtClean="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tham</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gia</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bảo</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hiểm</a:t>
            </a:r>
            <a:r>
              <a:rPr lang="en-US" sz="1800" dirty="0">
                <a:latin typeface="Times New Roman" panose="02020603050405020304" pitchFamily="18" charset="0"/>
                <a:cs typeface="Times New Roman" panose="02020603050405020304" pitchFamily="18" charset="0"/>
              </a:rPr>
              <a:t> y </a:t>
            </a:r>
            <a:r>
              <a:rPr lang="en-US" sz="1800" dirty="0" err="1">
                <a:latin typeface="Times New Roman" panose="02020603050405020304" pitchFamily="18" charset="0"/>
                <a:cs typeface="Times New Roman" panose="02020603050405020304" pitchFamily="18" charset="0"/>
              </a:rPr>
              <a:t>tế</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được</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thay</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đổi</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cơ</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sở</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đăng</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ký</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khám</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bệnh</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chữa</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bệnh</a:t>
            </a:r>
            <a:r>
              <a:rPr lang="en-US" sz="1800" dirty="0">
                <a:latin typeface="Times New Roman" panose="02020603050405020304" pitchFamily="18" charset="0"/>
                <a:cs typeface="Times New Roman" panose="02020603050405020304" pitchFamily="18" charset="0"/>
              </a:rPr>
              <a:t> ban </a:t>
            </a:r>
            <a:r>
              <a:rPr lang="en-US" sz="1800" dirty="0" err="1">
                <a:latin typeface="Times New Roman" panose="02020603050405020304" pitchFamily="18" charset="0"/>
                <a:cs typeface="Times New Roman" panose="02020603050405020304" pitchFamily="18" charset="0"/>
              </a:rPr>
              <a:t>đầu</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vào</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đầu</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mỗi</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quý</a:t>
            </a:r>
            <a:r>
              <a:rPr lang="en-US" sz="1800" dirty="0" smtClean="0">
                <a:latin typeface="Times New Roman" pitchFamily="18" charset="0"/>
                <a:cs typeface="Times New Roman" pitchFamily="18" charset="0"/>
              </a:rPr>
              <a:t>.</a:t>
            </a:r>
            <a:endParaRPr lang="en-US" sz="1800" dirty="0">
              <a:latin typeface="Times New Roman" pitchFamily="18" charset="0"/>
              <a:cs typeface="Times New Roman" pitchFamily="18" charset="0"/>
            </a:endParaRPr>
          </a:p>
        </p:txBody>
      </p:sp>
    </p:spTree>
    <p:extLst>
      <p:ext uri="{BB962C8B-B14F-4D97-AF65-F5344CB8AC3E}">
        <p14:creationId xmlns:p14="http://schemas.microsoft.com/office/powerpoint/2010/main" xmlns="" val="368625534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406400" y="201613"/>
            <a:ext cx="7324725" cy="560387"/>
          </a:xfrm>
        </p:spPr>
        <p:txBody>
          <a:bodyPr/>
          <a:lstStyle/>
          <a:p>
            <a:r>
              <a:rPr lang="en-US" sz="2800" b="1">
                <a:latin typeface="Times New Roman" pitchFamily="18" charset="0"/>
              </a:rPr>
              <a:t>III. HIV</a:t>
            </a:r>
          </a:p>
        </p:txBody>
      </p:sp>
      <p:sp>
        <p:nvSpPr>
          <p:cNvPr id="26627" name="Rectangle 3"/>
          <p:cNvSpPr>
            <a:spLocks noGrp="1" noChangeArrowheads="1"/>
          </p:cNvSpPr>
          <p:nvPr>
            <p:ph type="body" idx="1"/>
          </p:nvPr>
        </p:nvSpPr>
        <p:spPr>
          <a:xfrm>
            <a:off x="563563" y="914400"/>
            <a:ext cx="7167562" cy="3810000"/>
          </a:xfrm>
        </p:spPr>
        <p:txBody>
          <a:bodyPr/>
          <a:lstStyle/>
          <a:p>
            <a:pPr>
              <a:lnSpc>
                <a:spcPct val="110000"/>
              </a:lnSpc>
              <a:spcBef>
                <a:spcPct val="0"/>
              </a:spcBef>
              <a:buFontTx/>
              <a:buNone/>
            </a:pPr>
            <a:r>
              <a:rPr lang="en-US" sz="1100">
                <a:latin typeface="Times New Roman" pitchFamily="18" charset="0"/>
              </a:rPr>
              <a:t>	</a:t>
            </a:r>
            <a:r>
              <a:rPr lang="en-US" sz="1800">
                <a:latin typeface="Times New Roman" pitchFamily="18" charset="0"/>
              </a:rPr>
              <a:t>Hiện nay đại dịch HIV/AIDS là một đại dịch nguy hiểm, là mối hiểm họa đối với tính mạng, sức khỏe, con người và tương lai giống nòi của cả các quốc gia, các dân tộc trên toàn cầu. Nó đã tác động mạnh mẽ đến sự phát triển về kinh tế, văn hóa, an ninh trật tự và an toàn xã hội đe dọa sự phát triển bền vững của tất cả các quốc gia trên thế giới. Đảng lo ngại hơn là HIV/AIDS đang lan tràn mạnh mẽ ở khắp các vùng miền từ thành thị đến nông thôn, từ miền núi đến hải đảo xa xôi của đất nước cũng như ở khắp nơi trên thế giới.Hiện nay vẫn chưa có một loại thuốc nào có thể chữa khỏi bệnh HIV/AIDS. Vì vậy biết cách tự phòng cho mình và cho cộng đồng cũng như tuyên truyền cho mọi người cũng hiểu biết được coi như là một vắc xin để phòng ngừa HIV/AIDS hiện nay.</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Rectangle 3"/>
          <p:cNvSpPr>
            <a:spLocks noGrp="1" noChangeArrowheads="1"/>
          </p:cNvSpPr>
          <p:nvPr>
            <p:ph type="body" idx="1"/>
          </p:nvPr>
        </p:nvSpPr>
        <p:spPr>
          <a:xfrm>
            <a:off x="182563" y="152400"/>
            <a:ext cx="7772400" cy="4876800"/>
          </a:xfrm>
        </p:spPr>
        <p:txBody>
          <a:bodyPr/>
          <a:lstStyle/>
          <a:p>
            <a:pPr marL="660400" indent="-660400">
              <a:lnSpc>
                <a:spcPct val="80000"/>
              </a:lnSpc>
              <a:buFontTx/>
              <a:buNone/>
            </a:pPr>
            <a:r>
              <a:rPr lang="en-US" sz="1600" b="1" dirty="0">
                <a:latin typeface="Times New Roman" pitchFamily="18" charset="0"/>
              </a:rPr>
              <a:t>	I. HIV/AIDS LÀ GÌ?</a:t>
            </a:r>
            <a:endParaRPr lang="en-US" sz="1600" dirty="0">
              <a:latin typeface="Times New Roman" pitchFamily="18" charset="0"/>
            </a:endParaRPr>
          </a:p>
          <a:p>
            <a:pPr marL="660400" indent="-660400">
              <a:lnSpc>
                <a:spcPct val="80000"/>
              </a:lnSpc>
              <a:buFontTx/>
              <a:buNone/>
            </a:pPr>
            <a:r>
              <a:rPr lang="en-US" sz="1800" dirty="0">
                <a:latin typeface="Times New Roman" pitchFamily="18" charset="0"/>
              </a:rPr>
              <a:t>		- HIV </a:t>
            </a:r>
            <a:r>
              <a:rPr lang="en-US" sz="1800" dirty="0" err="1">
                <a:latin typeface="Times New Roman" pitchFamily="18" charset="0"/>
              </a:rPr>
              <a:t>là</a:t>
            </a:r>
            <a:r>
              <a:rPr lang="en-US" sz="1800" dirty="0">
                <a:latin typeface="Times New Roman" pitchFamily="18" charset="0"/>
              </a:rPr>
              <a:t> </a:t>
            </a:r>
            <a:r>
              <a:rPr lang="en-US" sz="1800" dirty="0" err="1">
                <a:latin typeface="Times New Roman" pitchFamily="18" charset="0"/>
              </a:rPr>
              <a:t>một</a:t>
            </a:r>
            <a:r>
              <a:rPr lang="en-US" sz="1800" dirty="0">
                <a:latin typeface="Times New Roman" pitchFamily="18" charset="0"/>
              </a:rPr>
              <a:t> </a:t>
            </a:r>
            <a:r>
              <a:rPr lang="en-US" sz="1800" dirty="0" err="1">
                <a:latin typeface="Times New Roman" pitchFamily="18" charset="0"/>
              </a:rPr>
              <a:t>chữ</a:t>
            </a:r>
            <a:r>
              <a:rPr lang="en-US" sz="1800" dirty="0">
                <a:latin typeface="Times New Roman" pitchFamily="18" charset="0"/>
              </a:rPr>
              <a:t> </a:t>
            </a:r>
            <a:r>
              <a:rPr lang="en-US" sz="1800" dirty="0" err="1">
                <a:latin typeface="Times New Roman" pitchFamily="18" charset="0"/>
              </a:rPr>
              <a:t>viết</a:t>
            </a:r>
            <a:r>
              <a:rPr lang="en-US" sz="1800" dirty="0">
                <a:latin typeface="Times New Roman" pitchFamily="18" charset="0"/>
              </a:rPr>
              <a:t> </a:t>
            </a:r>
            <a:r>
              <a:rPr lang="en-US" sz="1800" dirty="0" err="1">
                <a:latin typeface="Times New Roman" pitchFamily="18" charset="0"/>
              </a:rPr>
              <a:t>tắt</a:t>
            </a:r>
            <a:r>
              <a:rPr lang="en-US" sz="1800" dirty="0">
                <a:latin typeface="Times New Roman" pitchFamily="18" charset="0"/>
              </a:rPr>
              <a:t> </a:t>
            </a:r>
            <a:r>
              <a:rPr lang="en-US" sz="1800" dirty="0" err="1">
                <a:latin typeface="Times New Roman" pitchFamily="18" charset="0"/>
              </a:rPr>
              <a:t>của</a:t>
            </a:r>
            <a:r>
              <a:rPr lang="en-US" sz="1800" dirty="0">
                <a:latin typeface="Times New Roman" pitchFamily="18" charset="0"/>
              </a:rPr>
              <a:t> </a:t>
            </a:r>
            <a:r>
              <a:rPr lang="en-US" sz="1800" dirty="0" err="1">
                <a:latin typeface="Times New Roman" pitchFamily="18" charset="0"/>
              </a:rPr>
              <a:t>loại</a:t>
            </a:r>
            <a:r>
              <a:rPr lang="en-US" sz="1800" dirty="0">
                <a:latin typeface="Times New Roman" pitchFamily="18" charset="0"/>
              </a:rPr>
              <a:t> vi </a:t>
            </a:r>
            <a:r>
              <a:rPr lang="en-US" sz="1800" dirty="0" err="1">
                <a:latin typeface="Times New Roman" pitchFamily="18" charset="0"/>
              </a:rPr>
              <a:t>rút</a:t>
            </a:r>
            <a:r>
              <a:rPr lang="en-US" sz="1800" dirty="0">
                <a:latin typeface="Times New Roman" pitchFamily="18" charset="0"/>
              </a:rPr>
              <a:t> </a:t>
            </a:r>
            <a:r>
              <a:rPr lang="en-US" sz="1800" dirty="0" err="1">
                <a:latin typeface="Times New Roman" pitchFamily="18" charset="0"/>
              </a:rPr>
              <a:t>gây</a:t>
            </a:r>
            <a:r>
              <a:rPr lang="en-US" sz="1800" dirty="0">
                <a:latin typeface="Times New Roman" pitchFamily="18" charset="0"/>
              </a:rPr>
              <a:t> </a:t>
            </a:r>
            <a:r>
              <a:rPr lang="en-US" sz="1800" dirty="0" err="1">
                <a:latin typeface="Times New Roman" pitchFamily="18" charset="0"/>
              </a:rPr>
              <a:t>suy</a:t>
            </a:r>
            <a:r>
              <a:rPr lang="en-US" sz="1800" dirty="0">
                <a:latin typeface="Times New Roman" pitchFamily="18" charset="0"/>
              </a:rPr>
              <a:t> </a:t>
            </a:r>
            <a:r>
              <a:rPr lang="en-US" sz="1800" dirty="0" err="1">
                <a:latin typeface="Times New Roman" pitchFamily="18" charset="0"/>
              </a:rPr>
              <a:t>giảm</a:t>
            </a:r>
            <a:r>
              <a:rPr lang="en-US" sz="1800" dirty="0">
                <a:latin typeface="Times New Roman" pitchFamily="18" charset="0"/>
              </a:rPr>
              <a:t> </a:t>
            </a:r>
            <a:r>
              <a:rPr lang="en-US" sz="1800" dirty="0" err="1">
                <a:latin typeface="Times New Roman" pitchFamily="18" charset="0"/>
              </a:rPr>
              <a:t>miễn</a:t>
            </a:r>
            <a:r>
              <a:rPr lang="en-US" sz="1800" dirty="0">
                <a:latin typeface="Times New Roman" pitchFamily="18" charset="0"/>
              </a:rPr>
              <a:t> </a:t>
            </a:r>
            <a:r>
              <a:rPr lang="en-US" sz="1800" dirty="0" err="1">
                <a:latin typeface="Times New Roman" pitchFamily="18" charset="0"/>
              </a:rPr>
              <a:t>dịch</a:t>
            </a:r>
            <a:r>
              <a:rPr lang="en-US" sz="1800" dirty="0">
                <a:latin typeface="Times New Roman" pitchFamily="18" charset="0"/>
              </a:rPr>
              <a:t> ở  </a:t>
            </a:r>
            <a:r>
              <a:rPr lang="en-US" sz="1800" dirty="0" err="1">
                <a:latin typeface="Times New Roman" pitchFamily="18" charset="0"/>
              </a:rPr>
              <a:t>người</a:t>
            </a:r>
            <a:r>
              <a:rPr lang="en-US" sz="1800" dirty="0">
                <a:latin typeface="Times New Roman" pitchFamily="18" charset="0"/>
              </a:rPr>
              <a:t>.</a:t>
            </a:r>
          </a:p>
          <a:p>
            <a:pPr marL="660400" indent="-660400">
              <a:lnSpc>
                <a:spcPct val="80000"/>
              </a:lnSpc>
              <a:buFontTx/>
              <a:buNone/>
            </a:pPr>
            <a:r>
              <a:rPr lang="en-US" sz="1800" dirty="0">
                <a:latin typeface="Times New Roman" pitchFamily="18" charset="0"/>
              </a:rPr>
              <a:t>		- AIDS </a:t>
            </a:r>
            <a:r>
              <a:rPr lang="en-US" sz="1800" dirty="0" err="1">
                <a:latin typeface="Times New Roman" pitchFamily="18" charset="0"/>
              </a:rPr>
              <a:t>là</a:t>
            </a:r>
            <a:r>
              <a:rPr lang="en-US" sz="1800" dirty="0">
                <a:latin typeface="Times New Roman" pitchFamily="18" charset="0"/>
              </a:rPr>
              <a:t> </a:t>
            </a:r>
            <a:r>
              <a:rPr lang="en-US" sz="1800" dirty="0" err="1">
                <a:latin typeface="Times New Roman" pitchFamily="18" charset="0"/>
              </a:rPr>
              <a:t>chữ</a:t>
            </a:r>
            <a:r>
              <a:rPr lang="en-US" sz="1800" dirty="0">
                <a:latin typeface="Times New Roman" pitchFamily="18" charset="0"/>
              </a:rPr>
              <a:t> </a:t>
            </a:r>
            <a:r>
              <a:rPr lang="en-US" sz="1800" dirty="0" err="1">
                <a:latin typeface="Times New Roman" pitchFamily="18" charset="0"/>
              </a:rPr>
              <a:t>viết</a:t>
            </a:r>
            <a:r>
              <a:rPr lang="en-US" sz="1800" dirty="0">
                <a:latin typeface="Times New Roman" pitchFamily="18" charset="0"/>
              </a:rPr>
              <a:t> </a:t>
            </a:r>
            <a:r>
              <a:rPr lang="en-US" sz="1800" dirty="0" err="1">
                <a:latin typeface="Times New Roman" pitchFamily="18" charset="0"/>
              </a:rPr>
              <a:t>tắt</a:t>
            </a:r>
            <a:r>
              <a:rPr lang="en-US" sz="1800" dirty="0">
                <a:latin typeface="Times New Roman" pitchFamily="18" charset="0"/>
              </a:rPr>
              <a:t> </a:t>
            </a:r>
            <a:r>
              <a:rPr lang="en-US" sz="1800" dirty="0" err="1">
                <a:latin typeface="Times New Roman" pitchFamily="18" charset="0"/>
              </a:rPr>
              <a:t>của</a:t>
            </a:r>
            <a:r>
              <a:rPr lang="en-US" sz="1800" dirty="0">
                <a:latin typeface="Times New Roman" pitchFamily="18" charset="0"/>
              </a:rPr>
              <a:t> </a:t>
            </a:r>
            <a:r>
              <a:rPr lang="en-US" sz="1800" dirty="0" err="1">
                <a:latin typeface="Times New Roman" pitchFamily="18" charset="0"/>
              </a:rPr>
              <a:t>hội</a:t>
            </a:r>
            <a:r>
              <a:rPr lang="en-US" sz="1800" dirty="0">
                <a:latin typeface="Times New Roman" pitchFamily="18" charset="0"/>
              </a:rPr>
              <a:t> </a:t>
            </a:r>
            <a:r>
              <a:rPr lang="en-US" sz="1800" dirty="0" err="1">
                <a:latin typeface="Times New Roman" pitchFamily="18" charset="0"/>
              </a:rPr>
              <a:t>chứng</a:t>
            </a:r>
            <a:r>
              <a:rPr lang="en-US" sz="1800" dirty="0">
                <a:latin typeface="Times New Roman" pitchFamily="18" charset="0"/>
              </a:rPr>
              <a:t> </a:t>
            </a:r>
            <a:r>
              <a:rPr lang="en-US" sz="1800" dirty="0" err="1">
                <a:latin typeface="Times New Roman" pitchFamily="18" charset="0"/>
              </a:rPr>
              <a:t>suy</a:t>
            </a:r>
            <a:r>
              <a:rPr lang="en-US" sz="1800" dirty="0">
                <a:latin typeface="Times New Roman" pitchFamily="18" charset="0"/>
              </a:rPr>
              <a:t> </a:t>
            </a:r>
            <a:r>
              <a:rPr lang="en-US" sz="1800" dirty="0" err="1">
                <a:latin typeface="Times New Roman" pitchFamily="18" charset="0"/>
              </a:rPr>
              <a:t>giảm</a:t>
            </a:r>
            <a:r>
              <a:rPr lang="en-US" sz="1800" dirty="0">
                <a:latin typeface="Times New Roman" pitchFamily="18" charset="0"/>
              </a:rPr>
              <a:t> </a:t>
            </a:r>
            <a:r>
              <a:rPr lang="en-US" sz="1800" dirty="0" err="1">
                <a:latin typeface="Times New Roman" pitchFamily="18" charset="0"/>
              </a:rPr>
              <a:t>miễn</a:t>
            </a:r>
            <a:r>
              <a:rPr lang="en-US" sz="1800" dirty="0">
                <a:latin typeface="Times New Roman" pitchFamily="18" charset="0"/>
              </a:rPr>
              <a:t> </a:t>
            </a:r>
            <a:r>
              <a:rPr lang="en-US" sz="1800" dirty="0" err="1">
                <a:latin typeface="Times New Roman" pitchFamily="18" charset="0"/>
              </a:rPr>
              <a:t>dịch</a:t>
            </a:r>
            <a:r>
              <a:rPr lang="en-US" sz="1800" dirty="0">
                <a:latin typeface="Times New Roman" pitchFamily="18" charset="0"/>
              </a:rPr>
              <a:t> </a:t>
            </a:r>
            <a:r>
              <a:rPr lang="en-US" sz="1800" dirty="0" err="1">
                <a:latin typeface="Times New Roman" pitchFamily="18" charset="0"/>
              </a:rPr>
              <a:t>mắc</a:t>
            </a:r>
            <a:r>
              <a:rPr lang="en-US" sz="1800" dirty="0">
                <a:latin typeface="Times New Roman" pitchFamily="18" charset="0"/>
              </a:rPr>
              <a:t> </a:t>
            </a:r>
            <a:r>
              <a:rPr lang="en-US" sz="1800" dirty="0" err="1">
                <a:latin typeface="Times New Roman" pitchFamily="18" charset="0"/>
              </a:rPr>
              <a:t>phải</a:t>
            </a:r>
            <a:r>
              <a:rPr lang="en-US" sz="1800" dirty="0">
                <a:latin typeface="Times New Roman" pitchFamily="18" charset="0"/>
              </a:rPr>
              <a:t> ở </a:t>
            </a:r>
          </a:p>
          <a:p>
            <a:pPr marL="660400" indent="-660400">
              <a:lnSpc>
                <a:spcPct val="80000"/>
              </a:lnSpc>
              <a:buFontTx/>
              <a:buNone/>
            </a:pPr>
            <a:r>
              <a:rPr lang="en-US" sz="1800" dirty="0">
                <a:latin typeface="Times New Roman" pitchFamily="18" charset="0"/>
              </a:rPr>
              <a:t>               </a:t>
            </a:r>
            <a:r>
              <a:rPr lang="en-US" sz="1800" dirty="0" err="1">
                <a:latin typeface="Times New Roman" pitchFamily="18" charset="0"/>
              </a:rPr>
              <a:t>người</a:t>
            </a:r>
            <a:r>
              <a:rPr lang="en-US" sz="1800" dirty="0">
                <a:latin typeface="Times New Roman" pitchFamily="18" charset="0"/>
              </a:rPr>
              <a:t> AIDS </a:t>
            </a:r>
            <a:r>
              <a:rPr lang="en-US" sz="1800" dirty="0" err="1">
                <a:latin typeface="Times New Roman" pitchFamily="18" charset="0"/>
              </a:rPr>
              <a:t>là</a:t>
            </a:r>
            <a:r>
              <a:rPr lang="en-US" sz="1800" dirty="0">
                <a:latin typeface="Times New Roman" pitchFamily="18" charset="0"/>
              </a:rPr>
              <a:t> </a:t>
            </a:r>
            <a:r>
              <a:rPr lang="en-US" sz="1800" dirty="0" err="1">
                <a:latin typeface="Times New Roman" pitchFamily="18" charset="0"/>
              </a:rPr>
              <a:t>giai</a:t>
            </a:r>
            <a:r>
              <a:rPr lang="en-US" sz="1800" dirty="0">
                <a:latin typeface="Times New Roman" pitchFamily="18" charset="0"/>
              </a:rPr>
              <a:t> </a:t>
            </a:r>
            <a:r>
              <a:rPr lang="en-US" sz="1800" dirty="0" err="1">
                <a:latin typeface="Times New Roman" pitchFamily="18" charset="0"/>
              </a:rPr>
              <a:t>đoạn</a:t>
            </a:r>
            <a:r>
              <a:rPr lang="en-US" sz="1800" dirty="0">
                <a:latin typeface="Times New Roman" pitchFamily="18" charset="0"/>
              </a:rPr>
              <a:t> </a:t>
            </a:r>
            <a:r>
              <a:rPr lang="en-US" sz="1800" dirty="0" err="1">
                <a:latin typeface="Times New Roman" pitchFamily="18" charset="0"/>
              </a:rPr>
              <a:t>của</a:t>
            </a:r>
            <a:r>
              <a:rPr lang="en-US" sz="1800" dirty="0">
                <a:latin typeface="Times New Roman" pitchFamily="18" charset="0"/>
              </a:rPr>
              <a:t> </a:t>
            </a:r>
            <a:r>
              <a:rPr lang="en-US" sz="1800" dirty="0" err="1">
                <a:latin typeface="Times New Roman" pitchFamily="18" charset="0"/>
              </a:rPr>
              <a:t>quá</a:t>
            </a:r>
            <a:r>
              <a:rPr lang="en-US" sz="1800" dirty="0">
                <a:latin typeface="Times New Roman" pitchFamily="18" charset="0"/>
              </a:rPr>
              <a:t> </a:t>
            </a:r>
            <a:r>
              <a:rPr lang="en-US" sz="1800" dirty="0" err="1">
                <a:latin typeface="Times New Roman" pitchFamily="18" charset="0"/>
              </a:rPr>
              <a:t>trình</a:t>
            </a:r>
            <a:r>
              <a:rPr lang="en-US" sz="1800" dirty="0">
                <a:latin typeface="Times New Roman" pitchFamily="18" charset="0"/>
              </a:rPr>
              <a:t> </a:t>
            </a:r>
            <a:r>
              <a:rPr lang="en-US" sz="1800" dirty="0" err="1">
                <a:latin typeface="Times New Roman" pitchFamily="18" charset="0"/>
              </a:rPr>
              <a:t>nhiễm</a:t>
            </a:r>
            <a:r>
              <a:rPr lang="en-US" sz="1800" dirty="0">
                <a:latin typeface="Times New Roman" pitchFamily="18" charset="0"/>
              </a:rPr>
              <a:t> HIV. </a:t>
            </a:r>
            <a:r>
              <a:rPr lang="en-US" sz="1800" dirty="0" err="1">
                <a:latin typeface="Times New Roman" pitchFamily="18" charset="0"/>
              </a:rPr>
              <a:t>Trong</a:t>
            </a:r>
            <a:r>
              <a:rPr lang="en-US" sz="1800" dirty="0">
                <a:latin typeface="Times New Roman" pitchFamily="18" charset="0"/>
              </a:rPr>
              <a:t> </a:t>
            </a:r>
            <a:r>
              <a:rPr lang="en-US" sz="1800" dirty="0" err="1">
                <a:latin typeface="Times New Roman" pitchFamily="18" charset="0"/>
              </a:rPr>
              <a:t>giai</a:t>
            </a:r>
            <a:r>
              <a:rPr lang="en-US" sz="1800" dirty="0">
                <a:latin typeface="Times New Roman" pitchFamily="18" charset="0"/>
              </a:rPr>
              <a:t> </a:t>
            </a:r>
            <a:r>
              <a:rPr lang="en-US" sz="1800" dirty="0" err="1">
                <a:latin typeface="Times New Roman" pitchFamily="18" charset="0"/>
              </a:rPr>
              <a:t>đoạn</a:t>
            </a:r>
            <a:r>
              <a:rPr lang="en-US" sz="1800" dirty="0">
                <a:latin typeface="Times New Roman" pitchFamily="18" charset="0"/>
              </a:rPr>
              <a:t> </a:t>
            </a:r>
          </a:p>
          <a:p>
            <a:pPr marL="660400" indent="-660400">
              <a:lnSpc>
                <a:spcPct val="80000"/>
              </a:lnSpc>
              <a:buFontTx/>
              <a:buNone/>
            </a:pPr>
            <a:r>
              <a:rPr lang="en-US" sz="1800" dirty="0">
                <a:latin typeface="Times New Roman" pitchFamily="18" charset="0"/>
              </a:rPr>
              <a:t>               </a:t>
            </a:r>
            <a:r>
              <a:rPr lang="en-US" sz="1800" dirty="0" err="1">
                <a:latin typeface="Times New Roman" pitchFamily="18" charset="0"/>
              </a:rPr>
              <a:t>này</a:t>
            </a:r>
            <a:r>
              <a:rPr lang="en-US" sz="1800" dirty="0">
                <a:latin typeface="Times New Roman" pitchFamily="18" charset="0"/>
              </a:rPr>
              <a:t>, </a:t>
            </a:r>
            <a:r>
              <a:rPr lang="en-US" sz="1800" dirty="0" err="1">
                <a:latin typeface="Times New Roman" pitchFamily="18" charset="0"/>
              </a:rPr>
              <a:t>hệ</a:t>
            </a:r>
            <a:r>
              <a:rPr lang="en-US" sz="1800" dirty="0">
                <a:latin typeface="Times New Roman" pitchFamily="18" charset="0"/>
              </a:rPr>
              <a:t> </a:t>
            </a:r>
            <a:r>
              <a:rPr lang="en-US" sz="1800" dirty="0" err="1">
                <a:latin typeface="Times New Roman" pitchFamily="18" charset="0"/>
              </a:rPr>
              <a:t>thống</a:t>
            </a:r>
            <a:r>
              <a:rPr lang="en-US" sz="1800" dirty="0">
                <a:latin typeface="Times New Roman" pitchFamily="18" charset="0"/>
              </a:rPr>
              <a:t> </a:t>
            </a:r>
            <a:r>
              <a:rPr lang="en-US" sz="1800" dirty="0" err="1">
                <a:latin typeface="Times New Roman" pitchFamily="18" charset="0"/>
              </a:rPr>
              <a:t>miễn</a:t>
            </a:r>
            <a:r>
              <a:rPr lang="en-US" sz="1800" dirty="0">
                <a:latin typeface="Times New Roman" pitchFamily="18" charset="0"/>
              </a:rPr>
              <a:t> </a:t>
            </a:r>
            <a:r>
              <a:rPr lang="en-US" sz="1800" dirty="0" err="1">
                <a:latin typeface="Times New Roman" pitchFamily="18" charset="0"/>
              </a:rPr>
              <a:t>dịch</a:t>
            </a:r>
            <a:r>
              <a:rPr lang="en-US" sz="1800" dirty="0">
                <a:latin typeface="Times New Roman" pitchFamily="18" charset="0"/>
              </a:rPr>
              <a:t> </a:t>
            </a:r>
            <a:r>
              <a:rPr lang="en-US" sz="1800" dirty="0" err="1">
                <a:latin typeface="Times New Roman" pitchFamily="18" charset="0"/>
              </a:rPr>
              <a:t>của</a:t>
            </a:r>
            <a:r>
              <a:rPr lang="en-US" sz="1800" dirty="0">
                <a:latin typeface="Times New Roman" pitchFamily="18" charset="0"/>
              </a:rPr>
              <a:t> </a:t>
            </a:r>
            <a:r>
              <a:rPr lang="en-US" sz="1800" dirty="0" err="1">
                <a:latin typeface="Times New Roman" pitchFamily="18" charset="0"/>
              </a:rPr>
              <a:t>cơ</a:t>
            </a:r>
            <a:r>
              <a:rPr lang="en-US" sz="1800" dirty="0">
                <a:latin typeface="Times New Roman" pitchFamily="18" charset="0"/>
              </a:rPr>
              <a:t> </a:t>
            </a:r>
            <a:r>
              <a:rPr lang="en-US" sz="1800" dirty="0" err="1">
                <a:latin typeface="Times New Roman" pitchFamily="18" charset="0"/>
              </a:rPr>
              <a:t>thể</a:t>
            </a:r>
            <a:r>
              <a:rPr lang="en-US" sz="1800" dirty="0">
                <a:latin typeface="Times New Roman" pitchFamily="18" charset="0"/>
              </a:rPr>
              <a:t> </a:t>
            </a:r>
            <a:r>
              <a:rPr lang="en-US" sz="1800" dirty="0" err="1">
                <a:latin typeface="Times New Roman" pitchFamily="18" charset="0"/>
              </a:rPr>
              <a:t>bị</a:t>
            </a:r>
            <a:r>
              <a:rPr lang="en-US" sz="1800" dirty="0">
                <a:latin typeface="Times New Roman" pitchFamily="18" charset="0"/>
              </a:rPr>
              <a:t> </a:t>
            </a:r>
            <a:r>
              <a:rPr lang="en-US" sz="1800" dirty="0" err="1">
                <a:latin typeface="Times New Roman" pitchFamily="18" charset="0"/>
              </a:rPr>
              <a:t>suy</a:t>
            </a:r>
            <a:r>
              <a:rPr lang="en-US" sz="1800" dirty="0">
                <a:latin typeface="Times New Roman" pitchFamily="18" charset="0"/>
              </a:rPr>
              <a:t> </a:t>
            </a:r>
            <a:r>
              <a:rPr lang="en-US" sz="1800" dirty="0" err="1">
                <a:latin typeface="Times New Roman" pitchFamily="18" charset="0"/>
              </a:rPr>
              <a:t>yếu</a:t>
            </a:r>
            <a:r>
              <a:rPr lang="en-US" sz="1800" dirty="0">
                <a:latin typeface="Times New Roman" pitchFamily="18" charset="0"/>
              </a:rPr>
              <a:t> </a:t>
            </a:r>
            <a:r>
              <a:rPr lang="en-US" sz="1800" dirty="0" err="1">
                <a:latin typeface="Times New Roman" pitchFamily="18" charset="0"/>
              </a:rPr>
              <a:t>nên</a:t>
            </a:r>
            <a:r>
              <a:rPr lang="en-US" sz="1800" dirty="0">
                <a:latin typeface="Times New Roman" pitchFamily="18" charset="0"/>
              </a:rPr>
              <a:t> </a:t>
            </a:r>
            <a:r>
              <a:rPr lang="en-US" sz="1800" dirty="0" err="1">
                <a:latin typeface="Times New Roman" pitchFamily="18" charset="0"/>
              </a:rPr>
              <a:t>người</a:t>
            </a:r>
            <a:r>
              <a:rPr lang="en-US" sz="1800" dirty="0">
                <a:latin typeface="Times New Roman" pitchFamily="18" charset="0"/>
              </a:rPr>
              <a:t> </a:t>
            </a:r>
            <a:r>
              <a:rPr lang="en-US" sz="1800" dirty="0" err="1">
                <a:latin typeface="Times New Roman" pitchFamily="18" charset="0"/>
              </a:rPr>
              <a:t>bệnh</a:t>
            </a:r>
            <a:r>
              <a:rPr lang="en-US" sz="1800" dirty="0">
                <a:latin typeface="Times New Roman" pitchFamily="18" charset="0"/>
              </a:rPr>
              <a:t> </a:t>
            </a:r>
            <a:r>
              <a:rPr lang="en-US" sz="1800" dirty="0" err="1">
                <a:latin typeface="Times New Roman" pitchFamily="18" charset="0"/>
              </a:rPr>
              <a:t>dễ</a:t>
            </a:r>
            <a:r>
              <a:rPr lang="en-US" sz="1800" dirty="0">
                <a:latin typeface="Times New Roman" pitchFamily="18" charset="0"/>
              </a:rPr>
              <a:t>  </a:t>
            </a:r>
            <a:r>
              <a:rPr lang="en-US" sz="1800" dirty="0" err="1">
                <a:latin typeface="Times New Roman" pitchFamily="18" charset="0"/>
              </a:rPr>
              <a:t>mắc</a:t>
            </a:r>
            <a:r>
              <a:rPr lang="en-US" sz="1800" dirty="0">
                <a:latin typeface="Times New Roman" pitchFamily="18" charset="0"/>
              </a:rPr>
              <a:t> </a:t>
            </a:r>
          </a:p>
          <a:p>
            <a:pPr marL="660400" indent="-660400">
              <a:lnSpc>
                <a:spcPct val="80000"/>
              </a:lnSpc>
              <a:buFontTx/>
              <a:buNone/>
            </a:pPr>
            <a:r>
              <a:rPr lang="en-US" sz="1800" dirty="0">
                <a:latin typeface="Times New Roman" pitchFamily="18" charset="0"/>
              </a:rPr>
              <a:t>               </a:t>
            </a:r>
            <a:r>
              <a:rPr lang="en-US" sz="1800" dirty="0" err="1">
                <a:latin typeface="Times New Roman" pitchFamily="18" charset="0"/>
              </a:rPr>
              <a:t>các</a:t>
            </a:r>
            <a:r>
              <a:rPr lang="en-US" sz="1800" dirty="0">
                <a:latin typeface="Times New Roman" pitchFamily="18" charset="0"/>
              </a:rPr>
              <a:t> </a:t>
            </a:r>
            <a:r>
              <a:rPr lang="en-US" sz="1800" dirty="0" err="1">
                <a:latin typeface="Times New Roman" pitchFamily="18" charset="0"/>
              </a:rPr>
              <a:t>bệnh</a:t>
            </a:r>
            <a:r>
              <a:rPr lang="en-US" sz="1800" dirty="0">
                <a:latin typeface="Times New Roman" pitchFamily="18" charset="0"/>
              </a:rPr>
              <a:t> </a:t>
            </a:r>
            <a:r>
              <a:rPr lang="en-US" sz="1800" dirty="0" err="1">
                <a:latin typeface="Times New Roman" pitchFamily="18" charset="0"/>
              </a:rPr>
              <a:t>như</a:t>
            </a:r>
            <a:r>
              <a:rPr lang="en-US" sz="1800" dirty="0">
                <a:latin typeface="Times New Roman" pitchFamily="18" charset="0"/>
              </a:rPr>
              <a:t>: </a:t>
            </a:r>
            <a:r>
              <a:rPr lang="en-US" sz="1800" dirty="0" err="1">
                <a:latin typeface="Times New Roman" pitchFamily="18" charset="0"/>
              </a:rPr>
              <a:t>nhiễm</a:t>
            </a:r>
            <a:r>
              <a:rPr lang="en-US" sz="1800" dirty="0">
                <a:latin typeface="Times New Roman" pitchFamily="18" charset="0"/>
              </a:rPr>
              <a:t> </a:t>
            </a:r>
            <a:r>
              <a:rPr lang="en-US" sz="1800" dirty="0" err="1">
                <a:latin typeface="Times New Roman" pitchFamily="18" charset="0"/>
              </a:rPr>
              <a:t>khuẩn</a:t>
            </a:r>
            <a:r>
              <a:rPr lang="en-US" sz="1800" dirty="0">
                <a:latin typeface="Times New Roman" pitchFamily="18" charset="0"/>
              </a:rPr>
              <a:t>, </a:t>
            </a:r>
            <a:r>
              <a:rPr lang="en-US" sz="1800" dirty="0" err="1">
                <a:latin typeface="Times New Roman" pitchFamily="18" charset="0"/>
              </a:rPr>
              <a:t>ung</a:t>
            </a:r>
            <a:r>
              <a:rPr lang="en-US" sz="1800" dirty="0">
                <a:latin typeface="Times New Roman" pitchFamily="18" charset="0"/>
              </a:rPr>
              <a:t> </a:t>
            </a:r>
            <a:r>
              <a:rPr lang="en-US" sz="1800" dirty="0" err="1">
                <a:latin typeface="Times New Roman" pitchFamily="18" charset="0"/>
              </a:rPr>
              <a:t>thư</a:t>
            </a:r>
            <a:r>
              <a:rPr lang="en-US" sz="1800" dirty="0">
                <a:latin typeface="Times New Roman" pitchFamily="18" charset="0"/>
              </a:rPr>
              <a:t>…</a:t>
            </a:r>
            <a:endParaRPr lang="en-US" sz="1600" b="1" dirty="0">
              <a:latin typeface="Times New Roman" pitchFamily="18" charset="0"/>
            </a:endParaRPr>
          </a:p>
          <a:p>
            <a:pPr marL="660400" indent="-660400">
              <a:lnSpc>
                <a:spcPct val="120000"/>
              </a:lnSpc>
              <a:buFontTx/>
              <a:buNone/>
            </a:pPr>
            <a:r>
              <a:rPr lang="en-US" sz="1600" b="1" dirty="0">
                <a:latin typeface="Times New Roman" pitchFamily="18" charset="0"/>
              </a:rPr>
              <a:t>	II. TRIỆU CHỨNG:</a:t>
            </a:r>
            <a:endParaRPr lang="en-US" sz="1600" dirty="0">
              <a:latin typeface="Times New Roman" pitchFamily="18" charset="0"/>
            </a:endParaRPr>
          </a:p>
          <a:p>
            <a:pPr marL="660400" indent="-660400">
              <a:lnSpc>
                <a:spcPct val="80000"/>
              </a:lnSpc>
              <a:buFontTx/>
              <a:buNone/>
            </a:pPr>
            <a:r>
              <a:rPr lang="en-US" sz="1600" dirty="0">
                <a:latin typeface="Times New Roman" pitchFamily="18" charset="0"/>
              </a:rPr>
              <a:t>		    </a:t>
            </a:r>
            <a:r>
              <a:rPr lang="en-US" sz="1800" dirty="0">
                <a:latin typeface="Times New Roman" pitchFamily="18" charset="0"/>
              </a:rPr>
              <a:t>- </a:t>
            </a:r>
            <a:r>
              <a:rPr lang="en-US" sz="1800" dirty="0" err="1">
                <a:latin typeface="Times New Roman" pitchFamily="18" charset="0"/>
              </a:rPr>
              <a:t>Có</a:t>
            </a:r>
            <a:r>
              <a:rPr lang="en-US" sz="1800" dirty="0">
                <a:latin typeface="Times New Roman" pitchFamily="18" charset="0"/>
              </a:rPr>
              <a:t> 04 </a:t>
            </a:r>
            <a:r>
              <a:rPr lang="en-US" sz="1800" dirty="0" err="1">
                <a:latin typeface="Times New Roman" pitchFamily="18" charset="0"/>
              </a:rPr>
              <a:t>giai</a:t>
            </a:r>
            <a:r>
              <a:rPr lang="en-US" sz="1800" dirty="0">
                <a:latin typeface="Times New Roman" pitchFamily="18" charset="0"/>
              </a:rPr>
              <a:t> </a:t>
            </a:r>
            <a:r>
              <a:rPr lang="en-US" sz="1800" dirty="0" err="1">
                <a:latin typeface="Times New Roman" pitchFamily="18" charset="0"/>
              </a:rPr>
              <a:t>đoạn</a:t>
            </a:r>
            <a:r>
              <a:rPr lang="en-US" sz="1800" dirty="0">
                <a:latin typeface="Times New Roman" pitchFamily="18" charset="0"/>
              </a:rPr>
              <a:t> </a:t>
            </a:r>
            <a:r>
              <a:rPr lang="en-US" sz="1800" dirty="0" err="1">
                <a:latin typeface="Times New Roman" pitchFamily="18" charset="0"/>
              </a:rPr>
              <a:t>nhiễm</a:t>
            </a:r>
            <a:r>
              <a:rPr lang="en-US" sz="1800" dirty="0">
                <a:latin typeface="Times New Roman" pitchFamily="18" charset="0"/>
              </a:rPr>
              <a:t> HIV:</a:t>
            </a:r>
          </a:p>
          <a:p>
            <a:pPr marL="660400" indent="-660400">
              <a:lnSpc>
                <a:spcPct val="80000"/>
              </a:lnSpc>
              <a:buFontTx/>
              <a:buNone/>
            </a:pPr>
            <a:r>
              <a:rPr lang="en-US" sz="1600" dirty="0">
                <a:latin typeface="Times New Roman" pitchFamily="18" charset="0"/>
              </a:rPr>
              <a:t>	</a:t>
            </a:r>
            <a:r>
              <a:rPr lang="en-US" sz="1800" i="1" dirty="0">
                <a:latin typeface="Times New Roman" pitchFamily="18" charset="0"/>
              </a:rPr>
              <a:t>1</a:t>
            </a:r>
            <a:r>
              <a:rPr lang="en-US" sz="1800" dirty="0">
                <a:latin typeface="Times New Roman" pitchFamily="18" charset="0"/>
              </a:rPr>
              <a:t>. </a:t>
            </a:r>
            <a:r>
              <a:rPr lang="en-US" sz="1800" dirty="0" err="1">
                <a:latin typeface="Times New Roman" pitchFamily="18" charset="0"/>
              </a:rPr>
              <a:t>Giai</a:t>
            </a:r>
            <a:r>
              <a:rPr lang="en-US" sz="1800" dirty="0">
                <a:latin typeface="Times New Roman" pitchFamily="18" charset="0"/>
              </a:rPr>
              <a:t> </a:t>
            </a:r>
            <a:r>
              <a:rPr lang="en-US" sz="1800" dirty="0" err="1">
                <a:latin typeface="Times New Roman" pitchFamily="18" charset="0"/>
              </a:rPr>
              <a:t>đoạn</a:t>
            </a:r>
            <a:r>
              <a:rPr lang="en-US" sz="1800" dirty="0">
                <a:latin typeface="Times New Roman" pitchFamily="18" charset="0"/>
              </a:rPr>
              <a:t> </a:t>
            </a:r>
            <a:r>
              <a:rPr lang="en-US" sz="1800" dirty="0" err="1">
                <a:latin typeface="Times New Roman" pitchFamily="18" charset="0"/>
              </a:rPr>
              <a:t>sơ</a:t>
            </a:r>
            <a:r>
              <a:rPr lang="en-US" sz="1800" dirty="0">
                <a:latin typeface="Times New Roman" pitchFamily="18" charset="0"/>
              </a:rPr>
              <a:t> </a:t>
            </a:r>
            <a:r>
              <a:rPr lang="en-US" sz="1800" dirty="0" err="1">
                <a:latin typeface="Times New Roman" pitchFamily="18" charset="0"/>
              </a:rPr>
              <a:t>nhiễm</a:t>
            </a:r>
            <a:r>
              <a:rPr lang="en-US" sz="1800" dirty="0">
                <a:latin typeface="Times New Roman" pitchFamily="18" charset="0"/>
              </a:rPr>
              <a:t> (</a:t>
            </a:r>
            <a:r>
              <a:rPr lang="en-US" sz="1800" dirty="0" err="1">
                <a:latin typeface="Times New Roman" pitchFamily="18" charset="0"/>
              </a:rPr>
              <a:t>còn</a:t>
            </a:r>
            <a:r>
              <a:rPr lang="en-US" sz="1800" dirty="0">
                <a:latin typeface="Times New Roman" pitchFamily="18" charset="0"/>
              </a:rPr>
              <a:t> </a:t>
            </a:r>
            <a:r>
              <a:rPr lang="en-US" sz="1800" dirty="0" err="1">
                <a:latin typeface="Times New Roman" pitchFamily="18" charset="0"/>
              </a:rPr>
              <a:t>gọi</a:t>
            </a:r>
            <a:r>
              <a:rPr lang="en-US" sz="1800" dirty="0">
                <a:latin typeface="Times New Roman" pitchFamily="18" charset="0"/>
              </a:rPr>
              <a:t> </a:t>
            </a:r>
            <a:r>
              <a:rPr lang="en-US" sz="1800" dirty="0" err="1">
                <a:latin typeface="Times New Roman" pitchFamily="18" charset="0"/>
              </a:rPr>
              <a:t>là</a:t>
            </a:r>
            <a:r>
              <a:rPr lang="en-US" sz="1800" dirty="0">
                <a:latin typeface="Times New Roman" pitchFamily="18" charset="0"/>
              </a:rPr>
              <a:t> </a:t>
            </a:r>
            <a:r>
              <a:rPr lang="en-US" sz="1800" dirty="0" err="1">
                <a:latin typeface="Times New Roman" pitchFamily="18" charset="0"/>
              </a:rPr>
              <a:t>thời</a:t>
            </a:r>
            <a:r>
              <a:rPr lang="en-US" sz="1800" dirty="0">
                <a:latin typeface="Times New Roman" pitchFamily="18" charset="0"/>
              </a:rPr>
              <a:t> </a:t>
            </a:r>
            <a:r>
              <a:rPr lang="en-US" sz="1800" dirty="0" err="1">
                <a:latin typeface="Times New Roman" pitchFamily="18" charset="0"/>
              </a:rPr>
              <a:t>kỳ</a:t>
            </a:r>
            <a:r>
              <a:rPr lang="en-US" sz="1800" dirty="0">
                <a:latin typeface="Times New Roman" pitchFamily="18" charset="0"/>
              </a:rPr>
              <a:t> </a:t>
            </a:r>
            <a:r>
              <a:rPr lang="en-US" sz="1800" dirty="0" err="1">
                <a:latin typeface="Times New Roman" pitchFamily="18" charset="0"/>
              </a:rPr>
              <a:t>cửa</a:t>
            </a:r>
            <a:r>
              <a:rPr lang="en-US" sz="1800" dirty="0">
                <a:latin typeface="Times New Roman" pitchFamily="18" charset="0"/>
              </a:rPr>
              <a:t> </a:t>
            </a:r>
            <a:r>
              <a:rPr lang="en-US" sz="1800" dirty="0" err="1">
                <a:latin typeface="Times New Roman" pitchFamily="18" charset="0"/>
              </a:rPr>
              <a:t>sổ</a:t>
            </a:r>
            <a:r>
              <a:rPr lang="en-US" sz="1800" dirty="0">
                <a:latin typeface="Times New Roman" pitchFamily="18" charset="0"/>
              </a:rPr>
              <a:t>): </a:t>
            </a:r>
            <a:r>
              <a:rPr lang="en-US" sz="1800" dirty="0" err="1">
                <a:latin typeface="Times New Roman" pitchFamily="18" charset="0"/>
              </a:rPr>
              <a:t>thời</a:t>
            </a:r>
            <a:r>
              <a:rPr lang="en-US" sz="1800" dirty="0">
                <a:latin typeface="Times New Roman" pitchFamily="18" charset="0"/>
              </a:rPr>
              <a:t> </a:t>
            </a:r>
            <a:r>
              <a:rPr lang="en-US" sz="1800" dirty="0" err="1">
                <a:latin typeface="Times New Roman" pitchFamily="18" charset="0"/>
              </a:rPr>
              <a:t>gian</a:t>
            </a:r>
            <a:r>
              <a:rPr lang="en-US" sz="1800" dirty="0">
                <a:latin typeface="Times New Roman" pitchFamily="18" charset="0"/>
              </a:rPr>
              <a:t> </a:t>
            </a:r>
            <a:r>
              <a:rPr lang="en-US" sz="1800" dirty="0" err="1">
                <a:latin typeface="Times New Roman" pitchFamily="18" charset="0"/>
              </a:rPr>
              <a:t>kéo</a:t>
            </a:r>
            <a:r>
              <a:rPr lang="en-US" sz="1800" dirty="0">
                <a:latin typeface="Times New Roman" pitchFamily="18" charset="0"/>
              </a:rPr>
              <a:t> </a:t>
            </a:r>
            <a:r>
              <a:rPr lang="en-US" sz="1800" dirty="0" err="1">
                <a:latin typeface="Times New Roman" pitchFamily="18" charset="0"/>
              </a:rPr>
              <a:t>dài</a:t>
            </a:r>
            <a:r>
              <a:rPr lang="en-US" sz="1800" dirty="0">
                <a:latin typeface="Times New Roman" pitchFamily="18" charset="0"/>
              </a:rPr>
              <a:t> </a:t>
            </a:r>
            <a:r>
              <a:rPr lang="en-US" sz="1800" dirty="0" err="1">
                <a:latin typeface="Times New Roman" pitchFamily="18" charset="0"/>
              </a:rPr>
              <a:t>từ</a:t>
            </a:r>
            <a:r>
              <a:rPr lang="en-US" sz="1800" dirty="0">
                <a:latin typeface="Times New Roman" pitchFamily="18" charset="0"/>
              </a:rPr>
              <a:t> 2 </a:t>
            </a:r>
            <a:r>
              <a:rPr lang="en-US" sz="1800" dirty="0" err="1">
                <a:latin typeface="Times New Roman" pitchFamily="18" charset="0"/>
              </a:rPr>
              <a:t>đến</a:t>
            </a:r>
            <a:r>
              <a:rPr lang="en-US" sz="1800" dirty="0">
                <a:latin typeface="Times New Roman" pitchFamily="18" charset="0"/>
              </a:rPr>
              <a:t>  </a:t>
            </a:r>
          </a:p>
          <a:p>
            <a:pPr marL="660400" indent="-660400">
              <a:lnSpc>
                <a:spcPct val="80000"/>
              </a:lnSpc>
              <a:buFontTx/>
              <a:buNone/>
            </a:pPr>
            <a:r>
              <a:rPr lang="en-US" sz="1800" dirty="0">
                <a:latin typeface="Times New Roman" pitchFamily="18" charset="0"/>
              </a:rPr>
              <a:t>               6 </a:t>
            </a:r>
            <a:r>
              <a:rPr lang="en-US" sz="1800" dirty="0" err="1">
                <a:latin typeface="Times New Roman" pitchFamily="18" charset="0"/>
              </a:rPr>
              <a:t>tháng</a:t>
            </a:r>
            <a:r>
              <a:rPr lang="en-US" sz="1800" dirty="0">
                <a:latin typeface="Times New Roman" pitchFamily="18" charset="0"/>
              </a:rPr>
              <a:t>, </a:t>
            </a:r>
            <a:r>
              <a:rPr lang="en-US" sz="1800" dirty="0" err="1">
                <a:latin typeface="Times New Roman" pitchFamily="18" charset="0"/>
              </a:rPr>
              <a:t>cơ</a:t>
            </a:r>
            <a:r>
              <a:rPr lang="en-US" sz="1800" dirty="0">
                <a:latin typeface="Times New Roman" pitchFamily="18" charset="0"/>
              </a:rPr>
              <a:t> </a:t>
            </a:r>
            <a:r>
              <a:rPr lang="en-US" sz="1800" dirty="0" err="1">
                <a:latin typeface="Times New Roman" pitchFamily="18" charset="0"/>
              </a:rPr>
              <a:t>thể</a:t>
            </a:r>
            <a:r>
              <a:rPr lang="en-US" sz="1800" dirty="0">
                <a:latin typeface="Times New Roman" pitchFamily="18" charset="0"/>
              </a:rPr>
              <a:t> </a:t>
            </a:r>
            <a:r>
              <a:rPr lang="en-US" sz="1800" dirty="0" err="1">
                <a:latin typeface="Times New Roman" pitchFamily="18" charset="0"/>
              </a:rPr>
              <a:t>hoàn</a:t>
            </a:r>
            <a:r>
              <a:rPr lang="en-US" sz="1800" dirty="0">
                <a:latin typeface="Times New Roman" pitchFamily="18" charset="0"/>
              </a:rPr>
              <a:t> </a:t>
            </a:r>
            <a:r>
              <a:rPr lang="en-US" sz="1800" dirty="0" err="1">
                <a:latin typeface="Times New Roman" pitchFamily="18" charset="0"/>
              </a:rPr>
              <a:t>toàn</a:t>
            </a:r>
            <a:r>
              <a:rPr lang="en-US" sz="1800" dirty="0">
                <a:latin typeface="Times New Roman" pitchFamily="18" charset="0"/>
              </a:rPr>
              <a:t> </a:t>
            </a:r>
            <a:r>
              <a:rPr lang="en-US" sz="1800" dirty="0" err="1">
                <a:latin typeface="Times New Roman" pitchFamily="18" charset="0"/>
              </a:rPr>
              <a:t>bình</a:t>
            </a:r>
            <a:r>
              <a:rPr lang="en-US" sz="1800" dirty="0">
                <a:latin typeface="Times New Roman" pitchFamily="18" charset="0"/>
              </a:rPr>
              <a:t> </a:t>
            </a:r>
            <a:r>
              <a:rPr lang="en-US" sz="1800" dirty="0" err="1">
                <a:latin typeface="Times New Roman" pitchFamily="18" charset="0"/>
              </a:rPr>
              <a:t>thường</a:t>
            </a:r>
            <a:r>
              <a:rPr lang="en-US" sz="1800" dirty="0">
                <a:latin typeface="Times New Roman" pitchFamily="18" charset="0"/>
              </a:rPr>
              <a:t>. </a:t>
            </a:r>
            <a:r>
              <a:rPr lang="en-US" sz="1800" dirty="0" err="1">
                <a:latin typeface="Times New Roman" pitchFamily="18" charset="0"/>
              </a:rPr>
              <a:t>Xét</a:t>
            </a:r>
            <a:r>
              <a:rPr lang="en-US" sz="1800" dirty="0">
                <a:latin typeface="Times New Roman" pitchFamily="18" charset="0"/>
              </a:rPr>
              <a:t> </a:t>
            </a:r>
            <a:r>
              <a:rPr lang="en-US" sz="1800" dirty="0" err="1">
                <a:latin typeface="Times New Roman" pitchFamily="18" charset="0"/>
              </a:rPr>
              <a:t>nghiệm</a:t>
            </a:r>
            <a:r>
              <a:rPr lang="en-US" sz="1800" dirty="0">
                <a:latin typeface="Times New Roman" pitchFamily="18" charset="0"/>
              </a:rPr>
              <a:t> HIV </a:t>
            </a:r>
            <a:r>
              <a:rPr lang="en-US" sz="1800" dirty="0" err="1">
                <a:latin typeface="Times New Roman" pitchFamily="18" charset="0"/>
              </a:rPr>
              <a:t>cho</a:t>
            </a:r>
            <a:r>
              <a:rPr lang="en-US" sz="1800" dirty="0">
                <a:latin typeface="Times New Roman" pitchFamily="18" charset="0"/>
              </a:rPr>
              <a:t> </a:t>
            </a:r>
            <a:r>
              <a:rPr lang="en-US" sz="1800" dirty="0" err="1">
                <a:latin typeface="Times New Roman" pitchFamily="18" charset="0"/>
              </a:rPr>
              <a:t>kết</a:t>
            </a:r>
            <a:r>
              <a:rPr lang="en-US" sz="1800" dirty="0">
                <a:latin typeface="Times New Roman" pitchFamily="18" charset="0"/>
              </a:rPr>
              <a:t> </a:t>
            </a:r>
            <a:r>
              <a:rPr lang="en-US" sz="1800" dirty="0" err="1">
                <a:latin typeface="Times New Roman" pitchFamily="18" charset="0"/>
              </a:rPr>
              <a:t>quả</a:t>
            </a:r>
            <a:r>
              <a:rPr lang="en-US" sz="1800" dirty="0">
                <a:latin typeface="Times New Roman" pitchFamily="18" charset="0"/>
              </a:rPr>
              <a:t> </a:t>
            </a:r>
            <a:r>
              <a:rPr lang="en-US" sz="1800" dirty="0" err="1">
                <a:latin typeface="Times New Roman" pitchFamily="18" charset="0"/>
              </a:rPr>
              <a:t>âm</a:t>
            </a:r>
            <a:r>
              <a:rPr lang="en-US" sz="1800" dirty="0">
                <a:latin typeface="Times New Roman" pitchFamily="18" charset="0"/>
              </a:rPr>
              <a:t> </a:t>
            </a:r>
          </a:p>
          <a:p>
            <a:pPr marL="660400" indent="-660400">
              <a:lnSpc>
                <a:spcPct val="80000"/>
              </a:lnSpc>
              <a:buFontTx/>
              <a:buNone/>
            </a:pPr>
            <a:r>
              <a:rPr lang="en-US" sz="1800" dirty="0">
                <a:latin typeface="Times New Roman" pitchFamily="18" charset="0"/>
              </a:rPr>
              <a:t>               </a:t>
            </a:r>
            <a:r>
              <a:rPr lang="en-US" sz="1800" dirty="0" err="1">
                <a:latin typeface="Times New Roman" pitchFamily="18" charset="0"/>
              </a:rPr>
              <a:t>tính</a:t>
            </a:r>
            <a:r>
              <a:rPr lang="en-US" sz="1800" dirty="0">
                <a:latin typeface="Times New Roman" pitchFamily="18" charset="0"/>
              </a:rPr>
              <a:t> (</a:t>
            </a:r>
            <a:r>
              <a:rPr lang="en-US" sz="1800" dirty="0" err="1">
                <a:latin typeface="Times New Roman" pitchFamily="18" charset="0"/>
              </a:rPr>
              <a:t>vì</a:t>
            </a:r>
            <a:r>
              <a:rPr lang="en-US" sz="1800" dirty="0">
                <a:latin typeface="Times New Roman" pitchFamily="18" charset="0"/>
              </a:rPr>
              <a:t> </a:t>
            </a:r>
            <a:r>
              <a:rPr lang="en-US" sz="1800" dirty="0" err="1">
                <a:latin typeface="Times New Roman" pitchFamily="18" charset="0"/>
              </a:rPr>
              <a:t>thế</a:t>
            </a:r>
            <a:r>
              <a:rPr lang="en-US" sz="1800" dirty="0">
                <a:latin typeface="Times New Roman" pitchFamily="18" charset="0"/>
              </a:rPr>
              <a:t> </a:t>
            </a:r>
            <a:r>
              <a:rPr lang="en-US" sz="1800" dirty="0" err="1">
                <a:latin typeface="Times New Roman" pitchFamily="18" charset="0"/>
              </a:rPr>
              <a:t>trong</a:t>
            </a:r>
            <a:r>
              <a:rPr lang="en-US" sz="1800" dirty="0">
                <a:latin typeface="Times New Roman" pitchFamily="18" charset="0"/>
              </a:rPr>
              <a:t> </a:t>
            </a:r>
            <a:r>
              <a:rPr lang="en-US" sz="1800" dirty="0" err="1">
                <a:latin typeface="Times New Roman" pitchFamily="18" charset="0"/>
              </a:rPr>
              <a:t>giai</a:t>
            </a:r>
            <a:r>
              <a:rPr lang="en-US" sz="1800" dirty="0">
                <a:latin typeface="Times New Roman" pitchFamily="18" charset="0"/>
              </a:rPr>
              <a:t> </a:t>
            </a:r>
            <a:r>
              <a:rPr lang="en-US" sz="1800" dirty="0" err="1">
                <a:latin typeface="Times New Roman" pitchFamily="18" charset="0"/>
              </a:rPr>
              <a:t>đoạn</a:t>
            </a:r>
            <a:r>
              <a:rPr lang="en-US" sz="1800" dirty="0">
                <a:latin typeface="Times New Roman" pitchFamily="18" charset="0"/>
              </a:rPr>
              <a:t> </a:t>
            </a:r>
            <a:r>
              <a:rPr lang="en-US" sz="1800" dirty="0" err="1">
                <a:latin typeface="Times New Roman" pitchFamily="18" charset="0"/>
              </a:rPr>
              <a:t>này</a:t>
            </a:r>
            <a:r>
              <a:rPr lang="en-US" sz="1800" dirty="0">
                <a:latin typeface="Times New Roman" pitchFamily="18" charset="0"/>
              </a:rPr>
              <a:t> </a:t>
            </a:r>
            <a:r>
              <a:rPr lang="en-US" sz="1800" dirty="0" err="1">
                <a:latin typeface="Times New Roman" pitchFamily="18" charset="0"/>
              </a:rPr>
              <a:t>dễ</a:t>
            </a:r>
            <a:r>
              <a:rPr lang="en-US" sz="1800" dirty="0">
                <a:latin typeface="Times New Roman" pitchFamily="18" charset="0"/>
              </a:rPr>
              <a:t> </a:t>
            </a:r>
            <a:r>
              <a:rPr lang="en-US" sz="1800" dirty="0" err="1">
                <a:latin typeface="Times New Roman" pitchFamily="18" charset="0"/>
              </a:rPr>
              <a:t>lây</a:t>
            </a:r>
            <a:r>
              <a:rPr lang="en-US" sz="1800" dirty="0">
                <a:latin typeface="Times New Roman" pitchFamily="18" charset="0"/>
              </a:rPr>
              <a:t> </a:t>
            </a:r>
            <a:r>
              <a:rPr lang="en-US" sz="1800" dirty="0" err="1">
                <a:latin typeface="Times New Roman" pitchFamily="18" charset="0"/>
              </a:rPr>
              <a:t>bệnh</a:t>
            </a:r>
            <a:r>
              <a:rPr lang="en-US" sz="1800" dirty="0">
                <a:latin typeface="Times New Roman" pitchFamily="18" charset="0"/>
              </a:rPr>
              <a:t> </a:t>
            </a:r>
            <a:r>
              <a:rPr lang="en-US" sz="1800" dirty="0" err="1">
                <a:latin typeface="Times New Roman" pitchFamily="18" charset="0"/>
              </a:rPr>
              <a:t>cho</a:t>
            </a:r>
            <a:r>
              <a:rPr lang="en-US" sz="1800" dirty="0">
                <a:latin typeface="Times New Roman" pitchFamily="18" charset="0"/>
              </a:rPr>
              <a:t> </a:t>
            </a:r>
            <a:r>
              <a:rPr lang="en-US" sz="1800" dirty="0" err="1">
                <a:latin typeface="Times New Roman" pitchFamily="18" charset="0"/>
              </a:rPr>
              <a:t>người</a:t>
            </a:r>
            <a:r>
              <a:rPr lang="en-US" sz="1800" dirty="0">
                <a:latin typeface="Times New Roman" pitchFamily="18" charset="0"/>
              </a:rPr>
              <a:t> </a:t>
            </a:r>
            <a:r>
              <a:rPr lang="en-US" sz="1800" dirty="0" err="1">
                <a:latin typeface="Times New Roman" pitchFamily="18" charset="0"/>
              </a:rPr>
              <a:t>khác</a:t>
            </a:r>
            <a:r>
              <a:rPr lang="en-US" sz="1800" dirty="0">
                <a:latin typeface="Times New Roman" pitchFamily="18" charset="0"/>
              </a:rPr>
              <a:t> </a:t>
            </a:r>
            <a:r>
              <a:rPr lang="en-US" sz="1800" dirty="0" err="1">
                <a:latin typeface="Times New Roman" pitchFamily="18" charset="0"/>
              </a:rPr>
              <a:t>nếu</a:t>
            </a:r>
            <a:r>
              <a:rPr lang="en-US" sz="1800" dirty="0">
                <a:latin typeface="Times New Roman" pitchFamily="18" charset="0"/>
              </a:rPr>
              <a:t> </a:t>
            </a:r>
            <a:r>
              <a:rPr lang="en-US" sz="1800" dirty="0" err="1">
                <a:latin typeface="Times New Roman" pitchFamily="18" charset="0"/>
              </a:rPr>
              <a:t>quan</a:t>
            </a:r>
            <a:r>
              <a:rPr lang="en-US" sz="1800" dirty="0">
                <a:latin typeface="Times New Roman" pitchFamily="18" charset="0"/>
              </a:rPr>
              <a:t> </a:t>
            </a:r>
            <a:r>
              <a:rPr lang="en-US" sz="1800" dirty="0" err="1">
                <a:latin typeface="Times New Roman" pitchFamily="18" charset="0"/>
              </a:rPr>
              <a:t>hệ</a:t>
            </a:r>
            <a:r>
              <a:rPr lang="en-US" sz="1800" dirty="0">
                <a:latin typeface="Times New Roman" pitchFamily="18" charset="0"/>
              </a:rPr>
              <a:t> </a:t>
            </a:r>
          </a:p>
          <a:p>
            <a:pPr marL="660400" indent="-660400">
              <a:lnSpc>
                <a:spcPct val="80000"/>
              </a:lnSpc>
              <a:buFontTx/>
              <a:buNone/>
            </a:pPr>
            <a:r>
              <a:rPr lang="en-US" sz="1800" dirty="0">
                <a:latin typeface="Times New Roman" pitchFamily="18" charset="0"/>
              </a:rPr>
              <a:t>               </a:t>
            </a:r>
            <a:r>
              <a:rPr lang="en-US" sz="1800" dirty="0" err="1">
                <a:latin typeface="Times New Roman" pitchFamily="18" charset="0"/>
              </a:rPr>
              <a:t>tình</a:t>
            </a:r>
            <a:r>
              <a:rPr lang="en-US" sz="1800" dirty="0">
                <a:latin typeface="Times New Roman" pitchFamily="18" charset="0"/>
              </a:rPr>
              <a:t> </a:t>
            </a:r>
            <a:r>
              <a:rPr lang="en-US" sz="1800" dirty="0" err="1">
                <a:latin typeface="Times New Roman" pitchFamily="18" charset="0"/>
              </a:rPr>
              <a:t>dục</a:t>
            </a:r>
            <a:r>
              <a:rPr lang="en-US" sz="1800" dirty="0">
                <a:latin typeface="Times New Roman" pitchFamily="18" charset="0"/>
              </a:rPr>
              <a:t> </a:t>
            </a:r>
            <a:r>
              <a:rPr lang="en-US" sz="1800" dirty="0" err="1">
                <a:latin typeface="Times New Roman" pitchFamily="18" charset="0"/>
              </a:rPr>
              <a:t>không</a:t>
            </a:r>
            <a:r>
              <a:rPr lang="en-US" sz="1800" dirty="0">
                <a:latin typeface="Times New Roman" pitchFamily="18" charset="0"/>
              </a:rPr>
              <a:t> an </a:t>
            </a:r>
            <a:r>
              <a:rPr lang="en-US" sz="1800" dirty="0" err="1">
                <a:latin typeface="Times New Roman" pitchFamily="18" charset="0"/>
              </a:rPr>
              <a:t>toàn</a:t>
            </a:r>
            <a:r>
              <a:rPr lang="en-US" sz="1800" dirty="0">
                <a:latin typeface="Times New Roman" pitchFamily="18" charset="0"/>
              </a:rPr>
              <a:t>).</a:t>
            </a:r>
          </a:p>
          <a:p>
            <a:pPr marL="660400" indent="-660400">
              <a:lnSpc>
                <a:spcPct val="80000"/>
              </a:lnSpc>
              <a:buFontTx/>
              <a:buNone/>
            </a:pPr>
            <a:r>
              <a:rPr lang="en-US" sz="1800" dirty="0">
                <a:latin typeface="Times New Roman" pitchFamily="18" charset="0"/>
              </a:rPr>
              <a:t>	</a:t>
            </a:r>
            <a:r>
              <a:rPr lang="en-US" sz="1800" i="1" dirty="0">
                <a:latin typeface="Times New Roman" pitchFamily="18" charset="0"/>
              </a:rPr>
              <a:t>2</a:t>
            </a:r>
            <a:r>
              <a:rPr lang="en-US" sz="1800" dirty="0">
                <a:latin typeface="Times New Roman" pitchFamily="18" charset="0"/>
              </a:rPr>
              <a:t>. </a:t>
            </a:r>
            <a:r>
              <a:rPr lang="en-US" sz="1800" dirty="0" err="1">
                <a:latin typeface="Times New Roman" pitchFamily="18" charset="0"/>
              </a:rPr>
              <a:t>Giai</a:t>
            </a:r>
            <a:r>
              <a:rPr lang="en-US" sz="1800" dirty="0">
                <a:latin typeface="Times New Roman" pitchFamily="18" charset="0"/>
              </a:rPr>
              <a:t> </a:t>
            </a:r>
            <a:r>
              <a:rPr lang="en-US" sz="1800" dirty="0" err="1">
                <a:latin typeface="Times New Roman" pitchFamily="18" charset="0"/>
              </a:rPr>
              <a:t>đoạn</a:t>
            </a:r>
            <a:r>
              <a:rPr lang="en-US" sz="1800" dirty="0">
                <a:latin typeface="Times New Roman" pitchFamily="18" charset="0"/>
              </a:rPr>
              <a:t> </a:t>
            </a:r>
            <a:r>
              <a:rPr lang="en-US" sz="1800" dirty="0" err="1">
                <a:latin typeface="Times New Roman" pitchFamily="18" charset="0"/>
              </a:rPr>
              <a:t>nhiễm</a:t>
            </a:r>
            <a:r>
              <a:rPr lang="en-US" sz="1800" dirty="0">
                <a:latin typeface="Times New Roman" pitchFamily="18" charset="0"/>
              </a:rPr>
              <a:t> HIV </a:t>
            </a:r>
            <a:r>
              <a:rPr lang="en-US" sz="1800" dirty="0" err="1">
                <a:latin typeface="Times New Roman" pitchFamily="18" charset="0"/>
              </a:rPr>
              <a:t>không</a:t>
            </a:r>
            <a:r>
              <a:rPr lang="en-US" sz="1800" dirty="0">
                <a:latin typeface="Times New Roman" pitchFamily="18" charset="0"/>
              </a:rPr>
              <a:t> </a:t>
            </a:r>
            <a:r>
              <a:rPr lang="en-US" sz="1800" dirty="0" err="1">
                <a:latin typeface="Times New Roman" pitchFamily="18" charset="0"/>
              </a:rPr>
              <a:t>triệu</a:t>
            </a:r>
            <a:r>
              <a:rPr lang="en-US" sz="1800" dirty="0">
                <a:latin typeface="Times New Roman" pitchFamily="18" charset="0"/>
              </a:rPr>
              <a:t> </a:t>
            </a:r>
            <a:r>
              <a:rPr lang="en-US" sz="1800" dirty="0" err="1">
                <a:latin typeface="Times New Roman" pitchFamily="18" charset="0"/>
              </a:rPr>
              <a:t>chứng</a:t>
            </a:r>
            <a:r>
              <a:rPr lang="en-US" sz="1800" dirty="0">
                <a:latin typeface="Times New Roman" pitchFamily="18" charset="0"/>
              </a:rPr>
              <a:t>: </a:t>
            </a:r>
            <a:r>
              <a:rPr lang="en-US" sz="1800" dirty="0" err="1">
                <a:latin typeface="Times New Roman" pitchFamily="18" charset="0"/>
              </a:rPr>
              <a:t>Thời</a:t>
            </a:r>
            <a:r>
              <a:rPr lang="en-US" sz="1800" dirty="0">
                <a:latin typeface="Times New Roman" pitchFamily="18" charset="0"/>
              </a:rPr>
              <a:t> </a:t>
            </a:r>
            <a:r>
              <a:rPr lang="en-US" sz="1800" dirty="0" err="1">
                <a:latin typeface="Times New Roman" pitchFamily="18" charset="0"/>
              </a:rPr>
              <a:t>gian</a:t>
            </a:r>
            <a:r>
              <a:rPr lang="en-US" sz="1800" dirty="0">
                <a:latin typeface="Times New Roman" pitchFamily="18" charset="0"/>
              </a:rPr>
              <a:t> </a:t>
            </a:r>
            <a:r>
              <a:rPr lang="en-US" sz="1800" dirty="0" err="1">
                <a:latin typeface="Times New Roman" pitchFamily="18" charset="0"/>
              </a:rPr>
              <a:t>từ</a:t>
            </a:r>
            <a:r>
              <a:rPr lang="en-US" sz="1800" dirty="0">
                <a:latin typeface="Times New Roman" pitchFamily="18" charset="0"/>
              </a:rPr>
              <a:t> 5 </a:t>
            </a:r>
            <a:r>
              <a:rPr lang="en-US" sz="1800" dirty="0" err="1">
                <a:latin typeface="Times New Roman" pitchFamily="18" charset="0"/>
              </a:rPr>
              <a:t>đến</a:t>
            </a:r>
            <a:r>
              <a:rPr lang="en-US" sz="1800" dirty="0">
                <a:latin typeface="Times New Roman" pitchFamily="18" charset="0"/>
              </a:rPr>
              <a:t> 7 </a:t>
            </a:r>
            <a:r>
              <a:rPr lang="en-US" sz="1800" dirty="0" err="1">
                <a:latin typeface="Times New Roman" pitchFamily="18" charset="0"/>
              </a:rPr>
              <a:t>năm</a:t>
            </a:r>
            <a:r>
              <a:rPr lang="en-US" sz="1800" dirty="0">
                <a:latin typeface="Times New Roman" pitchFamily="18" charset="0"/>
              </a:rPr>
              <a:t>, </a:t>
            </a:r>
            <a:r>
              <a:rPr lang="en-US" sz="1800" dirty="0" err="1">
                <a:latin typeface="Times New Roman" pitchFamily="18" charset="0"/>
              </a:rPr>
              <a:t>có</a:t>
            </a:r>
            <a:r>
              <a:rPr lang="en-US" sz="1800" dirty="0">
                <a:latin typeface="Times New Roman" pitchFamily="18" charset="0"/>
              </a:rPr>
              <a:t> </a:t>
            </a:r>
          </a:p>
          <a:p>
            <a:pPr marL="660400" indent="-660400">
              <a:lnSpc>
                <a:spcPct val="80000"/>
              </a:lnSpc>
              <a:buFontTx/>
              <a:buNone/>
            </a:pPr>
            <a:r>
              <a:rPr lang="en-US" sz="1800" dirty="0">
                <a:latin typeface="Times New Roman" pitchFamily="18" charset="0"/>
              </a:rPr>
              <a:t>               </a:t>
            </a:r>
            <a:r>
              <a:rPr lang="en-US" sz="1800" dirty="0" err="1">
                <a:latin typeface="Times New Roman" pitchFamily="18" charset="0"/>
              </a:rPr>
              <a:t>thể</a:t>
            </a:r>
            <a:r>
              <a:rPr lang="en-US" sz="1800" dirty="0">
                <a:latin typeface="Times New Roman" pitchFamily="18" charset="0"/>
              </a:rPr>
              <a:t> </a:t>
            </a:r>
            <a:r>
              <a:rPr lang="en-US" sz="1800" dirty="0" err="1">
                <a:latin typeface="Times New Roman" pitchFamily="18" charset="0"/>
              </a:rPr>
              <a:t>vẫn</a:t>
            </a:r>
            <a:r>
              <a:rPr lang="en-US" sz="1800" dirty="0">
                <a:latin typeface="Times New Roman" pitchFamily="18" charset="0"/>
              </a:rPr>
              <a:t> </a:t>
            </a:r>
            <a:r>
              <a:rPr lang="en-US" sz="1800" dirty="0" err="1">
                <a:latin typeface="Times New Roman" pitchFamily="18" charset="0"/>
              </a:rPr>
              <a:t>không</a:t>
            </a:r>
            <a:r>
              <a:rPr lang="en-US" sz="1800" dirty="0">
                <a:latin typeface="Times New Roman" pitchFamily="18" charset="0"/>
              </a:rPr>
              <a:t> </a:t>
            </a:r>
            <a:r>
              <a:rPr lang="en-US" sz="1800" dirty="0" err="1">
                <a:latin typeface="Times New Roman" pitchFamily="18" charset="0"/>
              </a:rPr>
              <a:t>khỏe</a:t>
            </a:r>
            <a:r>
              <a:rPr lang="en-US" sz="1800" dirty="0">
                <a:latin typeface="Times New Roman" pitchFamily="18" charset="0"/>
              </a:rPr>
              <a:t> </a:t>
            </a:r>
            <a:r>
              <a:rPr lang="en-US" sz="1800" dirty="0" err="1">
                <a:latin typeface="Times New Roman" pitchFamily="18" charset="0"/>
              </a:rPr>
              <a:t>mạnh</a:t>
            </a:r>
            <a:r>
              <a:rPr lang="en-US" sz="1800" dirty="0">
                <a:latin typeface="Times New Roman" pitchFamily="18" charset="0"/>
              </a:rPr>
              <a:t> </a:t>
            </a:r>
            <a:r>
              <a:rPr lang="en-US" sz="1800" dirty="0" err="1">
                <a:latin typeface="Times New Roman" pitchFamily="18" charset="0"/>
              </a:rPr>
              <a:t>bình</a:t>
            </a:r>
            <a:r>
              <a:rPr lang="en-US" sz="1800" dirty="0">
                <a:latin typeface="Times New Roman" pitchFamily="18" charset="0"/>
              </a:rPr>
              <a:t> </a:t>
            </a:r>
            <a:r>
              <a:rPr lang="en-US" sz="1800" dirty="0" err="1">
                <a:latin typeface="Times New Roman" pitchFamily="18" charset="0"/>
              </a:rPr>
              <a:t>thường</a:t>
            </a:r>
            <a:r>
              <a:rPr lang="en-US" sz="1800" dirty="0">
                <a:latin typeface="Times New Roman" pitchFamily="18" charset="0"/>
              </a:rPr>
              <a:t>. </a:t>
            </a:r>
            <a:r>
              <a:rPr lang="en-US" sz="1800" dirty="0" err="1">
                <a:latin typeface="Times New Roman" pitchFamily="18" charset="0"/>
              </a:rPr>
              <a:t>Xét</a:t>
            </a:r>
            <a:r>
              <a:rPr lang="en-US" sz="1800" dirty="0">
                <a:latin typeface="Times New Roman" pitchFamily="18" charset="0"/>
              </a:rPr>
              <a:t> </a:t>
            </a:r>
            <a:r>
              <a:rPr lang="en-US" sz="1800" dirty="0" err="1">
                <a:latin typeface="Times New Roman" pitchFamily="18" charset="0"/>
              </a:rPr>
              <a:t>nghiệm</a:t>
            </a:r>
            <a:r>
              <a:rPr lang="en-US" sz="1800" dirty="0">
                <a:latin typeface="Times New Roman" pitchFamily="18" charset="0"/>
              </a:rPr>
              <a:t> </a:t>
            </a:r>
            <a:r>
              <a:rPr lang="en-US" sz="1800" dirty="0" err="1">
                <a:latin typeface="Times New Roman" pitchFamily="18" charset="0"/>
              </a:rPr>
              <a:t>cho</a:t>
            </a:r>
            <a:r>
              <a:rPr lang="en-US" sz="1800" dirty="0">
                <a:latin typeface="Times New Roman" pitchFamily="18" charset="0"/>
              </a:rPr>
              <a:t> </a:t>
            </a:r>
            <a:r>
              <a:rPr lang="en-US" sz="1800" dirty="0" err="1">
                <a:latin typeface="Times New Roman" pitchFamily="18" charset="0"/>
              </a:rPr>
              <a:t>kết</a:t>
            </a:r>
            <a:r>
              <a:rPr lang="en-US" sz="1800" dirty="0">
                <a:latin typeface="Times New Roman" pitchFamily="18" charset="0"/>
              </a:rPr>
              <a:t> </a:t>
            </a:r>
            <a:r>
              <a:rPr lang="en-US" sz="1800" dirty="0" err="1">
                <a:latin typeface="Times New Roman" pitchFamily="18" charset="0"/>
              </a:rPr>
              <a:t>quả</a:t>
            </a:r>
            <a:r>
              <a:rPr lang="en-US" sz="1800" dirty="0">
                <a:latin typeface="Times New Roman" pitchFamily="18" charset="0"/>
              </a:rPr>
              <a:t> </a:t>
            </a:r>
            <a:r>
              <a:rPr lang="en-US" sz="1800" dirty="0" err="1">
                <a:latin typeface="Times New Roman" pitchFamily="18" charset="0"/>
              </a:rPr>
              <a:t>dương</a:t>
            </a:r>
            <a:r>
              <a:rPr lang="en-US" sz="1800" dirty="0">
                <a:latin typeface="Times New Roman" pitchFamily="18" charset="0"/>
              </a:rPr>
              <a:t> </a:t>
            </a:r>
          </a:p>
          <a:p>
            <a:pPr marL="660400" indent="-660400">
              <a:lnSpc>
                <a:spcPct val="80000"/>
              </a:lnSpc>
              <a:buFontTx/>
              <a:buNone/>
            </a:pPr>
            <a:r>
              <a:rPr lang="en-US" sz="1800" dirty="0">
                <a:latin typeface="Times New Roman" pitchFamily="18" charset="0"/>
              </a:rPr>
              <a:t>               </a:t>
            </a:r>
            <a:r>
              <a:rPr lang="en-US" sz="1800" dirty="0" err="1">
                <a:latin typeface="Times New Roman" pitchFamily="18" charset="0"/>
              </a:rPr>
              <a:t>tính</a:t>
            </a:r>
            <a:r>
              <a:rPr lang="en-US" sz="1800" dirty="0">
                <a:latin typeface="Times New Roman" pitchFamily="18" charset="0"/>
              </a:rPr>
              <a:t>.</a:t>
            </a:r>
          </a:p>
          <a:p>
            <a:pPr marL="660400" indent="-660400">
              <a:lnSpc>
                <a:spcPct val="80000"/>
              </a:lnSpc>
              <a:buFontTx/>
              <a:buNone/>
            </a:pPr>
            <a:r>
              <a:rPr lang="en-US" sz="1800" dirty="0">
                <a:latin typeface="Times New Roman" pitchFamily="18" charset="0"/>
              </a:rPr>
              <a:t>	</a:t>
            </a:r>
            <a:r>
              <a:rPr lang="en-US" sz="1800" i="1" dirty="0">
                <a:latin typeface="Times New Roman" pitchFamily="18" charset="0"/>
              </a:rPr>
              <a:t>3</a:t>
            </a:r>
            <a:r>
              <a:rPr lang="en-US" sz="1800" dirty="0">
                <a:latin typeface="Times New Roman" pitchFamily="18" charset="0"/>
              </a:rPr>
              <a:t>. </a:t>
            </a:r>
            <a:r>
              <a:rPr lang="en-US" sz="1800" dirty="0" err="1">
                <a:latin typeface="Times New Roman" pitchFamily="18" charset="0"/>
              </a:rPr>
              <a:t>Giai</a:t>
            </a:r>
            <a:r>
              <a:rPr lang="en-US" sz="1800" dirty="0">
                <a:latin typeface="Times New Roman" pitchFamily="18" charset="0"/>
              </a:rPr>
              <a:t> </a:t>
            </a:r>
            <a:r>
              <a:rPr lang="en-US" sz="1800" dirty="0" err="1">
                <a:latin typeface="Times New Roman" pitchFamily="18" charset="0"/>
              </a:rPr>
              <a:t>đoạn</a:t>
            </a:r>
            <a:r>
              <a:rPr lang="en-US" sz="1800" dirty="0">
                <a:latin typeface="Times New Roman" pitchFamily="18" charset="0"/>
              </a:rPr>
              <a:t> </a:t>
            </a:r>
            <a:r>
              <a:rPr lang="en-US" sz="1800" dirty="0" err="1">
                <a:latin typeface="Times New Roman" pitchFamily="18" charset="0"/>
              </a:rPr>
              <a:t>cận</a:t>
            </a:r>
            <a:r>
              <a:rPr lang="en-US" sz="1800" dirty="0">
                <a:latin typeface="Times New Roman" pitchFamily="18" charset="0"/>
              </a:rPr>
              <a:t> AIDS: </a:t>
            </a:r>
            <a:r>
              <a:rPr lang="en-US" sz="1800" dirty="0" err="1">
                <a:latin typeface="Times New Roman" pitchFamily="18" charset="0"/>
              </a:rPr>
              <a:t>Vẫn</a:t>
            </a:r>
            <a:r>
              <a:rPr lang="en-US" sz="1800" dirty="0">
                <a:latin typeface="Times New Roman" pitchFamily="18" charset="0"/>
              </a:rPr>
              <a:t> </a:t>
            </a:r>
            <a:r>
              <a:rPr lang="en-US" sz="1800" dirty="0" err="1">
                <a:latin typeface="Times New Roman" pitchFamily="18" charset="0"/>
              </a:rPr>
              <a:t>không</a:t>
            </a:r>
            <a:r>
              <a:rPr lang="en-US" sz="1800" dirty="0">
                <a:latin typeface="Times New Roman" pitchFamily="18" charset="0"/>
              </a:rPr>
              <a:t> </a:t>
            </a:r>
            <a:r>
              <a:rPr lang="en-US" sz="1800" dirty="0" err="1">
                <a:latin typeface="Times New Roman" pitchFamily="18" charset="0"/>
              </a:rPr>
              <a:t>có</a:t>
            </a:r>
            <a:r>
              <a:rPr lang="en-US" sz="1800" dirty="0">
                <a:latin typeface="Times New Roman" pitchFamily="18" charset="0"/>
              </a:rPr>
              <a:t> </a:t>
            </a:r>
            <a:r>
              <a:rPr lang="en-US" sz="1800" dirty="0" err="1">
                <a:latin typeface="Times New Roman" pitchFamily="18" charset="0"/>
              </a:rPr>
              <a:t>biểu</a:t>
            </a:r>
            <a:r>
              <a:rPr lang="en-US" sz="1800" dirty="0">
                <a:latin typeface="Times New Roman" pitchFamily="18" charset="0"/>
              </a:rPr>
              <a:t> </a:t>
            </a:r>
            <a:r>
              <a:rPr lang="en-US" sz="1800" dirty="0" err="1">
                <a:latin typeface="Times New Roman" pitchFamily="18" charset="0"/>
              </a:rPr>
              <a:t>hiện</a:t>
            </a:r>
            <a:r>
              <a:rPr lang="en-US" sz="1800" dirty="0">
                <a:latin typeface="Times New Roman" pitchFamily="18" charset="0"/>
              </a:rPr>
              <a:t> </a:t>
            </a:r>
            <a:r>
              <a:rPr lang="en-US" sz="1800" dirty="0" err="1">
                <a:latin typeface="Times New Roman" pitchFamily="18" charset="0"/>
              </a:rPr>
              <a:t>đặc</a:t>
            </a:r>
            <a:r>
              <a:rPr lang="en-US" sz="1800" dirty="0">
                <a:latin typeface="Times New Roman" pitchFamily="18" charset="0"/>
              </a:rPr>
              <a:t> </a:t>
            </a:r>
            <a:r>
              <a:rPr lang="en-US" sz="1800" dirty="0" err="1">
                <a:latin typeface="Times New Roman" pitchFamily="18" charset="0"/>
              </a:rPr>
              <a:t>trưng</a:t>
            </a:r>
            <a:r>
              <a:rPr lang="en-US" sz="1800" dirty="0">
                <a:latin typeface="Times New Roman" pitchFamily="18" charset="0"/>
              </a:rPr>
              <a:t>, </a:t>
            </a:r>
            <a:r>
              <a:rPr lang="en-US" sz="1800" dirty="0" err="1">
                <a:latin typeface="Times New Roman" pitchFamily="18" charset="0"/>
              </a:rPr>
              <a:t>xét</a:t>
            </a:r>
            <a:r>
              <a:rPr lang="en-US" sz="1800" dirty="0">
                <a:latin typeface="Times New Roman" pitchFamily="18" charset="0"/>
              </a:rPr>
              <a:t> </a:t>
            </a:r>
            <a:r>
              <a:rPr lang="en-US" sz="1800" dirty="0" err="1">
                <a:latin typeface="Times New Roman" pitchFamily="18" charset="0"/>
              </a:rPr>
              <a:t>nghiệm</a:t>
            </a:r>
            <a:r>
              <a:rPr lang="en-US" sz="1800" dirty="0">
                <a:latin typeface="Times New Roman" pitchFamily="18" charset="0"/>
              </a:rPr>
              <a:t> </a:t>
            </a:r>
            <a:r>
              <a:rPr lang="en-US" sz="1800" dirty="0" err="1">
                <a:latin typeface="Times New Roman" pitchFamily="18" charset="0"/>
              </a:rPr>
              <a:t>cho</a:t>
            </a:r>
            <a:r>
              <a:rPr lang="en-US" sz="1800" dirty="0">
                <a:latin typeface="Times New Roman" pitchFamily="18" charset="0"/>
              </a:rPr>
              <a:t>  </a:t>
            </a:r>
          </a:p>
          <a:p>
            <a:pPr marL="660400" indent="-660400">
              <a:lnSpc>
                <a:spcPct val="80000"/>
              </a:lnSpc>
              <a:buFontTx/>
              <a:buNone/>
            </a:pPr>
            <a:r>
              <a:rPr lang="en-US" sz="1800" dirty="0">
                <a:latin typeface="Times New Roman" pitchFamily="18" charset="0"/>
              </a:rPr>
              <a:t>               </a:t>
            </a:r>
            <a:r>
              <a:rPr lang="en-US" sz="1800" dirty="0" err="1">
                <a:latin typeface="Times New Roman" pitchFamily="18" charset="0"/>
              </a:rPr>
              <a:t>kết</a:t>
            </a:r>
            <a:r>
              <a:rPr lang="en-US" sz="1800" dirty="0">
                <a:latin typeface="Times New Roman" pitchFamily="18" charset="0"/>
              </a:rPr>
              <a:t> </a:t>
            </a:r>
            <a:r>
              <a:rPr lang="en-US" sz="1800" dirty="0" err="1">
                <a:latin typeface="Times New Roman" pitchFamily="18" charset="0"/>
              </a:rPr>
              <a:t>quả</a:t>
            </a:r>
            <a:r>
              <a:rPr lang="en-US" sz="1800" dirty="0">
                <a:latin typeface="Times New Roman" pitchFamily="18" charset="0"/>
              </a:rPr>
              <a:t> </a:t>
            </a:r>
            <a:r>
              <a:rPr lang="en-US" sz="1800" dirty="0" err="1">
                <a:latin typeface="Times New Roman" pitchFamily="18" charset="0"/>
              </a:rPr>
              <a:t>dương</a:t>
            </a:r>
            <a:r>
              <a:rPr lang="en-US" sz="1800" dirty="0">
                <a:latin typeface="Times New Roman" pitchFamily="18" charset="0"/>
              </a:rPr>
              <a:t> </a:t>
            </a:r>
            <a:r>
              <a:rPr lang="en-US" sz="1800" dirty="0" err="1">
                <a:latin typeface="Times New Roman" pitchFamily="18" charset="0"/>
              </a:rPr>
              <a:t>tính</a:t>
            </a:r>
            <a:r>
              <a:rPr lang="en-US" sz="1800" dirty="0">
                <a:latin typeface="Times New Roman" pitchFamily="18" charset="0"/>
              </a:rPr>
              <a:t>.</a:t>
            </a: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7" name="Rectangle 3"/>
          <p:cNvSpPr>
            <a:spLocks noGrp="1" noChangeArrowheads="1"/>
          </p:cNvSpPr>
          <p:nvPr>
            <p:ph type="body" idx="1"/>
          </p:nvPr>
        </p:nvSpPr>
        <p:spPr>
          <a:xfrm>
            <a:off x="258763" y="304800"/>
            <a:ext cx="7472362" cy="4419600"/>
          </a:xfrm>
        </p:spPr>
        <p:txBody>
          <a:bodyPr/>
          <a:lstStyle/>
          <a:p>
            <a:pPr marL="660400" indent="-660400">
              <a:lnSpc>
                <a:spcPct val="110000"/>
              </a:lnSpc>
              <a:spcBef>
                <a:spcPct val="0"/>
              </a:spcBef>
              <a:buFontTx/>
              <a:buNone/>
            </a:pPr>
            <a:r>
              <a:rPr lang="en-US" sz="1800" dirty="0">
                <a:latin typeface="Times New Roman" pitchFamily="18" charset="0"/>
              </a:rPr>
              <a:t>	</a:t>
            </a:r>
            <a:r>
              <a:rPr lang="en-US" sz="1800" i="1" dirty="0">
                <a:latin typeface="Times New Roman" pitchFamily="18" charset="0"/>
              </a:rPr>
              <a:t>4.</a:t>
            </a:r>
            <a:r>
              <a:rPr lang="en-US" sz="1800" dirty="0">
                <a:latin typeface="Times New Roman" pitchFamily="18" charset="0"/>
              </a:rPr>
              <a:t> </a:t>
            </a:r>
            <a:r>
              <a:rPr lang="en-US" sz="1800" dirty="0" err="1">
                <a:latin typeface="Times New Roman" pitchFamily="18" charset="0"/>
              </a:rPr>
              <a:t>Giai</a:t>
            </a:r>
            <a:r>
              <a:rPr lang="en-US" sz="1800" dirty="0">
                <a:latin typeface="Times New Roman" pitchFamily="18" charset="0"/>
              </a:rPr>
              <a:t> </a:t>
            </a:r>
            <a:r>
              <a:rPr lang="en-US" sz="1800" dirty="0" err="1">
                <a:latin typeface="Times New Roman" pitchFamily="18" charset="0"/>
              </a:rPr>
              <a:t>đoạn</a:t>
            </a:r>
            <a:r>
              <a:rPr lang="en-US" sz="1800" dirty="0">
                <a:latin typeface="Times New Roman" pitchFamily="18" charset="0"/>
              </a:rPr>
              <a:t> AIDS: </a:t>
            </a:r>
            <a:r>
              <a:rPr lang="en-US" sz="1800" dirty="0" err="1">
                <a:latin typeface="Times New Roman" pitchFamily="18" charset="0"/>
              </a:rPr>
              <a:t>có</a:t>
            </a:r>
            <a:r>
              <a:rPr lang="en-US" sz="1800" dirty="0">
                <a:latin typeface="Times New Roman" pitchFamily="18" charset="0"/>
              </a:rPr>
              <a:t> </a:t>
            </a:r>
            <a:r>
              <a:rPr lang="en-US" sz="1800" dirty="0" err="1">
                <a:latin typeface="Times New Roman" pitchFamily="18" charset="0"/>
              </a:rPr>
              <a:t>các</a:t>
            </a:r>
            <a:r>
              <a:rPr lang="en-US" sz="1800" dirty="0">
                <a:latin typeface="Times New Roman" pitchFamily="18" charset="0"/>
              </a:rPr>
              <a:t> </a:t>
            </a:r>
            <a:r>
              <a:rPr lang="en-US" sz="1800" dirty="0" err="1">
                <a:latin typeface="Times New Roman" pitchFamily="18" charset="0"/>
              </a:rPr>
              <a:t>triệu</a:t>
            </a:r>
            <a:r>
              <a:rPr lang="en-US" sz="1800" dirty="0">
                <a:latin typeface="Times New Roman" pitchFamily="18" charset="0"/>
              </a:rPr>
              <a:t> </a:t>
            </a:r>
            <a:r>
              <a:rPr lang="en-US" sz="1800" dirty="0" err="1">
                <a:latin typeface="Times New Roman" pitchFamily="18" charset="0"/>
              </a:rPr>
              <a:t>chứng</a:t>
            </a:r>
            <a:r>
              <a:rPr lang="en-US" sz="1800" dirty="0">
                <a:latin typeface="Times New Roman" pitchFamily="18" charset="0"/>
              </a:rPr>
              <a:t> </a:t>
            </a:r>
            <a:r>
              <a:rPr lang="en-US" sz="1800" dirty="0" err="1">
                <a:latin typeface="Times New Roman" pitchFamily="18" charset="0"/>
              </a:rPr>
              <a:t>sau</a:t>
            </a:r>
            <a:r>
              <a:rPr lang="en-US" sz="1800" dirty="0">
                <a:latin typeface="Times New Roman" pitchFamily="18" charset="0"/>
              </a:rPr>
              <a:t>:</a:t>
            </a:r>
          </a:p>
          <a:p>
            <a:pPr marL="660400" indent="-660400">
              <a:lnSpc>
                <a:spcPct val="110000"/>
              </a:lnSpc>
              <a:spcBef>
                <a:spcPct val="0"/>
              </a:spcBef>
              <a:buFontTx/>
              <a:buNone/>
            </a:pPr>
            <a:r>
              <a:rPr lang="en-US" sz="1800" dirty="0">
                <a:latin typeface="Times New Roman" pitchFamily="18" charset="0"/>
              </a:rPr>
              <a:t>	    - </a:t>
            </a:r>
            <a:r>
              <a:rPr lang="en-US" sz="1800" dirty="0" err="1">
                <a:latin typeface="Times New Roman" pitchFamily="18" charset="0"/>
              </a:rPr>
              <a:t>Gầy</a:t>
            </a:r>
            <a:r>
              <a:rPr lang="en-US" sz="1800" dirty="0">
                <a:latin typeface="Times New Roman" pitchFamily="18" charset="0"/>
              </a:rPr>
              <a:t> </a:t>
            </a:r>
            <a:r>
              <a:rPr lang="en-US" sz="1800" dirty="0" err="1">
                <a:latin typeface="Times New Roman" pitchFamily="18" charset="0"/>
              </a:rPr>
              <a:t>sút</a:t>
            </a:r>
            <a:r>
              <a:rPr lang="en-US" sz="1800" dirty="0">
                <a:latin typeface="Times New Roman" pitchFamily="18" charset="0"/>
              </a:rPr>
              <a:t> ( </a:t>
            </a:r>
            <a:r>
              <a:rPr lang="en-US" sz="1800" dirty="0" err="1">
                <a:latin typeface="Times New Roman" pitchFamily="18" charset="0"/>
              </a:rPr>
              <a:t>giảm</a:t>
            </a:r>
            <a:r>
              <a:rPr lang="en-US" sz="1800" dirty="0">
                <a:latin typeface="Times New Roman" pitchFamily="18" charset="0"/>
              </a:rPr>
              <a:t> </a:t>
            </a:r>
            <a:r>
              <a:rPr lang="en-US" sz="1800" dirty="0" err="1">
                <a:latin typeface="Times New Roman" pitchFamily="18" charset="0"/>
              </a:rPr>
              <a:t>trên</a:t>
            </a:r>
            <a:r>
              <a:rPr lang="en-US" sz="1800" dirty="0">
                <a:latin typeface="Times New Roman" pitchFamily="18" charset="0"/>
              </a:rPr>
              <a:t> 10% </a:t>
            </a:r>
            <a:r>
              <a:rPr lang="en-US" sz="1800" dirty="0" err="1">
                <a:latin typeface="Times New Roman" pitchFamily="18" charset="0"/>
              </a:rPr>
              <a:t>trọng</a:t>
            </a:r>
            <a:r>
              <a:rPr lang="en-US" sz="1800" dirty="0">
                <a:latin typeface="Times New Roman" pitchFamily="18" charset="0"/>
              </a:rPr>
              <a:t> </a:t>
            </a:r>
            <a:r>
              <a:rPr lang="en-US" sz="1800" dirty="0" err="1">
                <a:latin typeface="Times New Roman" pitchFamily="18" charset="0"/>
              </a:rPr>
              <a:t>lượng</a:t>
            </a:r>
            <a:r>
              <a:rPr lang="en-US" sz="1800" dirty="0">
                <a:latin typeface="Times New Roman" pitchFamily="18" charset="0"/>
              </a:rPr>
              <a:t> </a:t>
            </a:r>
            <a:r>
              <a:rPr lang="en-US" sz="1800" dirty="0" err="1">
                <a:latin typeface="Times New Roman" pitchFamily="18" charset="0"/>
              </a:rPr>
              <a:t>cơ</a:t>
            </a:r>
            <a:r>
              <a:rPr lang="en-US" sz="1800" dirty="0">
                <a:latin typeface="Times New Roman" pitchFamily="18" charset="0"/>
              </a:rPr>
              <a:t> </a:t>
            </a:r>
            <a:r>
              <a:rPr lang="en-US" sz="1800" dirty="0" err="1">
                <a:latin typeface="Times New Roman" pitchFamily="18" charset="0"/>
              </a:rPr>
              <a:t>thể</a:t>
            </a:r>
            <a:r>
              <a:rPr lang="en-US" sz="1800" dirty="0">
                <a:latin typeface="Times New Roman" pitchFamily="18" charset="0"/>
              </a:rPr>
              <a:t> ).</a:t>
            </a:r>
          </a:p>
          <a:p>
            <a:pPr marL="660400" indent="-660400">
              <a:lnSpc>
                <a:spcPct val="110000"/>
              </a:lnSpc>
              <a:spcBef>
                <a:spcPct val="0"/>
              </a:spcBef>
              <a:buFontTx/>
              <a:buNone/>
            </a:pPr>
            <a:r>
              <a:rPr lang="en-US" sz="1800" dirty="0">
                <a:latin typeface="Times New Roman" pitchFamily="18" charset="0"/>
              </a:rPr>
              <a:t>	    - </a:t>
            </a:r>
            <a:r>
              <a:rPr lang="en-US" sz="1800" dirty="0" err="1">
                <a:latin typeface="Times New Roman" pitchFamily="18" charset="0"/>
              </a:rPr>
              <a:t>Sốt</a:t>
            </a:r>
            <a:r>
              <a:rPr lang="en-US" sz="1800" dirty="0">
                <a:latin typeface="Times New Roman" pitchFamily="18" charset="0"/>
              </a:rPr>
              <a:t>, </a:t>
            </a:r>
            <a:r>
              <a:rPr lang="en-US" sz="1800" dirty="0" err="1">
                <a:latin typeface="Times New Roman" pitchFamily="18" charset="0"/>
              </a:rPr>
              <a:t>ỉa</a:t>
            </a:r>
            <a:r>
              <a:rPr lang="en-US" sz="1800" dirty="0">
                <a:latin typeface="Times New Roman" pitchFamily="18" charset="0"/>
              </a:rPr>
              <a:t> </a:t>
            </a:r>
            <a:r>
              <a:rPr lang="en-US" sz="1800" dirty="0" err="1">
                <a:latin typeface="Times New Roman" pitchFamily="18" charset="0"/>
              </a:rPr>
              <a:t>chảy</a:t>
            </a:r>
            <a:r>
              <a:rPr lang="en-US" sz="1800" dirty="0">
                <a:latin typeface="Times New Roman" pitchFamily="18" charset="0"/>
              </a:rPr>
              <a:t>, ho </a:t>
            </a:r>
            <a:r>
              <a:rPr lang="en-US" sz="1800" dirty="0" err="1">
                <a:latin typeface="Times New Roman" pitchFamily="18" charset="0"/>
              </a:rPr>
              <a:t>kéo</a:t>
            </a:r>
            <a:r>
              <a:rPr lang="en-US" sz="1800" dirty="0">
                <a:latin typeface="Times New Roman" pitchFamily="18" charset="0"/>
              </a:rPr>
              <a:t> </a:t>
            </a:r>
            <a:r>
              <a:rPr lang="en-US" sz="1800" dirty="0" err="1">
                <a:latin typeface="Times New Roman" pitchFamily="18" charset="0"/>
              </a:rPr>
              <a:t>dài</a:t>
            </a:r>
            <a:r>
              <a:rPr lang="en-US" sz="1800" dirty="0">
                <a:latin typeface="Times New Roman" pitchFamily="18" charset="0"/>
              </a:rPr>
              <a:t> </a:t>
            </a:r>
            <a:r>
              <a:rPr lang="en-US" sz="1800" dirty="0" err="1">
                <a:latin typeface="Times New Roman" pitchFamily="18" charset="0"/>
              </a:rPr>
              <a:t>trên</a:t>
            </a:r>
            <a:r>
              <a:rPr lang="en-US" sz="1800" dirty="0">
                <a:latin typeface="Times New Roman" pitchFamily="18" charset="0"/>
              </a:rPr>
              <a:t> 1 </a:t>
            </a:r>
            <a:r>
              <a:rPr lang="en-US" sz="1800" dirty="0" err="1">
                <a:latin typeface="Times New Roman" pitchFamily="18" charset="0"/>
              </a:rPr>
              <a:t>tháng</a:t>
            </a:r>
            <a:endParaRPr lang="en-US" sz="1800" dirty="0">
              <a:latin typeface="Times New Roman" pitchFamily="18" charset="0"/>
            </a:endParaRPr>
          </a:p>
          <a:p>
            <a:pPr marL="660400" indent="-660400">
              <a:lnSpc>
                <a:spcPct val="110000"/>
              </a:lnSpc>
              <a:spcBef>
                <a:spcPct val="0"/>
              </a:spcBef>
              <a:buFontTx/>
              <a:buNone/>
            </a:pPr>
            <a:r>
              <a:rPr lang="en-US" sz="1800" dirty="0">
                <a:latin typeface="Times New Roman" pitchFamily="18" charset="0"/>
              </a:rPr>
              <a:t>	    - </a:t>
            </a:r>
            <a:r>
              <a:rPr lang="en-US" sz="1800" dirty="0" err="1">
                <a:latin typeface="Times New Roman" pitchFamily="18" charset="0"/>
              </a:rPr>
              <a:t>Xuất</a:t>
            </a:r>
            <a:r>
              <a:rPr lang="en-US" sz="1800" dirty="0">
                <a:latin typeface="Times New Roman" pitchFamily="18" charset="0"/>
              </a:rPr>
              <a:t> </a:t>
            </a:r>
            <a:r>
              <a:rPr lang="en-US" sz="1800" dirty="0" err="1">
                <a:latin typeface="Times New Roman" pitchFamily="18" charset="0"/>
              </a:rPr>
              <a:t>hiện</a:t>
            </a:r>
            <a:r>
              <a:rPr lang="en-US" sz="1800" dirty="0">
                <a:latin typeface="Times New Roman" pitchFamily="18" charset="0"/>
              </a:rPr>
              <a:t> </a:t>
            </a:r>
            <a:r>
              <a:rPr lang="en-US" sz="1800" dirty="0" err="1">
                <a:latin typeface="Times New Roman" pitchFamily="18" charset="0"/>
              </a:rPr>
              <a:t>nhiều</a:t>
            </a:r>
            <a:r>
              <a:rPr lang="en-US" sz="1800" dirty="0">
                <a:latin typeface="Times New Roman" pitchFamily="18" charset="0"/>
              </a:rPr>
              <a:t> </a:t>
            </a:r>
            <a:r>
              <a:rPr lang="en-US" sz="1800" dirty="0" err="1">
                <a:latin typeface="Times New Roman" pitchFamily="18" charset="0"/>
              </a:rPr>
              <a:t>bệnh</a:t>
            </a:r>
            <a:r>
              <a:rPr lang="en-US" sz="1800" dirty="0">
                <a:latin typeface="Times New Roman" pitchFamily="18" charset="0"/>
              </a:rPr>
              <a:t> </a:t>
            </a:r>
            <a:r>
              <a:rPr lang="en-US" sz="1800" dirty="0" err="1">
                <a:latin typeface="Times New Roman" pitchFamily="18" charset="0"/>
              </a:rPr>
              <a:t>như</a:t>
            </a:r>
            <a:r>
              <a:rPr lang="en-US" sz="1800" dirty="0">
                <a:latin typeface="Times New Roman" pitchFamily="18" charset="0"/>
              </a:rPr>
              <a:t>: </a:t>
            </a:r>
            <a:r>
              <a:rPr lang="en-US" sz="1800" dirty="0" err="1">
                <a:latin typeface="Times New Roman" pitchFamily="18" charset="0"/>
              </a:rPr>
              <a:t>ung</a:t>
            </a:r>
            <a:r>
              <a:rPr lang="en-US" sz="1800" dirty="0">
                <a:latin typeface="Times New Roman" pitchFamily="18" charset="0"/>
              </a:rPr>
              <a:t> </a:t>
            </a:r>
            <a:r>
              <a:rPr lang="en-US" sz="1800" dirty="0" err="1">
                <a:latin typeface="Times New Roman" pitchFamily="18" charset="0"/>
              </a:rPr>
              <a:t>thư</a:t>
            </a:r>
            <a:r>
              <a:rPr lang="en-US" sz="1800" dirty="0">
                <a:latin typeface="Times New Roman" pitchFamily="18" charset="0"/>
              </a:rPr>
              <a:t>, </a:t>
            </a:r>
            <a:r>
              <a:rPr lang="en-US" sz="1800" dirty="0" err="1">
                <a:latin typeface="Times New Roman" pitchFamily="18" charset="0"/>
              </a:rPr>
              <a:t>viêm</a:t>
            </a:r>
            <a:r>
              <a:rPr lang="en-US" sz="1800" dirty="0">
                <a:latin typeface="Times New Roman" pitchFamily="18" charset="0"/>
              </a:rPr>
              <a:t> </a:t>
            </a:r>
            <a:r>
              <a:rPr lang="en-US" sz="1800" dirty="0" err="1">
                <a:latin typeface="Times New Roman" pitchFamily="18" charset="0"/>
              </a:rPr>
              <a:t>phổi</a:t>
            </a:r>
            <a:r>
              <a:rPr lang="en-US" sz="1800" dirty="0">
                <a:latin typeface="Times New Roman" pitchFamily="18" charset="0"/>
              </a:rPr>
              <a:t>, </a:t>
            </a:r>
            <a:r>
              <a:rPr lang="en-US" sz="1800" dirty="0" err="1">
                <a:latin typeface="Times New Roman" pitchFamily="18" charset="0"/>
              </a:rPr>
              <a:t>lao</a:t>
            </a:r>
            <a:r>
              <a:rPr lang="en-US" sz="1800" dirty="0">
                <a:latin typeface="Times New Roman" pitchFamily="18" charset="0"/>
              </a:rPr>
              <a:t>, </a:t>
            </a:r>
            <a:r>
              <a:rPr lang="en-US" sz="1800" dirty="0" err="1">
                <a:latin typeface="Times New Roman" pitchFamily="18" charset="0"/>
              </a:rPr>
              <a:t>viêm</a:t>
            </a:r>
            <a:r>
              <a:rPr lang="en-US" sz="1800" dirty="0">
                <a:latin typeface="Times New Roman" pitchFamily="18" charset="0"/>
              </a:rPr>
              <a:t> </a:t>
            </a:r>
            <a:r>
              <a:rPr lang="en-US" sz="1800" dirty="0" err="1">
                <a:latin typeface="Times New Roman" pitchFamily="18" charset="0"/>
              </a:rPr>
              <a:t>da</a:t>
            </a:r>
            <a:r>
              <a:rPr lang="en-US" sz="1800" dirty="0">
                <a:latin typeface="Times New Roman" pitchFamily="18" charset="0"/>
              </a:rPr>
              <a:t>, </a:t>
            </a:r>
            <a:r>
              <a:rPr lang="en-US" sz="1800" dirty="0" err="1">
                <a:latin typeface="Times New Roman" pitchFamily="18" charset="0"/>
              </a:rPr>
              <a:t>lở</a:t>
            </a:r>
            <a:r>
              <a:rPr lang="en-US" sz="1800" dirty="0">
                <a:latin typeface="Times New Roman" pitchFamily="18" charset="0"/>
              </a:rPr>
              <a:t> </a:t>
            </a:r>
            <a:r>
              <a:rPr lang="en-US" sz="1800" dirty="0" err="1">
                <a:latin typeface="Times New Roman" pitchFamily="18" charset="0"/>
              </a:rPr>
              <a:t>loét</a:t>
            </a:r>
            <a:r>
              <a:rPr lang="en-US" sz="1800" dirty="0">
                <a:latin typeface="Times New Roman" pitchFamily="18" charset="0"/>
              </a:rPr>
              <a:t> </a:t>
            </a:r>
          </a:p>
          <a:p>
            <a:pPr marL="660400" indent="-660400">
              <a:lnSpc>
                <a:spcPct val="110000"/>
              </a:lnSpc>
              <a:spcBef>
                <a:spcPct val="0"/>
              </a:spcBef>
              <a:buFontTx/>
              <a:buNone/>
            </a:pPr>
            <a:r>
              <a:rPr lang="en-US" sz="1800" dirty="0">
                <a:latin typeface="Times New Roman" pitchFamily="18" charset="0"/>
              </a:rPr>
              <a:t>                  </a:t>
            </a:r>
            <a:r>
              <a:rPr lang="en-US" sz="1800" dirty="0" err="1">
                <a:latin typeface="Times New Roman" pitchFamily="18" charset="0"/>
              </a:rPr>
              <a:t>toàn</a:t>
            </a:r>
            <a:r>
              <a:rPr lang="en-US" sz="1800" dirty="0">
                <a:latin typeface="Times New Roman" pitchFamily="18" charset="0"/>
              </a:rPr>
              <a:t> </a:t>
            </a:r>
            <a:r>
              <a:rPr lang="en-US" sz="1800" dirty="0" err="1">
                <a:latin typeface="Times New Roman" pitchFamily="18" charset="0"/>
              </a:rPr>
              <a:t>thân</a:t>
            </a:r>
            <a:r>
              <a:rPr lang="en-US" sz="1800" dirty="0">
                <a:latin typeface="Times New Roman" pitchFamily="18" charset="0"/>
              </a:rPr>
              <a:t> .</a:t>
            </a:r>
          </a:p>
          <a:p>
            <a:pPr marL="660400" indent="-660400">
              <a:lnSpc>
                <a:spcPct val="110000"/>
              </a:lnSpc>
              <a:spcBef>
                <a:spcPct val="0"/>
              </a:spcBef>
              <a:buFontTx/>
              <a:buNone/>
            </a:pPr>
            <a:r>
              <a:rPr lang="en-US" sz="1800" dirty="0">
                <a:latin typeface="Times New Roman" pitchFamily="18" charset="0"/>
              </a:rPr>
              <a:t>	    - </a:t>
            </a:r>
            <a:r>
              <a:rPr lang="en-US" sz="1800" dirty="0" err="1">
                <a:latin typeface="Times New Roman" pitchFamily="18" charset="0"/>
              </a:rPr>
              <a:t>Người</a:t>
            </a:r>
            <a:r>
              <a:rPr lang="en-US" sz="1800" dirty="0">
                <a:latin typeface="Times New Roman" pitchFamily="18" charset="0"/>
              </a:rPr>
              <a:t> </a:t>
            </a:r>
            <a:r>
              <a:rPr lang="en-US" sz="1800" dirty="0" err="1">
                <a:latin typeface="Times New Roman" pitchFamily="18" charset="0"/>
              </a:rPr>
              <a:t>bệnh</a:t>
            </a:r>
            <a:r>
              <a:rPr lang="en-US" sz="1800" dirty="0">
                <a:latin typeface="Times New Roman" pitchFamily="18" charset="0"/>
              </a:rPr>
              <a:t> </a:t>
            </a:r>
            <a:r>
              <a:rPr lang="en-US" sz="1800" dirty="0" err="1">
                <a:latin typeface="Times New Roman" pitchFamily="18" charset="0"/>
              </a:rPr>
              <a:t>nhanh</a:t>
            </a:r>
            <a:r>
              <a:rPr lang="en-US" sz="1800" dirty="0">
                <a:latin typeface="Times New Roman" pitchFamily="18" charset="0"/>
              </a:rPr>
              <a:t> </a:t>
            </a:r>
            <a:r>
              <a:rPr lang="en-US" sz="1800" dirty="0" err="1">
                <a:latin typeface="Times New Roman" pitchFamily="18" charset="0"/>
              </a:rPr>
              <a:t>chóng</a:t>
            </a:r>
            <a:r>
              <a:rPr lang="en-US" sz="1800" dirty="0">
                <a:latin typeface="Times New Roman" pitchFamily="18" charset="0"/>
              </a:rPr>
              <a:t> </a:t>
            </a:r>
            <a:r>
              <a:rPr lang="en-US" sz="1800" dirty="0" err="1">
                <a:latin typeface="Times New Roman" pitchFamily="18" charset="0"/>
              </a:rPr>
              <a:t>tử</a:t>
            </a:r>
            <a:r>
              <a:rPr lang="en-US" sz="1800" dirty="0">
                <a:latin typeface="Times New Roman" pitchFamily="18" charset="0"/>
              </a:rPr>
              <a:t> </a:t>
            </a:r>
            <a:r>
              <a:rPr lang="en-US" sz="1800" dirty="0" err="1">
                <a:latin typeface="Times New Roman" pitchFamily="18" charset="0"/>
              </a:rPr>
              <a:t>vong</a:t>
            </a:r>
            <a:r>
              <a:rPr lang="en-US" sz="1800" dirty="0">
                <a:latin typeface="Times New Roman" pitchFamily="18" charset="0"/>
              </a:rPr>
              <a:t> </a:t>
            </a:r>
            <a:r>
              <a:rPr lang="en-US" sz="1800" dirty="0" err="1">
                <a:latin typeface="Times New Roman" pitchFamily="18" charset="0"/>
              </a:rPr>
              <a:t>tùy</a:t>
            </a:r>
            <a:r>
              <a:rPr lang="en-US" sz="1800" dirty="0">
                <a:latin typeface="Times New Roman" pitchFamily="18" charset="0"/>
              </a:rPr>
              <a:t> </a:t>
            </a:r>
            <a:r>
              <a:rPr lang="en-US" sz="1800" dirty="0" err="1">
                <a:latin typeface="Times New Roman" pitchFamily="18" charset="0"/>
              </a:rPr>
              <a:t>theo</a:t>
            </a:r>
            <a:r>
              <a:rPr lang="en-US" sz="1800" dirty="0">
                <a:latin typeface="Times New Roman" pitchFamily="18" charset="0"/>
              </a:rPr>
              <a:t> </a:t>
            </a:r>
            <a:r>
              <a:rPr lang="en-US" sz="1800" dirty="0" err="1">
                <a:latin typeface="Times New Roman" pitchFamily="18" charset="0"/>
              </a:rPr>
              <a:t>điều</a:t>
            </a:r>
            <a:r>
              <a:rPr lang="en-US" sz="1800" dirty="0">
                <a:latin typeface="Times New Roman" pitchFamily="18" charset="0"/>
              </a:rPr>
              <a:t> </a:t>
            </a:r>
            <a:r>
              <a:rPr lang="en-US" sz="1800" dirty="0" err="1">
                <a:latin typeface="Times New Roman" pitchFamily="18" charset="0"/>
              </a:rPr>
              <a:t>kiện</a:t>
            </a:r>
            <a:r>
              <a:rPr lang="en-US" sz="1800" dirty="0">
                <a:latin typeface="Times New Roman" pitchFamily="18" charset="0"/>
              </a:rPr>
              <a:t> </a:t>
            </a:r>
            <a:r>
              <a:rPr lang="en-US" sz="1800" dirty="0" err="1">
                <a:latin typeface="Times New Roman" pitchFamily="18" charset="0"/>
              </a:rPr>
              <a:t>chăm</a:t>
            </a:r>
            <a:r>
              <a:rPr lang="en-US" sz="1800" dirty="0">
                <a:latin typeface="Times New Roman" pitchFamily="18" charset="0"/>
              </a:rPr>
              <a:t> </a:t>
            </a:r>
            <a:r>
              <a:rPr lang="en-US" sz="1800" dirty="0" err="1">
                <a:latin typeface="Times New Roman" pitchFamily="18" charset="0"/>
              </a:rPr>
              <a:t>sóc</a:t>
            </a:r>
            <a:r>
              <a:rPr lang="en-US" sz="1800" dirty="0">
                <a:latin typeface="Times New Roman" pitchFamily="18" charset="0"/>
              </a:rPr>
              <a:t> </a:t>
            </a:r>
            <a:r>
              <a:rPr lang="en-US" sz="1800" dirty="0" err="1">
                <a:latin typeface="Times New Roman" pitchFamily="18" charset="0"/>
              </a:rPr>
              <a:t>và</a:t>
            </a:r>
            <a:r>
              <a:rPr lang="en-US" sz="1800" dirty="0">
                <a:latin typeface="Times New Roman" pitchFamily="18" charset="0"/>
              </a:rPr>
              <a:t> </a:t>
            </a:r>
          </a:p>
          <a:p>
            <a:pPr marL="660400" indent="-660400">
              <a:lnSpc>
                <a:spcPct val="110000"/>
              </a:lnSpc>
              <a:spcBef>
                <a:spcPct val="0"/>
              </a:spcBef>
              <a:buFontTx/>
              <a:buNone/>
            </a:pPr>
            <a:r>
              <a:rPr lang="en-US" sz="1800" dirty="0">
                <a:latin typeface="Times New Roman" pitchFamily="18" charset="0"/>
              </a:rPr>
              <a:t>                  </a:t>
            </a:r>
            <a:r>
              <a:rPr lang="en-US" sz="1800" dirty="0" err="1">
                <a:latin typeface="Times New Roman" pitchFamily="18" charset="0"/>
              </a:rPr>
              <a:t>điều</a:t>
            </a:r>
            <a:r>
              <a:rPr lang="en-US" sz="1800" dirty="0">
                <a:latin typeface="Times New Roman" pitchFamily="18" charset="0"/>
              </a:rPr>
              <a:t> </a:t>
            </a:r>
            <a:r>
              <a:rPr lang="en-US" sz="1800" dirty="0" err="1">
                <a:latin typeface="Times New Roman" pitchFamily="18" charset="0"/>
              </a:rPr>
              <a:t>trị</a:t>
            </a:r>
            <a:r>
              <a:rPr lang="en-US" sz="1800" dirty="0">
                <a:latin typeface="Times New Roman" pitchFamily="18" charset="0"/>
              </a:rPr>
              <a:t>.</a:t>
            </a:r>
            <a:endParaRPr lang="en-US" sz="1800" b="1" dirty="0">
              <a:latin typeface="Times New Roman" pitchFamily="18" charset="0"/>
            </a:endParaRPr>
          </a:p>
          <a:p>
            <a:pPr marL="660400" indent="-660400">
              <a:lnSpc>
                <a:spcPct val="110000"/>
              </a:lnSpc>
              <a:spcBef>
                <a:spcPct val="0"/>
              </a:spcBef>
              <a:buFontTx/>
              <a:buNone/>
            </a:pPr>
            <a:r>
              <a:rPr lang="en-US" sz="1800" b="1" dirty="0">
                <a:latin typeface="Times New Roman" pitchFamily="18" charset="0"/>
              </a:rPr>
              <a:t> 	</a:t>
            </a:r>
            <a:r>
              <a:rPr lang="en-US" sz="1800" b="1" dirty="0" err="1">
                <a:latin typeface="Times New Roman" pitchFamily="18" charset="0"/>
              </a:rPr>
              <a:t>Các</a:t>
            </a:r>
            <a:r>
              <a:rPr lang="en-US" sz="1800" b="1" dirty="0">
                <a:latin typeface="Times New Roman" pitchFamily="18" charset="0"/>
              </a:rPr>
              <a:t> con </a:t>
            </a:r>
            <a:r>
              <a:rPr lang="en-US" sz="1800" b="1" dirty="0" err="1">
                <a:latin typeface="Times New Roman" pitchFamily="18" charset="0"/>
              </a:rPr>
              <a:t>đường</a:t>
            </a:r>
            <a:r>
              <a:rPr lang="en-US" sz="1800" b="1" dirty="0">
                <a:latin typeface="Times New Roman" pitchFamily="18" charset="0"/>
              </a:rPr>
              <a:t> </a:t>
            </a:r>
            <a:r>
              <a:rPr lang="en-US" sz="1800" b="1" dirty="0" err="1">
                <a:latin typeface="Times New Roman" pitchFamily="18" charset="0"/>
              </a:rPr>
              <a:t>lây</a:t>
            </a:r>
            <a:r>
              <a:rPr lang="en-US" sz="1800" b="1" dirty="0">
                <a:latin typeface="Times New Roman" pitchFamily="18" charset="0"/>
              </a:rPr>
              <a:t> </a:t>
            </a:r>
            <a:r>
              <a:rPr lang="en-US" sz="1800" b="1" dirty="0" err="1">
                <a:latin typeface="Times New Roman" pitchFamily="18" charset="0"/>
              </a:rPr>
              <a:t>truyền</a:t>
            </a:r>
            <a:r>
              <a:rPr lang="en-US" sz="1800" b="1" dirty="0">
                <a:latin typeface="Times New Roman" pitchFamily="18" charset="0"/>
              </a:rPr>
              <a:t> HIV:</a:t>
            </a:r>
            <a:endParaRPr lang="en-US" sz="1800" dirty="0">
              <a:latin typeface="Times New Roman" pitchFamily="18" charset="0"/>
            </a:endParaRPr>
          </a:p>
          <a:p>
            <a:pPr marL="660400" indent="-660400">
              <a:lnSpc>
                <a:spcPct val="110000"/>
              </a:lnSpc>
              <a:spcBef>
                <a:spcPct val="0"/>
              </a:spcBef>
              <a:buFontTx/>
              <a:buNone/>
            </a:pPr>
            <a:r>
              <a:rPr lang="en-US" sz="1800" dirty="0">
                <a:latin typeface="Times New Roman" pitchFamily="18" charset="0"/>
              </a:rPr>
              <a:t>		     </a:t>
            </a:r>
            <a:r>
              <a:rPr lang="en-US" sz="1800" dirty="0" err="1">
                <a:latin typeface="Times New Roman" pitchFamily="18" charset="0"/>
              </a:rPr>
              <a:t>Có</a:t>
            </a:r>
            <a:r>
              <a:rPr lang="en-US" sz="1800" dirty="0">
                <a:latin typeface="Times New Roman" pitchFamily="18" charset="0"/>
              </a:rPr>
              <a:t> 3 con </a:t>
            </a:r>
            <a:r>
              <a:rPr lang="en-US" sz="1800" dirty="0" err="1">
                <a:latin typeface="Times New Roman" pitchFamily="18" charset="0"/>
              </a:rPr>
              <a:t>đường</a:t>
            </a:r>
            <a:r>
              <a:rPr lang="en-US" sz="1800" dirty="0">
                <a:latin typeface="Times New Roman" pitchFamily="18" charset="0"/>
              </a:rPr>
              <a:t> </a:t>
            </a:r>
            <a:r>
              <a:rPr lang="en-US" sz="1800" dirty="0" err="1">
                <a:latin typeface="Times New Roman" pitchFamily="18" charset="0"/>
              </a:rPr>
              <a:t>lây</a:t>
            </a:r>
            <a:r>
              <a:rPr lang="en-US" sz="1800" dirty="0">
                <a:latin typeface="Times New Roman" pitchFamily="18" charset="0"/>
              </a:rPr>
              <a:t> </a:t>
            </a:r>
            <a:r>
              <a:rPr lang="en-US" sz="1800" dirty="0" err="1">
                <a:latin typeface="Times New Roman" pitchFamily="18" charset="0"/>
              </a:rPr>
              <a:t>truyền</a:t>
            </a:r>
            <a:r>
              <a:rPr lang="en-US" sz="1800" dirty="0">
                <a:latin typeface="Times New Roman" pitchFamily="18" charset="0"/>
              </a:rPr>
              <a:t> HIV</a:t>
            </a:r>
            <a:endParaRPr lang="en-US" sz="1800" b="1" dirty="0">
              <a:latin typeface="Times New Roman" pitchFamily="18" charset="0"/>
            </a:endParaRPr>
          </a:p>
          <a:p>
            <a:pPr marL="660400" indent="-660400">
              <a:lnSpc>
                <a:spcPct val="110000"/>
              </a:lnSpc>
              <a:spcBef>
                <a:spcPct val="0"/>
              </a:spcBef>
              <a:buFontTx/>
              <a:buNone/>
            </a:pPr>
            <a:r>
              <a:rPr lang="en-US" sz="1800" b="1" dirty="0">
                <a:latin typeface="Times New Roman" pitchFamily="18" charset="0"/>
              </a:rPr>
              <a:t>	1. </a:t>
            </a:r>
            <a:r>
              <a:rPr lang="en-US" sz="1800" b="1" dirty="0" err="1">
                <a:latin typeface="Times New Roman" pitchFamily="18" charset="0"/>
              </a:rPr>
              <a:t>Tình</a:t>
            </a:r>
            <a:r>
              <a:rPr lang="en-US" sz="1800" b="1" dirty="0">
                <a:latin typeface="Times New Roman" pitchFamily="18" charset="0"/>
              </a:rPr>
              <a:t> </a:t>
            </a:r>
            <a:r>
              <a:rPr lang="en-US" sz="1800" b="1" dirty="0" err="1">
                <a:latin typeface="Times New Roman" pitchFamily="18" charset="0"/>
              </a:rPr>
              <a:t>dục</a:t>
            </a:r>
            <a:r>
              <a:rPr lang="en-US" sz="1800" b="1" dirty="0">
                <a:latin typeface="Times New Roman" pitchFamily="18" charset="0"/>
              </a:rPr>
              <a:t>:</a:t>
            </a:r>
            <a:endParaRPr lang="en-US" sz="1800" dirty="0">
              <a:latin typeface="Times New Roman" pitchFamily="18" charset="0"/>
            </a:endParaRPr>
          </a:p>
          <a:p>
            <a:pPr marL="660400" indent="-660400">
              <a:lnSpc>
                <a:spcPct val="110000"/>
              </a:lnSpc>
              <a:spcBef>
                <a:spcPct val="0"/>
              </a:spcBef>
              <a:buFontTx/>
              <a:buNone/>
            </a:pPr>
            <a:r>
              <a:rPr lang="en-US" sz="1800" dirty="0">
                <a:latin typeface="Times New Roman" pitchFamily="18" charset="0"/>
              </a:rPr>
              <a:t>	- Virus HIV </a:t>
            </a:r>
            <a:r>
              <a:rPr lang="en-US" sz="1800" dirty="0" err="1">
                <a:latin typeface="Times New Roman" pitchFamily="18" charset="0"/>
              </a:rPr>
              <a:t>có</a:t>
            </a:r>
            <a:r>
              <a:rPr lang="en-US" sz="1800" dirty="0">
                <a:latin typeface="Times New Roman" pitchFamily="18" charset="0"/>
              </a:rPr>
              <a:t> </a:t>
            </a:r>
            <a:r>
              <a:rPr lang="en-US" sz="1800" dirty="0" err="1">
                <a:latin typeface="Times New Roman" pitchFamily="18" charset="0"/>
              </a:rPr>
              <a:t>rất</a:t>
            </a:r>
            <a:r>
              <a:rPr lang="en-US" sz="1800" dirty="0">
                <a:latin typeface="Times New Roman" pitchFamily="18" charset="0"/>
              </a:rPr>
              <a:t> </a:t>
            </a:r>
            <a:r>
              <a:rPr lang="en-US" sz="1800" dirty="0" err="1">
                <a:latin typeface="Times New Roman" pitchFamily="18" charset="0"/>
              </a:rPr>
              <a:t>nhiều</a:t>
            </a:r>
            <a:r>
              <a:rPr lang="en-US" sz="1800" dirty="0">
                <a:latin typeface="Times New Roman" pitchFamily="18" charset="0"/>
              </a:rPr>
              <a:t> </a:t>
            </a:r>
            <a:r>
              <a:rPr lang="en-US" sz="1800" dirty="0" err="1">
                <a:latin typeface="Times New Roman" pitchFamily="18" charset="0"/>
              </a:rPr>
              <a:t>trong</a:t>
            </a:r>
            <a:r>
              <a:rPr lang="en-US" sz="1800" dirty="0">
                <a:latin typeface="Times New Roman" pitchFamily="18" charset="0"/>
              </a:rPr>
              <a:t> </a:t>
            </a:r>
            <a:r>
              <a:rPr lang="en-US" sz="1800" dirty="0" err="1">
                <a:latin typeface="Times New Roman" pitchFamily="18" charset="0"/>
              </a:rPr>
              <a:t>chất</a:t>
            </a:r>
            <a:r>
              <a:rPr lang="en-US" sz="1800" dirty="0">
                <a:latin typeface="Times New Roman" pitchFamily="18" charset="0"/>
              </a:rPr>
              <a:t> </a:t>
            </a:r>
            <a:r>
              <a:rPr lang="en-US" sz="1800" dirty="0" err="1">
                <a:latin typeface="Times New Roman" pitchFamily="18" charset="0"/>
              </a:rPr>
              <a:t>dịch</a:t>
            </a:r>
            <a:r>
              <a:rPr lang="en-US" sz="1800" dirty="0">
                <a:latin typeface="Times New Roman" pitchFamily="18" charset="0"/>
              </a:rPr>
              <a:t> </a:t>
            </a:r>
            <a:r>
              <a:rPr lang="en-US" sz="1800" dirty="0" err="1">
                <a:latin typeface="Times New Roman" pitchFamily="18" charset="0"/>
              </a:rPr>
              <a:t>sinh</a:t>
            </a:r>
            <a:r>
              <a:rPr lang="en-US" sz="1800" dirty="0">
                <a:latin typeface="Times New Roman" pitchFamily="18" charset="0"/>
              </a:rPr>
              <a:t> </a:t>
            </a:r>
            <a:r>
              <a:rPr lang="en-US" sz="1800" dirty="0" err="1">
                <a:latin typeface="Times New Roman" pitchFamily="18" charset="0"/>
              </a:rPr>
              <a:t>dục</a:t>
            </a:r>
            <a:r>
              <a:rPr lang="en-US" sz="1800" dirty="0">
                <a:latin typeface="Times New Roman" pitchFamily="18" charset="0"/>
              </a:rPr>
              <a:t> ở </a:t>
            </a:r>
            <a:r>
              <a:rPr lang="en-US" sz="1800" dirty="0" err="1">
                <a:latin typeface="Times New Roman" pitchFamily="18" charset="0"/>
              </a:rPr>
              <a:t>người</a:t>
            </a:r>
            <a:r>
              <a:rPr lang="en-US" sz="1800" dirty="0">
                <a:latin typeface="Times New Roman" pitchFamily="18" charset="0"/>
              </a:rPr>
              <a:t> </a:t>
            </a:r>
            <a:r>
              <a:rPr lang="en-US" sz="1800" dirty="0" err="1">
                <a:latin typeface="Times New Roman" pitchFamily="18" charset="0"/>
              </a:rPr>
              <a:t>bị</a:t>
            </a:r>
            <a:r>
              <a:rPr lang="en-US" sz="1800" dirty="0">
                <a:latin typeface="Times New Roman" pitchFamily="18" charset="0"/>
              </a:rPr>
              <a:t> </a:t>
            </a:r>
            <a:r>
              <a:rPr lang="en-US" sz="1800" dirty="0" err="1">
                <a:latin typeface="Times New Roman" pitchFamily="18" charset="0"/>
              </a:rPr>
              <a:t>nhiềm</a:t>
            </a:r>
            <a:r>
              <a:rPr lang="en-US" sz="1800" dirty="0">
                <a:latin typeface="Times New Roman" pitchFamily="18" charset="0"/>
              </a:rPr>
              <a:t> </a:t>
            </a:r>
            <a:r>
              <a:rPr lang="en-US" sz="1800" dirty="0" err="1">
                <a:latin typeface="Times New Roman" pitchFamily="18" charset="0"/>
              </a:rPr>
              <a:t>bệnh</a:t>
            </a:r>
            <a:r>
              <a:rPr lang="en-US" sz="1800" dirty="0">
                <a:latin typeface="Times New Roman" pitchFamily="18" charset="0"/>
              </a:rPr>
              <a:t>. Do </a:t>
            </a:r>
            <a:r>
              <a:rPr lang="en-US" sz="1800" dirty="0" err="1">
                <a:latin typeface="Times New Roman" pitchFamily="18" charset="0"/>
              </a:rPr>
              <a:t>vậy</a:t>
            </a:r>
            <a:r>
              <a:rPr lang="en-US" sz="1800" dirty="0">
                <a:latin typeface="Times New Roman" pitchFamily="18" charset="0"/>
              </a:rPr>
              <a:t>, virus  HIV </a:t>
            </a:r>
            <a:r>
              <a:rPr lang="en-US" sz="1800" dirty="0" err="1">
                <a:latin typeface="Times New Roman" pitchFamily="18" charset="0"/>
              </a:rPr>
              <a:t>có</a:t>
            </a:r>
            <a:r>
              <a:rPr lang="en-US" sz="1800" dirty="0">
                <a:latin typeface="Times New Roman" pitchFamily="18" charset="0"/>
              </a:rPr>
              <a:t> </a:t>
            </a:r>
            <a:r>
              <a:rPr lang="en-US" sz="1800" dirty="0" err="1">
                <a:latin typeface="Times New Roman" pitchFamily="18" charset="0"/>
              </a:rPr>
              <a:t>thể</a:t>
            </a:r>
            <a:r>
              <a:rPr lang="en-US" sz="1800" dirty="0">
                <a:latin typeface="Times New Roman" pitchFamily="18" charset="0"/>
              </a:rPr>
              <a:t> </a:t>
            </a:r>
            <a:r>
              <a:rPr lang="en-US" sz="1800" dirty="0" err="1">
                <a:latin typeface="Times New Roman" pitchFamily="18" charset="0"/>
              </a:rPr>
              <a:t>xâm</a:t>
            </a:r>
            <a:r>
              <a:rPr lang="en-US" sz="1800" dirty="0">
                <a:latin typeface="Times New Roman" pitchFamily="18" charset="0"/>
              </a:rPr>
              <a:t> </a:t>
            </a:r>
            <a:r>
              <a:rPr lang="en-US" sz="1800" dirty="0" err="1">
                <a:latin typeface="Times New Roman" pitchFamily="18" charset="0"/>
              </a:rPr>
              <a:t>nhập</a:t>
            </a:r>
            <a:r>
              <a:rPr lang="en-US" sz="1800" dirty="0">
                <a:latin typeface="Times New Roman" pitchFamily="18" charset="0"/>
              </a:rPr>
              <a:t> </a:t>
            </a:r>
            <a:r>
              <a:rPr lang="en-US" sz="1800" dirty="0" err="1">
                <a:latin typeface="Times New Roman" pitchFamily="18" charset="0"/>
              </a:rPr>
              <a:t>vào</a:t>
            </a:r>
            <a:r>
              <a:rPr lang="en-US" sz="1800" dirty="0">
                <a:latin typeface="Times New Roman" pitchFamily="18" charset="0"/>
              </a:rPr>
              <a:t> </a:t>
            </a:r>
            <a:r>
              <a:rPr lang="en-US" sz="1800" dirty="0" err="1">
                <a:latin typeface="Times New Roman" pitchFamily="18" charset="0"/>
              </a:rPr>
              <a:t>máu</a:t>
            </a:r>
            <a:r>
              <a:rPr lang="en-US" sz="1800" dirty="0">
                <a:latin typeface="Times New Roman" pitchFamily="18" charset="0"/>
              </a:rPr>
              <a:t> </a:t>
            </a:r>
            <a:r>
              <a:rPr lang="en-US" sz="1800" dirty="0" err="1">
                <a:latin typeface="Times New Roman" pitchFamily="18" charset="0"/>
              </a:rPr>
              <a:t>bạn</a:t>
            </a:r>
            <a:r>
              <a:rPr lang="en-US" sz="1800" dirty="0">
                <a:latin typeface="Times New Roman" pitchFamily="18" charset="0"/>
              </a:rPr>
              <a:t> </a:t>
            </a:r>
            <a:r>
              <a:rPr lang="en-US" sz="1800" dirty="0" err="1">
                <a:latin typeface="Times New Roman" pitchFamily="18" charset="0"/>
              </a:rPr>
              <a:t>tình</a:t>
            </a:r>
            <a:r>
              <a:rPr lang="en-US" sz="1800" dirty="0">
                <a:latin typeface="Times New Roman" pitchFamily="18" charset="0"/>
              </a:rPr>
              <a:t> qua </a:t>
            </a:r>
            <a:r>
              <a:rPr lang="en-US" sz="1800" dirty="0" err="1">
                <a:latin typeface="Times New Roman" pitchFamily="18" charset="0"/>
              </a:rPr>
              <a:t>cơ</a:t>
            </a:r>
            <a:r>
              <a:rPr lang="en-US" sz="1800" dirty="0">
                <a:latin typeface="Times New Roman" pitchFamily="18" charset="0"/>
              </a:rPr>
              <a:t> </a:t>
            </a:r>
            <a:r>
              <a:rPr lang="en-US" sz="1800" dirty="0" err="1">
                <a:latin typeface="Times New Roman" pitchFamily="18" charset="0"/>
              </a:rPr>
              <a:t>quan</a:t>
            </a:r>
            <a:r>
              <a:rPr lang="en-US" sz="1800" dirty="0">
                <a:latin typeface="Times New Roman" pitchFamily="18" charset="0"/>
              </a:rPr>
              <a:t> </a:t>
            </a:r>
            <a:r>
              <a:rPr lang="en-US" sz="1800" dirty="0" err="1">
                <a:latin typeface="Times New Roman" pitchFamily="18" charset="0"/>
              </a:rPr>
              <a:t>sinh</a:t>
            </a:r>
            <a:r>
              <a:rPr lang="en-US" sz="1800" dirty="0">
                <a:latin typeface="Times New Roman" pitchFamily="18" charset="0"/>
              </a:rPr>
              <a:t> </a:t>
            </a:r>
            <a:r>
              <a:rPr lang="en-US" sz="1800" dirty="0" err="1">
                <a:latin typeface="Times New Roman" pitchFamily="18" charset="0"/>
              </a:rPr>
              <a:t>dục</a:t>
            </a:r>
            <a:r>
              <a:rPr lang="en-US" sz="1800" dirty="0">
                <a:latin typeface="Times New Roman" pitchFamily="18" charset="0"/>
              </a:rPr>
              <a:t>. </a:t>
            </a:r>
            <a:r>
              <a:rPr lang="en-US" sz="1800" dirty="0" err="1">
                <a:latin typeface="Times New Roman" pitchFamily="18" charset="0"/>
              </a:rPr>
              <a:t>Việc</a:t>
            </a:r>
            <a:r>
              <a:rPr lang="en-US" sz="1800" dirty="0">
                <a:latin typeface="Times New Roman" pitchFamily="18" charset="0"/>
              </a:rPr>
              <a:t> </a:t>
            </a:r>
            <a:r>
              <a:rPr lang="en-US" sz="1800" dirty="0" err="1">
                <a:latin typeface="Times New Roman" pitchFamily="18" charset="0"/>
              </a:rPr>
              <a:t>sinh</a:t>
            </a:r>
            <a:r>
              <a:rPr lang="en-US" sz="1800" dirty="0">
                <a:latin typeface="Times New Roman" pitchFamily="18" charset="0"/>
              </a:rPr>
              <a:t> </a:t>
            </a:r>
            <a:r>
              <a:rPr lang="en-US" sz="1800" dirty="0" err="1">
                <a:latin typeface="Times New Roman" pitchFamily="18" charset="0"/>
              </a:rPr>
              <a:t>hoạt</a:t>
            </a:r>
            <a:r>
              <a:rPr lang="en-US" sz="1800" dirty="0">
                <a:latin typeface="Times New Roman" pitchFamily="18" charset="0"/>
              </a:rPr>
              <a:t> </a:t>
            </a:r>
            <a:r>
              <a:rPr lang="en-US" sz="1800" dirty="0" err="1">
                <a:latin typeface="Times New Roman" pitchFamily="18" charset="0"/>
              </a:rPr>
              <a:t>tình</a:t>
            </a:r>
            <a:r>
              <a:rPr lang="en-US" sz="1800" dirty="0">
                <a:latin typeface="Times New Roman" pitchFamily="18" charset="0"/>
              </a:rPr>
              <a:t> </a:t>
            </a:r>
            <a:r>
              <a:rPr lang="en-US" sz="1800" dirty="0" err="1">
                <a:latin typeface="Times New Roman" pitchFamily="18" charset="0"/>
              </a:rPr>
              <a:t>dục</a:t>
            </a:r>
            <a:r>
              <a:rPr lang="en-US" sz="1800" dirty="0">
                <a:latin typeface="Times New Roman" pitchFamily="18" charset="0"/>
              </a:rPr>
              <a:t> </a:t>
            </a:r>
            <a:r>
              <a:rPr lang="en-US" sz="1800" dirty="0" err="1">
                <a:latin typeface="Times New Roman" pitchFamily="18" charset="0"/>
              </a:rPr>
              <a:t>dù</a:t>
            </a:r>
            <a:r>
              <a:rPr lang="en-US" sz="1800" dirty="0">
                <a:latin typeface="Times New Roman" pitchFamily="18" charset="0"/>
              </a:rPr>
              <a:t> </a:t>
            </a:r>
            <a:r>
              <a:rPr lang="en-US" sz="1800" dirty="0" err="1">
                <a:latin typeface="Times New Roman" pitchFamily="18" charset="0"/>
              </a:rPr>
              <a:t>có</a:t>
            </a:r>
            <a:r>
              <a:rPr lang="en-US" sz="1800" dirty="0">
                <a:latin typeface="Times New Roman" pitchFamily="18" charset="0"/>
              </a:rPr>
              <a:t> </a:t>
            </a:r>
            <a:r>
              <a:rPr lang="en-US" sz="1800" dirty="0" err="1">
                <a:latin typeface="Times New Roman" pitchFamily="18" charset="0"/>
              </a:rPr>
              <a:t>giao</a:t>
            </a:r>
            <a:r>
              <a:rPr lang="en-US" sz="1800" dirty="0">
                <a:latin typeface="Times New Roman" pitchFamily="18" charset="0"/>
              </a:rPr>
              <a:t> </a:t>
            </a:r>
            <a:r>
              <a:rPr lang="en-US" sz="1800" dirty="0" err="1">
                <a:latin typeface="Times New Roman" pitchFamily="18" charset="0"/>
              </a:rPr>
              <a:t>hợp</a:t>
            </a:r>
            <a:r>
              <a:rPr lang="en-US" sz="1800" dirty="0">
                <a:latin typeface="Times New Roman" pitchFamily="18" charset="0"/>
              </a:rPr>
              <a:t> hay </a:t>
            </a:r>
            <a:r>
              <a:rPr lang="en-US" sz="1800" dirty="0" err="1">
                <a:latin typeface="Times New Roman" pitchFamily="18" charset="0"/>
              </a:rPr>
              <a:t>chỉ</a:t>
            </a:r>
            <a:r>
              <a:rPr lang="en-US" sz="1800" dirty="0">
                <a:latin typeface="Times New Roman" pitchFamily="18" charset="0"/>
              </a:rPr>
              <a:t> </a:t>
            </a:r>
            <a:r>
              <a:rPr lang="en-US" sz="1800" dirty="0" err="1">
                <a:latin typeface="Times New Roman" pitchFamily="18" charset="0"/>
              </a:rPr>
              <a:t>tiếp</a:t>
            </a:r>
            <a:r>
              <a:rPr lang="en-US" sz="1800" dirty="0">
                <a:latin typeface="Times New Roman" pitchFamily="18" charset="0"/>
              </a:rPr>
              <a:t> </a:t>
            </a:r>
            <a:r>
              <a:rPr lang="en-US" sz="1800" dirty="0" err="1">
                <a:latin typeface="Times New Roman" pitchFamily="18" charset="0"/>
              </a:rPr>
              <a:t>xúc</a:t>
            </a:r>
            <a:r>
              <a:rPr lang="en-US" sz="1800" dirty="0">
                <a:latin typeface="Times New Roman" pitchFamily="18" charset="0"/>
              </a:rPr>
              <a:t> </a:t>
            </a:r>
            <a:r>
              <a:rPr lang="en-US" sz="1800" dirty="0" err="1">
                <a:latin typeface="Times New Roman" pitchFamily="18" charset="0"/>
              </a:rPr>
              <a:t>cơ</a:t>
            </a:r>
            <a:r>
              <a:rPr lang="en-US" sz="1800" dirty="0">
                <a:latin typeface="Times New Roman" pitchFamily="18" charset="0"/>
              </a:rPr>
              <a:t> </a:t>
            </a:r>
            <a:r>
              <a:rPr lang="en-US" sz="1800" dirty="0" err="1">
                <a:latin typeface="Times New Roman" pitchFamily="18" charset="0"/>
              </a:rPr>
              <a:t>quan</a:t>
            </a:r>
            <a:r>
              <a:rPr lang="en-US" sz="1800" dirty="0">
                <a:latin typeface="Times New Roman" pitchFamily="18" charset="0"/>
              </a:rPr>
              <a:t> </a:t>
            </a:r>
            <a:r>
              <a:rPr lang="en-US" sz="1800" dirty="0" err="1">
                <a:latin typeface="Times New Roman" pitchFamily="18" charset="0"/>
              </a:rPr>
              <a:t>sinh</a:t>
            </a:r>
            <a:r>
              <a:rPr lang="en-US" sz="1800" dirty="0">
                <a:latin typeface="Times New Roman" pitchFamily="18" charset="0"/>
              </a:rPr>
              <a:t> </a:t>
            </a:r>
            <a:r>
              <a:rPr lang="en-US" sz="1800" dirty="0" err="1">
                <a:latin typeface="Times New Roman" pitchFamily="18" charset="0"/>
              </a:rPr>
              <a:t>dục</a:t>
            </a:r>
            <a:r>
              <a:rPr lang="en-US" sz="1800" dirty="0">
                <a:latin typeface="Times New Roman" pitchFamily="18" charset="0"/>
              </a:rPr>
              <a:t> </a:t>
            </a:r>
            <a:r>
              <a:rPr lang="en-US" sz="1800" dirty="0" err="1">
                <a:latin typeface="Times New Roman" pitchFamily="18" charset="0"/>
              </a:rPr>
              <a:t>đều</a:t>
            </a:r>
            <a:r>
              <a:rPr lang="en-US" sz="1800" dirty="0">
                <a:latin typeface="Times New Roman" pitchFamily="18" charset="0"/>
              </a:rPr>
              <a:t> </a:t>
            </a:r>
            <a:r>
              <a:rPr lang="en-US" sz="1800" dirty="0" err="1">
                <a:latin typeface="Times New Roman" pitchFamily="18" charset="0"/>
              </a:rPr>
              <a:t>có</a:t>
            </a:r>
            <a:r>
              <a:rPr lang="en-US" sz="1800" dirty="0">
                <a:latin typeface="Times New Roman" pitchFamily="18" charset="0"/>
              </a:rPr>
              <a:t> </a:t>
            </a:r>
            <a:r>
              <a:rPr lang="en-US" sz="1800" dirty="0" err="1">
                <a:latin typeface="Times New Roman" pitchFamily="18" charset="0"/>
              </a:rPr>
              <a:t>khả</a:t>
            </a:r>
            <a:r>
              <a:rPr lang="en-US" sz="1800" dirty="0">
                <a:latin typeface="Times New Roman" pitchFamily="18" charset="0"/>
              </a:rPr>
              <a:t> </a:t>
            </a:r>
            <a:r>
              <a:rPr lang="en-US" sz="1800" dirty="0" err="1">
                <a:latin typeface="Times New Roman" pitchFamily="18" charset="0"/>
              </a:rPr>
              <a:t>năng</a:t>
            </a:r>
            <a:r>
              <a:rPr lang="en-US" sz="1800" dirty="0">
                <a:latin typeface="Times New Roman" pitchFamily="18" charset="0"/>
              </a:rPr>
              <a:t> </a:t>
            </a:r>
            <a:r>
              <a:rPr lang="en-US" sz="1800" dirty="0" err="1">
                <a:latin typeface="Times New Roman" pitchFamily="18" charset="0"/>
              </a:rPr>
              <a:t>lây</a:t>
            </a:r>
            <a:r>
              <a:rPr lang="en-US" sz="1800" dirty="0">
                <a:latin typeface="Times New Roman" pitchFamily="18" charset="0"/>
              </a:rPr>
              <a:t> </a:t>
            </a:r>
            <a:r>
              <a:rPr lang="en-US" sz="1800" dirty="0" err="1">
                <a:latin typeface="Times New Roman" pitchFamily="18" charset="0"/>
              </a:rPr>
              <a:t>nhiễm</a:t>
            </a:r>
            <a:r>
              <a:rPr lang="en-US" sz="1800" dirty="0">
                <a:latin typeface="Times New Roman" pitchFamily="18" charset="0"/>
              </a:rPr>
              <a:t>.</a:t>
            </a:r>
            <a:endParaRPr lang="en-US" sz="1800" b="1" dirty="0">
              <a:latin typeface="Times New Roman" pitchFamily="18" charset="0"/>
            </a:endParaRPr>
          </a:p>
          <a:p>
            <a:pPr marL="660400" indent="-660400">
              <a:lnSpc>
                <a:spcPct val="110000"/>
              </a:lnSpc>
              <a:spcBef>
                <a:spcPct val="0"/>
              </a:spcBef>
            </a:pPr>
            <a:endParaRPr lang="en-US" sz="1800" dirty="0">
              <a:latin typeface="Times New Roman" pitchFamily="18" charset="0"/>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3"/>
          <p:cNvSpPr>
            <a:spLocks noGrp="1" noChangeArrowheads="1"/>
          </p:cNvSpPr>
          <p:nvPr>
            <p:ph type="body" idx="1"/>
          </p:nvPr>
        </p:nvSpPr>
        <p:spPr>
          <a:xfrm>
            <a:off x="406400" y="228600"/>
            <a:ext cx="7324725" cy="4495800"/>
          </a:xfrm>
        </p:spPr>
        <p:txBody>
          <a:bodyPr/>
          <a:lstStyle/>
          <a:p>
            <a:pPr marL="495300" indent="-495300">
              <a:buFontTx/>
              <a:buNone/>
            </a:pPr>
            <a:r>
              <a:rPr lang="en-US" sz="1800" b="1" dirty="0">
                <a:latin typeface="Times New Roman" pitchFamily="18" charset="0"/>
              </a:rPr>
              <a:t>	2. </a:t>
            </a:r>
            <a:r>
              <a:rPr lang="en-US" sz="1800" b="1" dirty="0" err="1">
                <a:latin typeface="Times New Roman" pitchFamily="18" charset="0"/>
              </a:rPr>
              <a:t>Đường</a:t>
            </a:r>
            <a:r>
              <a:rPr lang="en-US" sz="1800" b="1" dirty="0">
                <a:latin typeface="Times New Roman" pitchFamily="18" charset="0"/>
              </a:rPr>
              <a:t> </a:t>
            </a:r>
            <a:r>
              <a:rPr lang="en-US" sz="1800" b="1" dirty="0" err="1">
                <a:latin typeface="Times New Roman" pitchFamily="18" charset="0"/>
              </a:rPr>
              <a:t>máu</a:t>
            </a:r>
            <a:r>
              <a:rPr lang="en-US" sz="1800" b="1" dirty="0">
                <a:latin typeface="Times New Roman" pitchFamily="18" charset="0"/>
              </a:rPr>
              <a:t>:</a:t>
            </a:r>
            <a:endParaRPr lang="en-US" sz="1800" dirty="0">
              <a:latin typeface="Times New Roman" pitchFamily="18" charset="0"/>
            </a:endParaRPr>
          </a:p>
          <a:p>
            <a:pPr marL="495300" indent="-495300">
              <a:buFontTx/>
              <a:buNone/>
            </a:pPr>
            <a:r>
              <a:rPr lang="en-US" sz="1800" dirty="0">
                <a:latin typeface="Times New Roman" pitchFamily="18" charset="0"/>
              </a:rPr>
              <a:t>	- HIV </a:t>
            </a:r>
            <a:r>
              <a:rPr lang="en-US" sz="1800" dirty="0" err="1">
                <a:latin typeface="Times New Roman" pitchFamily="18" charset="0"/>
              </a:rPr>
              <a:t>có</a:t>
            </a:r>
            <a:r>
              <a:rPr lang="en-US" sz="1800" dirty="0">
                <a:latin typeface="Times New Roman" pitchFamily="18" charset="0"/>
              </a:rPr>
              <a:t> </a:t>
            </a:r>
            <a:r>
              <a:rPr lang="en-US" sz="1800" dirty="0" err="1">
                <a:latin typeface="Times New Roman" pitchFamily="18" charset="0"/>
              </a:rPr>
              <a:t>rất</a:t>
            </a:r>
            <a:r>
              <a:rPr lang="en-US" sz="1800" dirty="0">
                <a:latin typeface="Times New Roman" pitchFamily="18" charset="0"/>
              </a:rPr>
              <a:t> </a:t>
            </a:r>
            <a:r>
              <a:rPr lang="en-US" sz="1800" dirty="0" err="1">
                <a:latin typeface="Times New Roman" pitchFamily="18" charset="0"/>
              </a:rPr>
              <a:t>nhiều</a:t>
            </a:r>
            <a:r>
              <a:rPr lang="en-US" sz="1800" dirty="0">
                <a:latin typeface="Times New Roman" pitchFamily="18" charset="0"/>
              </a:rPr>
              <a:t> </a:t>
            </a:r>
            <a:r>
              <a:rPr lang="en-US" sz="1800" dirty="0" err="1">
                <a:latin typeface="Times New Roman" pitchFamily="18" charset="0"/>
              </a:rPr>
              <a:t>trong</a:t>
            </a:r>
            <a:r>
              <a:rPr lang="en-US" sz="1800" dirty="0">
                <a:latin typeface="Times New Roman" pitchFamily="18" charset="0"/>
              </a:rPr>
              <a:t> </a:t>
            </a:r>
            <a:r>
              <a:rPr lang="en-US" sz="1800" dirty="0" err="1">
                <a:latin typeface="Times New Roman" pitchFamily="18" charset="0"/>
              </a:rPr>
              <a:t>máu</a:t>
            </a:r>
            <a:r>
              <a:rPr lang="en-US" sz="1800" dirty="0">
                <a:latin typeface="Times New Roman" pitchFamily="18" charset="0"/>
              </a:rPr>
              <a:t> </a:t>
            </a:r>
            <a:r>
              <a:rPr lang="en-US" sz="1800" dirty="0" err="1">
                <a:latin typeface="Times New Roman" pitchFamily="18" charset="0"/>
              </a:rPr>
              <a:t>người</a:t>
            </a:r>
            <a:r>
              <a:rPr lang="en-US" sz="1800" dirty="0">
                <a:latin typeface="Times New Roman" pitchFamily="18" charset="0"/>
              </a:rPr>
              <a:t> </a:t>
            </a:r>
            <a:r>
              <a:rPr lang="en-US" sz="1800" dirty="0" err="1">
                <a:latin typeface="Times New Roman" pitchFamily="18" charset="0"/>
              </a:rPr>
              <a:t>nhiễm</a:t>
            </a:r>
            <a:r>
              <a:rPr lang="en-US" sz="1800" dirty="0">
                <a:latin typeface="Times New Roman" pitchFamily="18" charset="0"/>
              </a:rPr>
              <a:t>. Do </a:t>
            </a:r>
            <a:r>
              <a:rPr lang="en-US" sz="1800" dirty="0" err="1">
                <a:latin typeface="Times New Roman" pitchFamily="18" charset="0"/>
              </a:rPr>
              <a:t>vậy</a:t>
            </a:r>
            <a:r>
              <a:rPr lang="en-US" sz="1800" dirty="0">
                <a:latin typeface="Times New Roman" pitchFamily="18" charset="0"/>
              </a:rPr>
              <a:t> </a:t>
            </a:r>
            <a:r>
              <a:rPr lang="en-US" sz="1800" dirty="0" err="1">
                <a:latin typeface="Times New Roman" pitchFamily="18" charset="0"/>
              </a:rPr>
              <a:t>việc</a:t>
            </a:r>
            <a:r>
              <a:rPr lang="en-US" sz="1800" dirty="0">
                <a:latin typeface="Times New Roman" pitchFamily="18" charset="0"/>
              </a:rPr>
              <a:t> </a:t>
            </a:r>
            <a:r>
              <a:rPr lang="en-US" sz="1800" dirty="0" err="1">
                <a:latin typeface="Times New Roman" pitchFamily="18" charset="0"/>
              </a:rPr>
              <a:t>dùng</a:t>
            </a:r>
            <a:r>
              <a:rPr lang="en-US" sz="1800" dirty="0">
                <a:latin typeface="Times New Roman" pitchFamily="18" charset="0"/>
              </a:rPr>
              <a:t> </a:t>
            </a:r>
            <a:r>
              <a:rPr lang="en-US" sz="1800" dirty="0" err="1">
                <a:latin typeface="Times New Roman" pitchFamily="18" charset="0"/>
              </a:rPr>
              <a:t>chung</a:t>
            </a:r>
            <a:r>
              <a:rPr lang="en-US" sz="1800" dirty="0">
                <a:latin typeface="Times New Roman" pitchFamily="18" charset="0"/>
              </a:rPr>
              <a:t> </a:t>
            </a:r>
          </a:p>
          <a:p>
            <a:pPr marL="495300" indent="-495300">
              <a:buFontTx/>
              <a:buNone/>
            </a:pPr>
            <a:r>
              <a:rPr lang="en-US" sz="1800" dirty="0">
                <a:latin typeface="Times New Roman" pitchFamily="18" charset="0"/>
              </a:rPr>
              <a:t>           </a:t>
            </a:r>
            <a:r>
              <a:rPr lang="en-US" sz="1800" dirty="0" err="1">
                <a:latin typeface="Times New Roman" pitchFamily="18" charset="0"/>
              </a:rPr>
              <a:t>bơm</a:t>
            </a:r>
            <a:r>
              <a:rPr lang="en-US" sz="1800" dirty="0">
                <a:latin typeface="Times New Roman" pitchFamily="18" charset="0"/>
              </a:rPr>
              <a:t> </a:t>
            </a:r>
            <a:r>
              <a:rPr lang="en-US" sz="1800" dirty="0" err="1">
                <a:latin typeface="Times New Roman" pitchFamily="18" charset="0"/>
              </a:rPr>
              <a:t>kim</a:t>
            </a:r>
            <a:r>
              <a:rPr lang="en-US" sz="1800" dirty="0">
                <a:latin typeface="Times New Roman" pitchFamily="18" charset="0"/>
              </a:rPr>
              <a:t> </a:t>
            </a:r>
            <a:r>
              <a:rPr lang="en-US" sz="1800" dirty="0" err="1">
                <a:latin typeface="Times New Roman" pitchFamily="18" charset="0"/>
              </a:rPr>
              <a:t>tiêm</a:t>
            </a:r>
            <a:r>
              <a:rPr lang="en-US" sz="1800" dirty="0">
                <a:latin typeface="Times New Roman" pitchFamily="18" charset="0"/>
              </a:rPr>
              <a:t>, </a:t>
            </a:r>
            <a:r>
              <a:rPr lang="en-US" sz="1800" dirty="0" err="1">
                <a:latin typeface="Times New Roman" pitchFamily="18" charset="0"/>
              </a:rPr>
              <a:t>dụng</a:t>
            </a:r>
            <a:r>
              <a:rPr lang="en-US" sz="1800" dirty="0">
                <a:latin typeface="Times New Roman" pitchFamily="18" charset="0"/>
              </a:rPr>
              <a:t> </a:t>
            </a:r>
            <a:r>
              <a:rPr lang="en-US" sz="1800" dirty="0" err="1">
                <a:latin typeface="Times New Roman" pitchFamily="18" charset="0"/>
              </a:rPr>
              <a:t>cụ</a:t>
            </a:r>
            <a:r>
              <a:rPr lang="en-US" sz="1800" dirty="0">
                <a:latin typeface="Times New Roman" pitchFamily="18" charset="0"/>
              </a:rPr>
              <a:t> y </a:t>
            </a:r>
            <a:r>
              <a:rPr lang="en-US" sz="1800" dirty="0" err="1">
                <a:latin typeface="Times New Roman" pitchFamily="18" charset="0"/>
              </a:rPr>
              <a:t>tế</a:t>
            </a:r>
            <a:r>
              <a:rPr lang="en-US" sz="1800" dirty="0">
                <a:latin typeface="Times New Roman" pitchFamily="18" charset="0"/>
              </a:rPr>
              <a:t> </a:t>
            </a:r>
            <a:r>
              <a:rPr lang="en-US" sz="1800" dirty="0" err="1">
                <a:latin typeface="Times New Roman" pitchFamily="18" charset="0"/>
              </a:rPr>
              <a:t>không</a:t>
            </a:r>
            <a:r>
              <a:rPr lang="en-US" sz="1800" dirty="0">
                <a:latin typeface="Times New Roman" pitchFamily="18" charset="0"/>
              </a:rPr>
              <a:t> qua </a:t>
            </a:r>
            <a:r>
              <a:rPr lang="en-US" sz="1800" dirty="0" err="1">
                <a:latin typeface="Times New Roman" pitchFamily="18" charset="0"/>
              </a:rPr>
              <a:t>tiệt</a:t>
            </a:r>
            <a:r>
              <a:rPr lang="en-US" sz="1800" dirty="0">
                <a:latin typeface="Times New Roman" pitchFamily="18" charset="0"/>
              </a:rPr>
              <a:t> </a:t>
            </a:r>
            <a:r>
              <a:rPr lang="en-US" sz="1800" dirty="0" err="1">
                <a:latin typeface="Times New Roman" pitchFamily="18" charset="0"/>
              </a:rPr>
              <a:t>trùng</a:t>
            </a:r>
            <a:r>
              <a:rPr lang="en-US" sz="1800" dirty="0">
                <a:latin typeface="Times New Roman" pitchFamily="18" charset="0"/>
              </a:rPr>
              <a:t> </a:t>
            </a:r>
            <a:r>
              <a:rPr lang="en-US" sz="1800" dirty="0" err="1">
                <a:latin typeface="Times New Roman" pitchFamily="18" charset="0"/>
              </a:rPr>
              <a:t>với</a:t>
            </a:r>
            <a:r>
              <a:rPr lang="en-US" sz="1800" dirty="0">
                <a:latin typeface="Times New Roman" pitchFamily="18" charset="0"/>
              </a:rPr>
              <a:t> </a:t>
            </a:r>
            <a:r>
              <a:rPr lang="en-US" sz="1800" dirty="0" err="1">
                <a:latin typeface="Times New Roman" pitchFamily="18" charset="0"/>
              </a:rPr>
              <a:t>người</a:t>
            </a:r>
            <a:r>
              <a:rPr lang="en-US" sz="1800" dirty="0">
                <a:latin typeface="Times New Roman" pitchFamily="18" charset="0"/>
              </a:rPr>
              <a:t> </a:t>
            </a:r>
            <a:r>
              <a:rPr lang="en-US" sz="1800" dirty="0" err="1">
                <a:latin typeface="Times New Roman" pitchFamily="18" charset="0"/>
              </a:rPr>
              <a:t>nhiễm</a:t>
            </a:r>
            <a:r>
              <a:rPr lang="en-US" sz="1800" dirty="0">
                <a:latin typeface="Times New Roman" pitchFamily="18" charset="0"/>
              </a:rPr>
              <a:t> HIV, </a:t>
            </a:r>
          </a:p>
          <a:p>
            <a:pPr marL="495300" indent="-495300">
              <a:buFontTx/>
              <a:buNone/>
            </a:pPr>
            <a:r>
              <a:rPr lang="en-US" sz="1800" dirty="0">
                <a:latin typeface="Times New Roman" pitchFamily="18" charset="0"/>
              </a:rPr>
              <a:t>           </a:t>
            </a:r>
            <a:r>
              <a:rPr lang="en-US" sz="1800" dirty="0" err="1">
                <a:latin typeface="Times New Roman" pitchFamily="18" charset="0"/>
              </a:rPr>
              <a:t>truyền</a:t>
            </a:r>
            <a:r>
              <a:rPr lang="en-US" sz="1800" dirty="0">
                <a:latin typeface="Times New Roman" pitchFamily="18" charset="0"/>
              </a:rPr>
              <a:t> </a:t>
            </a:r>
            <a:r>
              <a:rPr lang="en-US" sz="1800" dirty="0" err="1">
                <a:latin typeface="Times New Roman" pitchFamily="18" charset="0"/>
              </a:rPr>
              <a:t>máu</a:t>
            </a:r>
            <a:r>
              <a:rPr lang="en-US" sz="1800" dirty="0">
                <a:latin typeface="Times New Roman" pitchFamily="18" charset="0"/>
              </a:rPr>
              <a:t> </a:t>
            </a:r>
            <a:r>
              <a:rPr lang="en-US" sz="1800" dirty="0" err="1">
                <a:latin typeface="Times New Roman" pitchFamily="18" charset="0"/>
              </a:rPr>
              <a:t>của</a:t>
            </a:r>
            <a:r>
              <a:rPr lang="en-US" sz="1800" dirty="0">
                <a:latin typeface="Times New Roman" pitchFamily="18" charset="0"/>
              </a:rPr>
              <a:t> </a:t>
            </a:r>
            <a:r>
              <a:rPr lang="en-US" sz="1800" dirty="0" err="1">
                <a:latin typeface="Times New Roman" pitchFamily="18" charset="0"/>
              </a:rPr>
              <a:t>người</a:t>
            </a:r>
            <a:r>
              <a:rPr lang="en-US" sz="1800" dirty="0">
                <a:latin typeface="Times New Roman" pitchFamily="18" charset="0"/>
              </a:rPr>
              <a:t> </a:t>
            </a:r>
            <a:r>
              <a:rPr lang="en-US" sz="1800" dirty="0" err="1">
                <a:latin typeface="Times New Roman" pitchFamily="18" charset="0"/>
              </a:rPr>
              <a:t>nhiễm</a:t>
            </a:r>
            <a:r>
              <a:rPr lang="en-US" sz="1800" dirty="0">
                <a:latin typeface="Times New Roman" pitchFamily="18" charset="0"/>
              </a:rPr>
              <a:t> HIV </a:t>
            </a:r>
            <a:r>
              <a:rPr lang="en-US" sz="1800" dirty="0" err="1">
                <a:latin typeface="Times New Roman" pitchFamily="18" charset="0"/>
              </a:rPr>
              <a:t>đều</a:t>
            </a:r>
            <a:r>
              <a:rPr lang="en-US" sz="1800" dirty="0">
                <a:latin typeface="Times New Roman" pitchFamily="18" charset="0"/>
              </a:rPr>
              <a:t> </a:t>
            </a:r>
            <a:r>
              <a:rPr lang="en-US" sz="1800" dirty="0" err="1">
                <a:latin typeface="Times New Roman" pitchFamily="18" charset="0"/>
              </a:rPr>
              <a:t>làm</a:t>
            </a:r>
            <a:r>
              <a:rPr lang="en-US" sz="1800" dirty="0">
                <a:latin typeface="Times New Roman" pitchFamily="18" charset="0"/>
              </a:rPr>
              <a:t> </a:t>
            </a:r>
            <a:r>
              <a:rPr lang="en-US" sz="1800" dirty="0" err="1">
                <a:latin typeface="Times New Roman" pitchFamily="18" charset="0"/>
              </a:rPr>
              <a:t>cho</a:t>
            </a:r>
            <a:r>
              <a:rPr lang="en-US" sz="1800" dirty="0">
                <a:latin typeface="Times New Roman" pitchFamily="18" charset="0"/>
              </a:rPr>
              <a:t> </a:t>
            </a:r>
            <a:r>
              <a:rPr lang="en-US" sz="1800" dirty="0" err="1">
                <a:latin typeface="Times New Roman" pitchFamily="18" charset="0"/>
              </a:rPr>
              <a:t>bạn</a:t>
            </a:r>
            <a:r>
              <a:rPr lang="en-US" sz="1800" dirty="0">
                <a:latin typeface="Times New Roman" pitchFamily="18" charset="0"/>
              </a:rPr>
              <a:t> </a:t>
            </a:r>
            <a:r>
              <a:rPr lang="en-US" sz="1800" dirty="0" err="1">
                <a:latin typeface="Times New Roman" pitchFamily="18" charset="0"/>
              </a:rPr>
              <a:t>lây</a:t>
            </a:r>
            <a:r>
              <a:rPr lang="en-US" sz="1800" dirty="0">
                <a:latin typeface="Times New Roman" pitchFamily="18" charset="0"/>
              </a:rPr>
              <a:t> </a:t>
            </a:r>
            <a:r>
              <a:rPr lang="en-US" sz="1800" dirty="0" err="1">
                <a:latin typeface="Times New Roman" pitchFamily="18" charset="0"/>
              </a:rPr>
              <a:t>nhiễm</a:t>
            </a:r>
            <a:r>
              <a:rPr lang="en-US" sz="1800" dirty="0">
                <a:latin typeface="Times New Roman" pitchFamily="18" charset="0"/>
              </a:rPr>
              <a:t> HIV.</a:t>
            </a:r>
          </a:p>
          <a:p>
            <a:pPr marL="495300" indent="-495300">
              <a:buFontTx/>
              <a:buNone/>
            </a:pPr>
            <a:r>
              <a:rPr lang="en-US" sz="1800" dirty="0">
                <a:latin typeface="Times New Roman" pitchFamily="18" charset="0"/>
              </a:rPr>
              <a:t>	- </a:t>
            </a:r>
            <a:r>
              <a:rPr lang="en-US" sz="1800" dirty="0" err="1">
                <a:latin typeface="Times New Roman" pitchFamily="18" charset="0"/>
              </a:rPr>
              <a:t>Riêng</a:t>
            </a:r>
            <a:r>
              <a:rPr lang="en-US" sz="1800" dirty="0">
                <a:latin typeface="Times New Roman" pitchFamily="18" charset="0"/>
              </a:rPr>
              <a:t> </a:t>
            </a:r>
            <a:r>
              <a:rPr lang="en-US" sz="1800" dirty="0" err="1">
                <a:latin typeface="Times New Roman" pitchFamily="18" charset="0"/>
              </a:rPr>
              <a:t>về</a:t>
            </a:r>
            <a:r>
              <a:rPr lang="en-US" sz="1800" dirty="0">
                <a:latin typeface="Times New Roman" pitchFamily="18" charset="0"/>
              </a:rPr>
              <a:t> ma </a:t>
            </a:r>
            <a:r>
              <a:rPr lang="en-US" sz="1800" dirty="0" err="1">
                <a:latin typeface="Times New Roman" pitchFamily="18" charset="0"/>
              </a:rPr>
              <a:t>túy</a:t>
            </a:r>
            <a:r>
              <a:rPr lang="en-US" sz="1800" dirty="0">
                <a:latin typeface="Times New Roman" pitchFamily="18" charset="0"/>
              </a:rPr>
              <a:t>, </a:t>
            </a:r>
            <a:r>
              <a:rPr lang="en-US" sz="1800" dirty="0" err="1">
                <a:latin typeface="Times New Roman" pitchFamily="18" charset="0"/>
              </a:rPr>
              <a:t>bản</a:t>
            </a:r>
            <a:r>
              <a:rPr lang="en-US" sz="1800" dirty="0">
                <a:latin typeface="Times New Roman" pitchFamily="18" charset="0"/>
              </a:rPr>
              <a:t> </a:t>
            </a:r>
            <a:r>
              <a:rPr lang="en-US" sz="1800" dirty="0" err="1">
                <a:latin typeface="Times New Roman" pitchFamily="18" charset="0"/>
              </a:rPr>
              <a:t>thân</a:t>
            </a:r>
            <a:r>
              <a:rPr lang="en-US" sz="1800" dirty="0">
                <a:latin typeface="Times New Roman" pitchFamily="18" charset="0"/>
              </a:rPr>
              <a:t> </a:t>
            </a:r>
            <a:r>
              <a:rPr lang="en-US" sz="1800" dirty="0" err="1">
                <a:latin typeface="Times New Roman" pitchFamily="18" charset="0"/>
              </a:rPr>
              <a:t>nó</a:t>
            </a:r>
            <a:r>
              <a:rPr lang="en-US" sz="1800" dirty="0">
                <a:latin typeface="Times New Roman" pitchFamily="18" charset="0"/>
              </a:rPr>
              <a:t> </a:t>
            </a:r>
            <a:r>
              <a:rPr lang="en-US" sz="1800" dirty="0" err="1">
                <a:latin typeface="Times New Roman" pitchFamily="18" charset="0"/>
              </a:rPr>
              <a:t>không</a:t>
            </a:r>
            <a:r>
              <a:rPr lang="en-US" sz="1800" dirty="0">
                <a:latin typeface="Times New Roman" pitchFamily="18" charset="0"/>
              </a:rPr>
              <a:t> </a:t>
            </a:r>
            <a:r>
              <a:rPr lang="en-US" sz="1800" dirty="0" err="1">
                <a:latin typeface="Times New Roman" pitchFamily="18" charset="0"/>
              </a:rPr>
              <a:t>sinh</a:t>
            </a:r>
            <a:r>
              <a:rPr lang="en-US" sz="1800" dirty="0">
                <a:latin typeface="Times New Roman" pitchFamily="18" charset="0"/>
              </a:rPr>
              <a:t> </a:t>
            </a:r>
            <a:r>
              <a:rPr lang="en-US" sz="1800" dirty="0" err="1">
                <a:latin typeface="Times New Roman" pitchFamily="18" charset="0"/>
              </a:rPr>
              <a:t>ra</a:t>
            </a:r>
            <a:r>
              <a:rPr lang="en-US" sz="1800" dirty="0">
                <a:latin typeface="Times New Roman" pitchFamily="18" charset="0"/>
              </a:rPr>
              <a:t> HIV </a:t>
            </a:r>
            <a:r>
              <a:rPr lang="en-US" sz="1800" dirty="0" err="1">
                <a:latin typeface="Times New Roman" pitchFamily="18" charset="0"/>
              </a:rPr>
              <a:t>nhưng</a:t>
            </a:r>
            <a:r>
              <a:rPr lang="en-US" sz="1800" dirty="0">
                <a:latin typeface="Times New Roman" pitchFamily="18" charset="0"/>
              </a:rPr>
              <a:t> </a:t>
            </a:r>
            <a:r>
              <a:rPr lang="en-US" sz="1800" dirty="0" err="1">
                <a:latin typeface="Times New Roman" pitchFamily="18" charset="0"/>
              </a:rPr>
              <a:t>người</a:t>
            </a:r>
            <a:r>
              <a:rPr lang="en-US" sz="1800" dirty="0">
                <a:latin typeface="Times New Roman" pitchFamily="18" charset="0"/>
              </a:rPr>
              <a:t> </a:t>
            </a:r>
            <a:r>
              <a:rPr lang="en-US" sz="1800" dirty="0" err="1">
                <a:latin typeface="Times New Roman" pitchFamily="18" charset="0"/>
              </a:rPr>
              <a:t>nghiện</a:t>
            </a:r>
            <a:r>
              <a:rPr lang="en-US" sz="1800" dirty="0">
                <a:latin typeface="Times New Roman" pitchFamily="18" charset="0"/>
              </a:rPr>
              <a:t> </a:t>
            </a:r>
          </a:p>
          <a:p>
            <a:pPr marL="495300" indent="-495300">
              <a:buFontTx/>
              <a:buNone/>
            </a:pPr>
            <a:r>
              <a:rPr lang="en-US" sz="1800" dirty="0">
                <a:latin typeface="Times New Roman" pitchFamily="18" charset="0"/>
              </a:rPr>
              <a:t>           ma </a:t>
            </a:r>
            <a:r>
              <a:rPr lang="en-US" sz="1800" dirty="0" err="1">
                <a:latin typeface="Times New Roman" pitchFamily="18" charset="0"/>
              </a:rPr>
              <a:t>túy</a:t>
            </a:r>
            <a:r>
              <a:rPr lang="en-US" sz="1800" dirty="0">
                <a:latin typeface="Times New Roman" pitchFamily="18" charset="0"/>
              </a:rPr>
              <a:t> </a:t>
            </a:r>
            <a:r>
              <a:rPr lang="en-US" sz="1800" dirty="0" err="1">
                <a:latin typeface="Times New Roman" pitchFamily="18" charset="0"/>
              </a:rPr>
              <a:t>dễ</a:t>
            </a:r>
            <a:r>
              <a:rPr lang="en-US" sz="1800" dirty="0">
                <a:latin typeface="Times New Roman" pitchFamily="18" charset="0"/>
              </a:rPr>
              <a:t> </a:t>
            </a:r>
            <a:r>
              <a:rPr lang="en-US" sz="1800" dirty="0" err="1">
                <a:latin typeface="Times New Roman" pitchFamily="18" charset="0"/>
              </a:rPr>
              <a:t>dàng</a:t>
            </a:r>
            <a:r>
              <a:rPr lang="en-US" sz="1800" dirty="0">
                <a:latin typeface="Times New Roman" pitchFamily="18" charset="0"/>
              </a:rPr>
              <a:t> </a:t>
            </a:r>
            <a:r>
              <a:rPr lang="en-US" sz="1800" dirty="0" err="1">
                <a:latin typeface="Times New Roman" pitchFamily="18" charset="0"/>
              </a:rPr>
              <a:t>bị</a:t>
            </a:r>
            <a:r>
              <a:rPr lang="en-US" sz="1800" dirty="0">
                <a:latin typeface="Times New Roman" pitchFamily="18" charset="0"/>
              </a:rPr>
              <a:t> </a:t>
            </a:r>
            <a:r>
              <a:rPr lang="en-US" sz="1800" dirty="0" err="1">
                <a:latin typeface="Times New Roman" pitchFamily="18" charset="0"/>
              </a:rPr>
              <a:t>lây</a:t>
            </a:r>
            <a:r>
              <a:rPr lang="en-US" sz="1800" dirty="0">
                <a:latin typeface="Times New Roman" pitchFamily="18" charset="0"/>
              </a:rPr>
              <a:t> </a:t>
            </a:r>
            <a:r>
              <a:rPr lang="en-US" sz="1800" dirty="0" err="1">
                <a:latin typeface="Times New Roman" pitchFamily="18" charset="0"/>
              </a:rPr>
              <a:t>nhiễm</a:t>
            </a:r>
            <a:r>
              <a:rPr lang="en-US" sz="1800" dirty="0">
                <a:latin typeface="Times New Roman" pitchFamily="18" charset="0"/>
              </a:rPr>
              <a:t> HIV </a:t>
            </a:r>
            <a:r>
              <a:rPr lang="en-US" sz="1800" dirty="0" err="1">
                <a:latin typeface="Times New Roman" pitchFamily="18" charset="0"/>
              </a:rPr>
              <a:t>khi</a:t>
            </a:r>
            <a:r>
              <a:rPr lang="en-US" sz="1800" dirty="0">
                <a:latin typeface="Times New Roman" pitchFamily="18" charset="0"/>
              </a:rPr>
              <a:t> </a:t>
            </a:r>
            <a:r>
              <a:rPr lang="en-US" sz="1800" dirty="0" err="1">
                <a:latin typeface="Times New Roman" pitchFamily="18" charset="0"/>
              </a:rPr>
              <a:t>dùng</a:t>
            </a:r>
            <a:r>
              <a:rPr lang="en-US" sz="1800" dirty="0">
                <a:latin typeface="Times New Roman" pitchFamily="18" charset="0"/>
              </a:rPr>
              <a:t> </a:t>
            </a:r>
            <a:r>
              <a:rPr lang="en-US" sz="1800" dirty="0" err="1">
                <a:latin typeface="Times New Roman" pitchFamily="18" charset="0"/>
              </a:rPr>
              <a:t>chung</a:t>
            </a:r>
            <a:r>
              <a:rPr lang="en-US" sz="1800" dirty="0">
                <a:latin typeface="Times New Roman" pitchFamily="18" charset="0"/>
              </a:rPr>
              <a:t> </a:t>
            </a:r>
            <a:r>
              <a:rPr lang="en-US" sz="1800" dirty="0" err="1">
                <a:latin typeface="Times New Roman" pitchFamily="18" charset="0"/>
              </a:rPr>
              <a:t>bơm</a:t>
            </a:r>
            <a:r>
              <a:rPr lang="en-US" sz="1800" dirty="0">
                <a:latin typeface="Times New Roman" pitchFamily="18" charset="0"/>
              </a:rPr>
              <a:t> </a:t>
            </a:r>
            <a:r>
              <a:rPr lang="en-US" sz="1800" dirty="0" err="1">
                <a:latin typeface="Times New Roman" pitchFamily="18" charset="0"/>
              </a:rPr>
              <a:t>kim</a:t>
            </a:r>
            <a:r>
              <a:rPr lang="en-US" sz="1800" dirty="0">
                <a:latin typeface="Times New Roman" pitchFamily="18" charset="0"/>
              </a:rPr>
              <a:t> </a:t>
            </a:r>
            <a:r>
              <a:rPr lang="en-US" sz="1800" dirty="0" err="1">
                <a:latin typeface="Times New Roman" pitchFamily="18" charset="0"/>
              </a:rPr>
              <a:t>tiêm</a:t>
            </a:r>
            <a:r>
              <a:rPr lang="en-US" sz="1800" dirty="0">
                <a:latin typeface="Times New Roman" pitchFamily="18" charset="0"/>
              </a:rPr>
              <a:t> </a:t>
            </a:r>
            <a:r>
              <a:rPr lang="en-US" sz="1800" dirty="0" err="1">
                <a:latin typeface="Times New Roman" pitchFamily="18" charset="0"/>
              </a:rPr>
              <a:t>với</a:t>
            </a:r>
            <a:r>
              <a:rPr lang="en-US" sz="1800" dirty="0">
                <a:latin typeface="Times New Roman" pitchFamily="18" charset="0"/>
              </a:rPr>
              <a:t> </a:t>
            </a:r>
          </a:p>
          <a:p>
            <a:pPr marL="495300" indent="-495300">
              <a:buFontTx/>
              <a:buNone/>
            </a:pPr>
            <a:r>
              <a:rPr lang="en-US" sz="1800" dirty="0">
                <a:latin typeface="Times New Roman" pitchFamily="18" charset="0"/>
              </a:rPr>
              <a:t>           </a:t>
            </a:r>
            <a:r>
              <a:rPr lang="en-US" sz="1800" dirty="0" err="1">
                <a:latin typeface="Times New Roman" pitchFamily="18" charset="0"/>
              </a:rPr>
              <a:t>bạn</a:t>
            </a:r>
            <a:r>
              <a:rPr lang="en-US" sz="1800" dirty="0">
                <a:latin typeface="Times New Roman" pitchFamily="18" charset="0"/>
              </a:rPr>
              <a:t> </a:t>
            </a:r>
            <a:r>
              <a:rPr lang="en-US" sz="1800" dirty="0" err="1">
                <a:latin typeface="Times New Roman" pitchFamily="18" charset="0"/>
              </a:rPr>
              <a:t>nghiện</a:t>
            </a:r>
            <a:r>
              <a:rPr lang="en-US" sz="1800" dirty="0">
                <a:latin typeface="Times New Roman" pitchFamily="18" charset="0"/>
              </a:rPr>
              <a:t> </a:t>
            </a:r>
            <a:r>
              <a:rPr lang="en-US" sz="1800" dirty="0" err="1">
                <a:latin typeface="Times New Roman" pitchFamily="18" charset="0"/>
              </a:rPr>
              <a:t>hoặc</a:t>
            </a:r>
            <a:r>
              <a:rPr lang="en-US" sz="1800" dirty="0">
                <a:latin typeface="Times New Roman" pitchFamily="18" charset="0"/>
              </a:rPr>
              <a:t> </a:t>
            </a:r>
            <a:r>
              <a:rPr lang="en-US" sz="1800" dirty="0" err="1">
                <a:latin typeface="Times New Roman" pitchFamily="18" charset="0"/>
              </a:rPr>
              <a:t>bơm</a:t>
            </a:r>
            <a:r>
              <a:rPr lang="en-US" sz="1800" dirty="0">
                <a:latin typeface="Times New Roman" pitchFamily="18" charset="0"/>
              </a:rPr>
              <a:t> </a:t>
            </a:r>
            <a:r>
              <a:rPr lang="en-US" sz="1800" dirty="0" err="1">
                <a:latin typeface="Times New Roman" pitchFamily="18" charset="0"/>
              </a:rPr>
              <a:t>kim</a:t>
            </a:r>
            <a:r>
              <a:rPr lang="en-US" sz="1800" dirty="0">
                <a:latin typeface="Times New Roman" pitchFamily="18" charset="0"/>
              </a:rPr>
              <a:t> </a:t>
            </a:r>
            <a:r>
              <a:rPr lang="en-US" sz="1800" dirty="0" err="1">
                <a:latin typeface="Times New Roman" pitchFamily="18" charset="0"/>
              </a:rPr>
              <a:t>tiêm</a:t>
            </a:r>
            <a:r>
              <a:rPr lang="en-US" sz="1800" dirty="0">
                <a:latin typeface="Times New Roman" pitchFamily="18" charset="0"/>
              </a:rPr>
              <a:t> </a:t>
            </a:r>
            <a:r>
              <a:rPr lang="en-US" sz="1800" dirty="0" err="1">
                <a:latin typeface="Times New Roman" pitchFamily="18" charset="0"/>
              </a:rPr>
              <a:t>tại</a:t>
            </a:r>
            <a:r>
              <a:rPr lang="en-US" sz="1800" dirty="0">
                <a:latin typeface="Times New Roman" pitchFamily="18" charset="0"/>
              </a:rPr>
              <a:t> </a:t>
            </a:r>
            <a:r>
              <a:rPr lang="en-US" sz="1800" dirty="0" err="1">
                <a:latin typeface="Times New Roman" pitchFamily="18" charset="0"/>
              </a:rPr>
              <a:t>tụ</a:t>
            </a:r>
            <a:r>
              <a:rPr lang="en-US" sz="1800" dirty="0">
                <a:latin typeface="Times New Roman" pitchFamily="18" charset="0"/>
              </a:rPr>
              <a:t> </a:t>
            </a:r>
            <a:r>
              <a:rPr lang="en-US" sz="1800" dirty="0" err="1">
                <a:latin typeface="Times New Roman" pitchFamily="18" charset="0"/>
              </a:rPr>
              <a:t>điểm</a:t>
            </a:r>
            <a:r>
              <a:rPr lang="en-US" sz="1800" dirty="0">
                <a:latin typeface="Times New Roman" pitchFamily="18" charset="0"/>
              </a:rPr>
              <a:t> </a:t>
            </a:r>
            <a:r>
              <a:rPr lang="en-US" sz="1800" dirty="0" err="1">
                <a:latin typeface="Times New Roman" pitchFamily="18" charset="0"/>
              </a:rPr>
              <a:t>bán</a:t>
            </a:r>
            <a:r>
              <a:rPr lang="en-US" sz="1800" dirty="0">
                <a:latin typeface="Times New Roman" pitchFamily="18" charset="0"/>
              </a:rPr>
              <a:t> </a:t>
            </a:r>
            <a:r>
              <a:rPr lang="en-US" sz="1800" dirty="0" err="1">
                <a:latin typeface="Times New Roman" pitchFamily="18" charset="0"/>
              </a:rPr>
              <a:t>thuốc</a:t>
            </a:r>
            <a:r>
              <a:rPr lang="en-US" sz="1800" dirty="0">
                <a:latin typeface="Times New Roman" pitchFamily="18" charset="0"/>
              </a:rPr>
              <a:t>.</a:t>
            </a:r>
            <a:endParaRPr lang="en-US" sz="1800" b="1" dirty="0">
              <a:latin typeface="Times New Roman" pitchFamily="18" charset="0"/>
            </a:endParaRPr>
          </a:p>
          <a:p>
            <a:pPr marL="495300" indent="-495300">
              <a:buFontTx/>
              <a:buNone/>
            </a:pPr>
            <a:r>
              <a:rPr lang="en-US" sz="1800" b="1" dirty="0">
                <a:latin typeface="Times New Roman" pitchFamily="18" charset="0"/>
              </a:rPr>
              <a:t>	3. </a:t>
            </a:r>
            <a:r>
              <a:rPr lang="en-US" sz="1800" b="1" dirty="0" err="1">
                <a:latin typeface="Times New Roman" pitchFamily="18" charset="0"/>
              </a:rPr>
              <a:t>Từ</a:t>
            </a:r>
            <a:r>
              <a:rPr lang="en-US" sz="1800" b="1" dirty="0">
                <a:latin typeface="Times New Roman" pitchFamily="18" charset="0"/>
              </a:rPr>
              <a:t> </a:t>
            </a:r>
            <a:r>
              <a:rPr lang="en-US" sz="1800" b="1" dirty="0" err="1">
                <a:latin typeface="Times New Roman" pitchFamily="18" charset="0"/>
              </a:rPr>
              <a:t>mẹ</a:t>
            </a:r>
            <a:r>
              <a:rPr lang="en-US" sz="1800" b="1" dirty="0">
                <a:latin typeface="Times New Roman" pitchFamily="18" charset="0"/>
              </a:rPr>
              <a:t> sang con:</a:t>
            </a:r>
            <a:endParaRPr lang="en-US" sz="1800" dirty="0">
              <a:latin typeface="Times New Roman" pitchFamily="18" charset="0"/>
            </a:endParaRPr>
          </a:p>
          <a:p>
            <a:pPr marL="495300" indent="-495300">
              <a:buFontTx/>
              <a:buNone/>
            </a:pPr>
            <a:r>
              <a:rPr lang="en-US" sz="1800" dirty="0">
                <a:latin typeface="Times New Roman" pitchFamily="18" charset="0"/>
              </a:rPr>
              <a:t>	- </a:t>
            </a:r>
            <a:r>
              <a:rPr lang="en-US" sz="1800" dirty="0" err="1">
                <a:latin typeface="Times New Roman" pitchFamily="18" charset="0"/>
              </a:rPr>
              <a:t>Tỷ</a:t>
            </a:r>
            <a:r>
              <a:rPr lang="en-US" sz="1800" dirty="0">
                <a:latin typeface="Times New Roman" pitchFamily="18" charset="0"/>
              </a:rPr>
              <a:t> </a:t>
            </a:r>
            <a:r>
              <a:rPr lang="en-US" sz="1800" dirty="0" err="1">
                <a:latin typeface="Times New Roman" pitchFamily="18" charset="0"/>
              </a:rPr>
              <a:t>lệ</a:t>
            </a:r>
            <a:r>
              <a:rPr lang="en-US" sz="1800" dirty="0">
                <a:latin typeface="Times New Roman" pitchFamily="18" charset="0"/>
              </a:rPr>
              <a:t> </a:t>
            </a:r>
            <a:r>
              <a:rPr lang="en-US" sz="1800" dirty="0" err="1">
                <a:latin typeface="Times New Roman" pitchFamily="18" charset="0"/>
              </a:rPr>
              <a:t>trẻ</a:t>
            </a:r>
            <a:r>
              <a:rPr lang="en-US" sz="1800" dirty="0">
                <a:latin typeface="Times New Roman" pitchFamily="18" charset="0"/>
              </a:rPr>
              <a:t> </a:t>
            </a:r>
            <a:r>
              <a:rPr lang="en-US" sz="1800" dirty="0" err="1">
                <a:latin typeface="Times New Roman" pitchFamily="18" charset="0"/>
              </a:rPr>
              <a:t>em</a:t>
            </a:r>
            <a:r>
              <a:rPr lang="en-US" sz="1800" dirty="0">
                <a:latin typeface="Times New Roman" pitchFamily="18" charset="0"/>
              </a:rPr>
              <a:t> </a:t>
            </a:r>
            <a:r>
              <a:rPr lang="en-US" sz="1800" dirty="0" err="1">
                <a:latin typeface="Times New Roman" pitchFamily="18" charset="0"/>
              </a:rPr>
              <a:t>sinh</a:t>
            </a:r>
            <a:r>
              <a:rPr lang="en-US" sz="1800" dirty="0">
                <a:latin typeface="Times New Roman" pitchFamily="18" charset="0"/>
              </a:rPr>
              <a:t> </a:t>
            </a:r>
            <a:r>
              <a:rPr lang="en-US" sz="1800" dirty="0" err="1">
                <a:latin typeface="Times New Roman" pitchFamily="18" charset="0"/>
              </a:rPr>
              <a:t>ra</a:t>
            </a:r>
            <a:r>
              <a:rPr lang="en-US" sz="1800" dirty="0">
                <a:latin typeface="Times New Roman" pitchFamily="18" charset="0"/>
              </a:rPr>
              <a:t> </a:t>
            </a:r>
            <a:r>
              <a:rPr lang="en-US" sz="1800" dirty="0" err="1">
                <a:latin typeface="Times New Roman" pitchFamily="18" charset="0"/>
              </a:rPr>
              <a:t>bị</a:t>
            </a:r>
            <a:r>
              <a:rPr lang="en-US" sz="1800" dirty="0">
                <a:latin typeface="Times New Roman" pitchFamily="18" charset="0"/>
              </a:rPr>
              <a:t> </a:t>
            </a:r>
            <a:r>
              <a:rPr lang="en-US" sz="1800" dirty="0" err="1">
                <a:latin typeface="Times New Roman" pitchFamily="18" charset="0"/>
              </a:rPr>
              <a:t>nhiễm</a:t>
            </a:r>
            <a:r>
              <a:rPr lang="en-US" sz="1800" dirty="0">
                <a:latin typeface="Times New Roman" pitchFamily="18" charset="0"/>
              </a:rPr>
              <a:t> HIV </a:t>
            </a:r>
            <a:r>
              <a:rPr lang="en-US" sz="1800" dirty="0" err="1">
                <a:latin typeface="Times New Roman" pitchFamily="18" charset="0"/>
              </a:rPr>
              <a:t>từ</a:t>
            </a:r>
            <a:r>
              <a:rPr lang="en-US" sz="1800" dirty="0">
                <a:latin typeface="Times New Roman" pitchFamily="18" charset="0"/>
              </a:rPr>
              <a:t> </a:t>
            </a:r>
            <a:r>
              <a:rPr lang="en-US" sz="1800" dirty="0" err="1">
                <a:latin typeface="Times New Roman" pitchFamily="18" charset="0"/>
              </a:rPr>
              <a:t>những</a:t>
            </a:r>
            <a:r>
              <a:rPr lang="en-US" sz="1800" dirty="0">
                <a:latin typeface="Times New Roman" pitchFamily="18" charset="0"/>
              </a:rPr>
              <a:t> </a:t>
            </a:r>
            <a:r>
              <a:rPr lang="en-US" sz="1800" dirty="0" err="1">
                <a:latin typeface="Times New Roman" pitchFamily="18" charset="0"/>
              </a:rPr>
              <a:t>người</a:t>
            </a:r>
            <a:r>
              <a:rPr lang="en-US" sz="1800" dirty="0">
                <a:latin typeface="Times New Roman" pitchFamily="18" charset="0"/>
              </a:rPr>
              <a:t> </a:t>
            </a:r>
            <a:r>
              <a:rPr lang="en-US" sz="1800" dirty="0" err="1">
                <a:latin typeface="Times New Roman" pitchFamily="18" charset="0"/>
              </a:rPr>
              <a:t>mẹ</a:t>
            </a:r>
            <a:r>
              <a:rPr lang="en-US" sz="1800" dirty="0">
                <a:latin typeface="Times New Roman" pitchFamily="18" charset="0"/>
              </a:rPr>
              <a:t> </a:t>
            </a:r>
            <a:r>
              <a:rPr lang="en-US" sz="1800" dirty="0" err="1">
                <a:latin typeface="Times New Roman" pitchFamily="18" charset="0"/>
              </a:rPr>
              <a:t>bị</a:t>
            </a:r>
            <a:r>
              <a:rPr lang="en-US" sz="1800" dirty="0">
                <a:latin typeface="Times New Roman" pitchFamily="18" charset="0"/>
              </a:rPr>
              <a:t> </a:t>
            </a:r>
            <a:r>
              <a:rPr lang="en-US" sz="1800" dirty="0" err="1">
                <a:latin typeface="Times New Roman" pitchFamily="18" charset="0"/>
              </a:rPr>
              <a:t>nhiễm</a:t>
            </a:r>
            <a:r>
              <a:rPr lang="en-US" sz="1800" dirty="0">
                <a:latin typeface="Times New Roman" pitchFamily="18" charset="0"/>
              </a:rPr>
              <a:t> HIV </a:t>
            </a:r>
            <a:r>
              <a:rPr lang="en-US" sz="1800" dirty="0" err="1">
                <a:latin typeface="Times New Roman" pitchFamily="18" charset="0"/>
              </a:rPr>
              <a:t>là</a:t>
            </a:r>
            <a:r>
              <a:rPr lang="en-US" sz="1800" dirty="0">
                <a:latin typeface="Times New Roman" pitchFamily="18" charset="0"/>
              </a:rPr>
              <a:t> </a:t>
            </a:r>
          </a:p>
          <a:p>
            <a:pPr marL="495300" indent="-495300">
              <a:buFontTx/>
              <a:buNone/>
            </a:pPr>
            <a:r>
              <a:rPr lang="en-US" sz="1800" dirty="0">
                <a:latin typeface="Times New Roman" pitchFamily="18" charset="0"/>
              </a:rPr>
              <a:t>           25-30%. HIV </a:t>
            </a:r>
            <a:r>
              <a:rPr lang="en-US" sz="1800" dirty="0" err="1">
                <a:latin typeface="Times New Roman" pitchFamily="18" charset="0"/>
              </a:rPr>
              <a:t>có</a:t>
            </a:r>
            <a:r>
              <a:rPr lang="en-US" sz="1800" dirty="0">
                <a:latin typeface="Times New Roman" pitchFamily="18" charset="0"/>
              </a:rPr>
              <a:t> </a:t>
            </a:r>
            <a:r>
              <a:rPr lang="en-US" sz="1800" dirty="0" err="1">
                <a:latin typeface="Times New Roman" pitchFamily="18" charset="0"/>
              </a:rPr>
              <a:t>thể</a:t>
            </a:r>
            <a:r>
              <a:rPr lang="en-US" sz="1800" dirty="0">
                <a:latin typeface="Times New Roman" pitchFamily="18" charset="0"/>
              </a:rPr>
              <a:t> </a:t>
            </a:r>
            <a:r>
              <a:rPr lang="en-US" sz="1800" dirty="0" err="1">
                <a:latin typeface="Times New Roman" pitchFamily="18" charset="0"/>
              </a:rPr>
              <a:t>lây</a:t>
            </a:r>
            <a:r>
              <a:rPr lang="en-US" sz="1800" dirty="0">
                <a:latin typeface="Times New Roman" pitchFamily="18" charset="0"/>
              </a:rPr>
              <a:t> </a:t>
            </a:r>
            <a:r>
              <a:rPr lang="en-US" sz="1800" dirty="0" err="1">
                <a:latin typeface="Times New Roman" pitchFamily="18" charset="0"/>
              </a:rPr>
              <a:t>từ</a:t>
            </a:r>
            <a:r>
              <a:rPr lang="en-US" sz="1800" dirty="0">
                <a:latin typeface="Times New Roman" pitchFamily="18" charset="0"/>
              </a:rPr>
              <a:t> </a:t>
            </a:r>
            <a:r>
              <a:rPr lang="en-US" sz="1800" dirty="0" err="1">
                <a:latin typeface="Times New Roman" pitchFamily="18" charset="0"/>
              </a:rPr>
              <a:t>mẹ</a:t>
            </a:r>
            <a:r>
              <a:rPr lang="en-US" sz="1800" dirty="0">
                <a:latin typeface="Times New Roman" pitchFamily="18" charset="0"/>
              </a:rPr>
              <a:t> sang </a:t>
            </a:r>
            <a:r>
              <a:rPr lang="en-US" sz="1800" dirty="0" err="1">
                <a:latin typeface="Times New Roman" pitchFamily="18" charset="0"/>
              </a:rPr>
              <a:t>bé</a:t>
            </a:r>
            <a:r>
              <a:rPr lang="en-US" sz="1800" dirty="0">
                <a:latin typeface="Times New Roman" pitchFamily="18" charset="0"/>
              </a:rPr>
              <a:t> qua </a:t>
            </a:r>
            <a:r>
              <a:rPr lang="en-US" sz="1800" dirty="0" err="1">
                <a:latin typeface="Times New Roman" pitchFamily="18" charset="0"/>
              </a:rPr>
              <a:t>nhau</a:t>
            </a:r>
            <a:r>
              <a:rPr lang="en-US" sz="1800" dirty="0">
                <a:latin typeface="Times New Roman" pitchFamily="18" charset="0"/>
              </a:rPr>
              <a:t> </a:t>
            </a:r>
            <a:r>
              <a:rPr lang="en-US" sz="1800" dirty="0" err="1">
                <a:latin typeface="Times New Roman" pitchFamily="18" charset="0"/>
              </a:rPr>
              <a:t>thai</a:t>
            </a:r>
            <a:r>
              <a:rPr lang="en-US" sz="1800" dirty="0">
                <a:latin typeface="Times New Roman" pitchFamily="18" charset="0"/>
              </a:rPr>
              <a:t> </a:t>
            </a:r>
            <a:r>
              <a:rPr lang="en-US" sz="1800" dirty="0" err="1">
                <a:latin typeface="Times New Roman" pitchFamily="18" charset="0"/>
              </a:rPr>
              <a:t>khi</a:t>
            </a:r>
            <a:r>
              <a:rPr lang="en-US" sz="1800" dirty="0">
                <a:latin typeface="Times New Roman" pitchFamily="18" charset="0"/>
              </a:rPr>
              <a:t> </a:t>
            </a:r>
            <a:r>
              <a:rPr lang="en-US" sz="1800" dirty="0" err="1">
                <a:latin typeface="Times New Roman" pitchFamily="18" charset="0"/>
              </a:rPr>
              <a:t>bé</a:t>
            </a:r>
            <a:r>
              <a:rPr lang="en-US" sz="1800" dirty="0">
                <a:latin typeface="Times New Roman" pitchFamily="18" charset="0"/>
              </a:rPr>
              <a:t> </a:t>
            </a:r>
            <a:r>
              <a:rPr lang="en-US" sz="1800" dirty="0" err="1">
                <a:latin typeface="Times New Roman" pitchFamily="18" charset="0"/>
              </a:rPr>
              <a:t>trong</a:t>
            </a:r>
            <a:r>
              <a:rPr lang="en-US" sz="1800" dirty="0">
                <a:latin typeface="Times New Roman" pitchFamily="18" charset="0"/>
              </a:rPr>
              <a:t> </a:t>
            </a:r>
            <a:r>
              <a:rPr lang="en-US" sz="1800" dirty="0" err="1">
                <a:latin typeface="Times New Roman" pitchFamily="18" charset="0"/>
              </a:rPr>
              <a:t>bụng</a:t>
            </a:r>
            <a:r>
              <a:rPr lang="en-US" sz="1800" dirty="0">
                <a:latin typeface="Times New Roman" pitchFamily="18" charset="0"/>
              </a:rPr>
              <a:t> </a:t>
            </a:r>
          </a:p>
          <a:p>
            <a:pPr marL="495300" indent="-495300">
              <a:buFontTx/>
              <a:buNone/>
            </a:pPr>
            <a:r>
              <a:rPr lang="en-US" sz="1800" dirty="0">
                <a:latin typeface="Times New Roman" pitchFamily="18" charset="0"/>
              </a:rPr>
              <a:t>           </a:t>
            </a:r>
            <a:r>
              <a:rPr lang="en-US" sz="1800" dirty="0" err="1">
                <a:latin typeface="Times New Roman" pitchFamily="18" charset="0"/>
              </a:rPr>
              <a:t>mẹ</a:t>
            </a:r>
            <a:r>
              <a:rPr lang="en-US" sz="1800" dirty="0">
                <a:latin typeface="Times New Roman" pitchFamily="18" charset="0"/>
              </a:rPr>
              <a:t>, qua </a:t>
            </a:r>
            <a:r>
              <a:rPr lang="en-US" sz="1800" dirty="0" err="1">
                <a:latin typeface="Times New Roman" pitchFamily="18" charset="0"/>
              </a:rPr>
              <a:t>máu</a:t>
            </a:r>
            <a:r>
              <a:rPr lang="en-US" sz="1800" dirty="0">
                <a:latin typeface="Times New Roman" pitchFamily="18" charset="0"/>
              </a:rPr>
              <a:t> </a:t>
            </a:r>
            <a:r>
              <a:rPr lang="en-US" sz="1800" dirty="0" err="1">
                <a:latin typeface="Times New Roman" pitchFamily="18" charset="0"/>
              </a:rPr>
              <a:t>và</a:t>
            </a:r>
            <a:r>
              <a:rPr lang="en-US" sz="1800" dirty="0">
                <a:latin typeface="Times New Roman" pitchFamily="18" charset="0"/>
              </a:rPr>
              <a:t> </a:t>
            </a:r>
            <a:r>
              <a:rPr lang="en-US" sz="1800" dirty="0" err="1">
                <a:latin typeface="Times New Roman" pitchFamily="18" charset="0"/>
              </a:rPr>
              <a:t>chất</a:t>
            </a:r>
            <a:r>
              <a:rPr lang="en-US" sz="1800" dirty="0">
                <a:latin typeface="Times New Roman" pitchFamily="18" charset="0"/>
              </a:rPr>
              <a:t> </a:t>
            </a:r>
            <a:r>
              <a:rPr lang="en-US" sz="1800" dirty="0" err="1">
                <a:latin typeface="Times New Roman" pitchFamily="18" charset="0"/>
              </a:rPr>
              <a:t>dịch</a:t>
            </a:r>
            <a:r>
              <a:rPr lang="en-US" sz="1800" dirty="0">
                <a:latin typeface="Times New Roman" pitchFamily="18" charset="0"/>
              </a:rPr>
              <a:t> </a:t>
            </a:r>
            <a:r>
              <a:rPr lang="en-US" sz="1800" dirty="0" err="1">
                <a:latin typeface="Times New Roman" pitchFamily="18" charset="0"/>
              </a:rPr>
              <a:t>của</a:t>
            </a:r>
            <a:r>
              <a:rPr lang="en-US" sz="1800" dirty="0">
                <a:latin typeface="Times New Roman" pitchFamily="18" charset="0"/>
              </a:rPr>
              <a:t> </a:t>
            </a:r>
            <a:r>
              <a:rPr lang="en-US" sz="1800" dirty="0" err="1">
                <a:latin typeface="Times New Roman" pitchFamily="18" charset="0"/>
              </a:rPr>
              <a:t>mẹ</a:t>
            </a:r>
            <a:r>
              <a:rPr lang="en-US" sz="1800" dirty="0">
                <a:latin typeface="Times New Roman" pitchFamily="18" charset="0"/>
              </a:rPr>
              <a:t> </a:t>
            </a:r>
            <a:r>
              <a:rPr lang="en-US" sz="1800" dirty="0" err="1">
                <a:latin typeface="Times New Roman" pitchFamily="18" charset="0"/>
              </a:rPr>
              <a:t>khi</a:t>
            </a:r>
            <a:r>
              <a:rPr lang="en-US" sz="1800" dirty="0">
                <a:latin typeface="Times New Roman" pitchFamily="18" charset="0"/>
              </a:rPr>
              <a:t> </a:t>
            </a:r>
            <a:r>
              <a:rPr lang="en-US" sz="1800" dirty="0" err="1">
                <a:latin typeface="Times New Roman" pitchFamily="18" charset="0"/>
              </a:rPr>
              <a:t>sinh</a:t>
            </a:r>
            <a:r>
              <a:rPr lang="en-US" sz="1800" dirty="0">
                <a:latin typeface="Times New Roman" pitchFamily="18" charset="0"/>
              </a:rPr>
              <a:t> </a:t>
            </a:r>
            <a:r>
              <a:rPr lang="en-US" sz="1800" dirty="0" err="1">
                <a:latin typeface="Times New Roman" pitchFamily="18" charset="0"/>
              </a:rPr>
              <a:t>hoặc</a:t>
            </a:r>
            <a:r>
              <a:rPr lang="en-US" sz="1800" dirty="0">
                <a:latin typeface="Times New Roman" pitchFamily="18" charset="0"/>
              </a:rPr>
              <a:t> qua </a:t>
            </a:r>
            <a:r>
              <a:rPr lang="en-US" sz="1800" dirty="0" err="1">
                <a:latin typeface="Times New Roman" pitchFamily="18" charset="0"/>
              </a:rPr>
              <a:t>sữa</a:t>
            </a:r>
            <a:r>
              <a:rPr lang="en-US" sz="1800" dirty="0">
                <a:latin typeface="Times New Roman" pitchFamily="18" charset="0"/>
              </a:rPr>
              <a:t> </a:t>
            </a:r>
            <a:r>
              <a:rPr lang="en-US" sz="1800" dirty="0" err="1">
                <a:latin typeface="Times New Roman" pitchFamily="18" charset="0"/>
              </a:rPr>
              <a:t>mẹ</a:t>
            </a:r>
            <a:r>
              <a:rPr lang="en-US" sz="1800" dirty="0">
                <a:latin typeface="Times New Roman" pitchFamily="18" charset="0"/>
              </a:rPr>
              <a:t> </a:t>
            </a:r>
            <a:r>
              <a:rPr lang="en-US" sz="1800" dirty="0" err="1">
                <a:latin typeface="Times New Roman" pitchFamily="18" charset="0"/>
              </a:rPr>
              <a:t>khi</a:t>
            </a:r>
            <a:r>
              <a:rPr lang="en-US" sz="1800" dirty="0">
                <a:latin typeface="Times New Roman" pitchFamily="18" charset="0"/>
              </a:rPr>
              <a:t> </a:t>
            </a:r>
            <a:r>
              <a:rPr lang="en-US" sz="1800" dirty="0" err="1">
                <a:latin typeface="Times New Roman" pitchFamily="18" charset="0"/>
              </a:rPr>
              <a:t>mẹ</a:t>
            </a:r>
            <a:r>
              <a:rPr lang="en-US" sz="1800" dirty="0">
                <a:latin typeface="Times New Roman" pitchFamily="18" charset="0"/>
              </a:rPr>
              <a:t> </a:t>
            </a:r>
            <a:r>
              <a:rPr lang="en-US" sz="1800" dirty="0" err="1">
                <a:latin typeface="Times New Roman" pitchFamily="18" charset="0"/>
              </a:rPr>
              <a:t>cho</a:t>
            </a:r>
            <a:r>
              <a:rPr lang="en-US" sz="1800" dirty="0">
                <a:latin typeface="Times New Roman" pitchFamily="18" charset="0"/>
              </a:rPr>
              <a:t> </a:t>
            </a:r>
          </a:p>
          <a:p>
            <a:pPr marL="495300" indent="-495300">
              <a:buFontTx/>
              <a:buNone/>
            </a:pPr>
            <a:r>
              <a:rPr lang="en-US" sz="1800" dirty="0">
                <a:latin typeface="Times New Roman" pitchFamily="18" charset="0"/>
              </a:rPr>
              <a:t>           con </a:t>
            </a:r>
            <a:r>
              <a:rPr lang="en-US" sz="1800" dirty="0" err="1">
                <a:latin typeface="Times New Roman" pitchFamily="18" charset="0"/>
              </a:rPr>
              <a:t>bú</a:t>
            </a:r>
            <a:r>
              <a:rPr lang="en-US" sz="1800" dirty="0">
                <a:latin typeface="Times New Roman" pitchFamily="18" charset="0"/>
              </a:rPr>
              <a:t>. </a:t>
            </a:r>
            <a:r>
              <a:rPr lang="en-US" sz="1800" dirty="0" err="1">
                <a:latin typeface="Times New Roman" pitchFamily="18" charset="0"/>
              </a:rPr>
              <a:t>Trẻ</a:t>
            </a:r>
            <a:r>
              <a:rPr lang="en-US" sz="1800" dirty="0">
                <a:latin typeface="Times New Roman" pitchFamily="18" charset="0"/>
              </a:rPr>
              <a:t> </a:t>
            </a:r>
            <a:r>
              <a:rPr lang="en-US" sz="1800" dirty="0" err="1">
                <a:latin typeface="Times New Roman" pitchFamily="18" charset="0"/>
              </a:rPr>
              <a:t>sơ</a:t>
            </a:r>
            <a:r>
              <a:rPr lang="en-US" sz="1800" dirty="0">
                <a:latin typeface="Times New Roman" pitchFamily="18" charset="0"/>
              </a:rPr>
              <a:t> </a:t>
            </a:r>
            <a:r>
              <a:rPr lang="en-US" sz="1800" dirty="0" err="1">
                <a:latin typeface="Times New Roman" pitchFamily="18" charset="0"/>
              </a:rPr>
              <a:t>sinh</a:t>
            </a:r>
            <a:r>
              <a:rPr lang="en-US" sz="1800" dirty="0">
                <a:latin typeface="Times New Roman" pitchFamily="18" charset="0"/>
              </a:rPr>
              <a:t> </a:t>
            </a:r>
            <a:r>
              <a:rPr lang="en-US" sz="1800" dirty="0" err="1">
                <a:latin typeface="Times New Roman" pitchFamily="18" charset="0"/>
              </a:rPr>
              <a:t>nhiễm</a:t>
            </a:r>
            <a:r>
              <a:rPr lang="en-US" sz="1800" dirty="0">
                <a:latin typeface="Times New Roman" pitchFamily="18" charset="0"/>
              </a:rPr>
              <a:t> HIV </a:t>
            </a:r>
            <a:r>
              <a:rPr lang="en-US" sz="1800" dirty="0" err="1">
                <a:latin typeface="Times New Roman" pitchFamily="18" charset="0"/>
              </a:rPr>
              <a:t>thường</a:t>
            </a:r>
            <a:r>
              <a:rPr lang="en-US" sz="1800" dirty="0">
                <a:latin typeface="Times New Roman" pitchFamily="18" charset="0"/>
              </a:rPr>
              <a:t> </a:t>
            </a:r>
            <a:r>
              <a:rPr lang="en-US" sz="1800" dirty="0" err="1">
                <a:latin typeface="Times New Roman" pitchFamily="18" charset="0"/>
              </a:rPr>
              <a:t>không</a:t>
            </a:r>
            <a:r>
              <a:rPr lang="en-US" sz="1800" dirty="0">
                <a:latin typeface="Times New Roman" pitchFamily="18" charset="0"/>
              </a:rPr>
              <a:t> </a:t>
            </a:r>
            <a:r>
              <a:rPr lang="en-US" sz="1800" dirty="0" err="1">
                <a:latin typeface="Times New Roman" pitchFamily="18" charset="0"/>
              </a:rPr>
              <a:t>sống</a:t>
            </a:r>
            <a:r>
              <a:rPr lang="en-US" sz="1800" dirty="0">
                <a:latin typeface="Times New Roman" pitchFamily="18" charset="0"/>
              </a:rPr>
              <a:t> </a:t>
            </a:r>
            <a:r>
              <a:rPr lang="en-US" sz="1800" dirty="0" err="1">
                <a:latin typeface="Times New Roman" pitchFamily="18" charset="0"/>
              </a:rPr>
              <a:t>quá</a:t>
            </a:r>
            <a:r>
              <a:rPr lang="en-US" sz="1800" dirty="0">
                <a:latin typeface="Times New Roman" pitchFamily="18" charset="0"/>
              </a:rPr>
              <a:t> 3 </a:t>
            </a:r>
            <a:r>
              <a:rPr lang="en-US" sz="1800" dirty="0" err="1">
                <a:latin typeface="Times New Roman" pitchFamily="18" charset="0"/>
              </a:rPr>
              <a:t>năm</a:t>
            </a:r>
            <a:r>
              <a:rPr lang="en-US" sz="1800" dirty="0">
                <a:latin typeface="Times New Roman" pitchFamily="18" charset="0"/>
              </a:rPr>
              <a:t>.</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3" name="Rectangle 3"/>
          <p:cNvSpPr>
            <a:spLocks noGrp="1" noChangeArrowheads="1"/>
          </p:cNvSpPr>
          <p:nvPr>
            <p:ph type="body" idx="1"/>
          </p:nvPr>
        </p:nvSpPr>
        <p:spPr>
          <a:xfrm>
            <a:off x="563563" y="152400"/>
            <a:ext cx="7391400" cy="4724400"/>
          </a:xfrm>
        </p:spPr>
        <p:txBody>
          <a:bodyPr/>
          <a:lstStyle/>
          <a:p>
            <a:pPr>
              <a:lnSpc>
                <a:spcPct val="120000"/>
              </a:lnSpc>
              <a:buFontTx/>
              <a:buNone/>
            </a:pPr>
            <a:r>
              <a:rPr lang="en-US" sz="1200" b="1" dirty="0">
                <a:latin typeface="Times New Roman" pitchFamily="18" charset="0"/>
              </a:rPr>
              <a:t>	</a:t>
            </a:r>
            <a:r>
              <a:rPr lang="en-US" sz="1800" b="1" dirty="0">
                <a:latin typeface="Times New Roman" pitchFamily="18" charset="0"/>
              </a:rPr>
              <a:t>IV. CÁCH PHÒNG, TRÁNH:</a:t>
            </a:r>
            <a:endParaRPr lang="en-US" sz="1800" dirty="0">
              <a:latin typeface="Times New Roman" pitchFamily="18" charset="0"/>
            </a:endParaRPr>
          </a:p>
          <a:p>
            <a:pPr>
              <a:buFontTx/>
              <a:buNone/>
            </a:pPr>
            <a:r>
              <a:rPr lang="en-US" sz="1800" dirty="0">
                <a:latin typeface="Times New Roman" pitchFamily="18" charset="0"/>
              </a:rPr>
              <a:t>	       </a:t>
            </a:r>
            <a:r>
              <a:rPr lang="en-US" sz="1800" dirty="0" err="1">
                <a:latin typeface="Times New Roman" pitchFamily="18" charset="0"/>
              </a:rPr>
              <a:t>Dựa</a:t>
            </a:r>
            <a:r>
              <a:rPr lang="en-US" sz="1800" dirty="0">
                <a:latin typeface="Times New Roman" pitchFamily="18" charset="0"/>
              </a:rPr>
              <a:t> </a:t>
            </a:r>
            <a:r>
              <a:rPr lang="en-US" sz="1800" dirty="0" err="1">
                <a:latin typeface="Times New Roman" pitchFamily="18" charset="0"/>
              </a:rPr>
              <a:t>vào</a:t>
            </a:r>
            <a:r>
              <a:rPr lang="en-US" sz="1800" dirty="0">
                <a:latin typeface="Times New Roman" pitchFamily="18" charset="0"/>
              </a:rPr>
              <a:t> </a:t>
            </a:r>
            <a:r>
              <a:rPr lang="en-US" sz="1800" dirty="0" err="1">
                <a:latin typeface="Times New Roman" pitchFamily="18" charset="0"/>
              </a:rPr>
              <a:t>đường</a:t>
            </a:r>
            <a:r>
              <a:rPr lang="en-US" sz="1800" dirty="0">
                <a:latin typeface="Times New Roman" pitchFamily="18" charset="0"/>
              </a:rPr>
              <a:t> </a:t>
            </a:r>
            <a:r>
              <a:rPr lang="en-US" sz="1800" dirty="0" err="1">
                <a:latin typeface="Times New Roman" pitchFamily="18" charset="0"/>
              </a:rPr>
              <a:t>lây</a:t>
            </a:r>
            <a:r>
              <a:rPr lang="en-US" sz="1800" dirty="0">
                <a:latin typeface="Times New Roman" pitchFamily="18" charset="0"/>
              </a:rPr>
              <a:t> </a:t>
            </a:r>
            <a:r>
              <a:rPr lang="en-US" sz="1800" dirty="0" err="1">
                <a:latin typeface="Times New Roman" pitchFamily="18" charset="0"/>
              </a:rPr>
              <a:t>nhiễm</a:t>
            </a:r>
            <a:r>
              <a:rPr lang="en-US" sz="1800" dirty="0">
                <a:latin typeface="Times New Roman" pitchFamily="18" charset="0"/>
              </a:rPr>
              <a:t> HIV, </a:t>
            </a:r>
            <a:r>
              <a:rPr lang="en-US" sz="1800" dirty="0" err="1">
                <a:latin typeface="Times New Roman" pitchFamily="18" charset="0"/>
              </a:rPr>
              <a:t>có</a:t>
            </a:r>
            <a:r>
              <a:rPr lang="en-US" sz="1800" dirty="0">
                <a:latin typeface="Times New Roman" pitchFamily="18" charset="0"/>
              </a:rPr>
              <a:t> </a:t>
            </a:r>
            <a:r>
              <a:rPr lang="en-US" sz="1800" dirty="0" err="1">
                <a:latin typeface="Times New Roman" pitchFamily="18" charset="0"/>
              </a:rPr>
              <a:t>các</a:t>
            </a:r>
            <a:r>
              <a:rPr lang="en-US" sz="1800" dirty="0">
                <a:latin typeface="Times New Roman" pitchFamily="18" charset="0"/>
              </a:rPr>
              <a:t> </a:t>
            </a:r>
            <a:r>
              <a:rPr lang="en-US" sz="1800" dirty="0" err="1">
                <a:latin typeface="Times New Roman" pitchFamily="18" charset="0"/>
              </a:rPr>
              <a:t>biện</a:t>
            </a:r>
            <a:r>
              <a:rPr lang="en-US" sz="1800" dirty="0">
                <a:latin typeface="Times New Roman" pitchFamily="18" charset="0"/>
              </a:rPr>
              <a:t> </a:t>
            </a:r>
            <a:r>
              <a:rPr lang="en-US" sz="1800" dirty="0" err="1">
                <a:latin typeface="Times New Roman" pitchFamily="18" charset="0"/>
              </a:rPr>
              <a:t>pháp</a:t>
            </a:r>
            <a:r>
              <a:rPr lang="en-US" sz="1800" dirty="0">
                <a:latin typeface="Times New Roman" pitchFamily="18" charset="0"/>
              </a:rPr>
              <a:t> </a:t>
            </a:r>
            <a:r>
              <a:rPr lang="en-US" sz="1800" dirty="0" err="1">
                <a:latin typeface="Times New Roman" pitchFamily="18" charset="0"/>
              </a:rPr>
              <a:t>phòng</a:t>
            </a:r>
            <a:r>
              <a:rPr lang="en-US" sz="1800" dirty="0">
                <a:latin typeface="Times New Roman" pitchFamily="18" charset="0"/>
              </a:rPr>
              <a:t> </a:t>
            </a:r>
            <a:r>
              <a:rPr lang="en-US" sz="1800" dirty="0" err="1">
                <a:latin typeface="Times New Roman" pitchFamily="18" charset="0"/>
              </a:rPr>
              <a:t>sau</a:t>
            </a:r>
            <a:r>
              <a:rPr lang="en-US" sz="1800" dirty="0">
                <a:latin typeface="Times New Roman" pitchFamily="18" charset="0"/>
              </a:rPr>
              <a:t>:</a:t>
            </a:r>
            <a:endParaRPr lang="en-US" sz="1800" i="1" dirty="0">
              <a:latin typeface="Times New Roman" pitchFamily="18" charset="0"/>
            </a:endParaRPr>
          </a:p>
          <a:p>
            <a:pPr>
              <a:buFontTx/>
              <a:buNone/>
            </a:pPr>
            <a:r>
              <a:rPr lang="en-US" sz="1800" i="1" dirty="0">
                <a:latin typeface="Times New Roman" pitchFamily="18" charset="0"/>
              </a:rPr>
              <a:t>	1. </a:t>
            </a:r>
            <a:r>
              <a:rPr lang="en-US" sz="1800" i="1" dirty="0" err="1">
                <a:latin typeface="Times New Roman" pitchFamily="18" charset="0"/>
              </a:rPr>
              <a:t>Phòng</a:t>
            </a:r>
            <a:r>
              <a:rPr lang="en-US" sz="1800" i="1" dirty="0">
                <a:latin typeface="Times New Roman" pitchFamily="18" charset="0"/>
              </a:rPr>
              <a:t> </a:t>
            </a:r>
            <a:r>
              <a:rPr lang="en-US" sz="1800" i="1" dirty="0" err="1">
                <a:latin typeface="Times New Roman" pitchFamily="18" charset="0"/>
              </a:rPr>
              <a:t>nhiễm</a:t>
            </a:r>
            <a:r>
              <a:rPr lang="en-US" sz="1800" i="1" dirty="0">
                <a:latin typeface="Times New Roman" pitchFamily="18" charset="0"/>
              </a:rPr>
              <a:t> HIV/AIDS </a:t>
            </a:r>
            <a:r>
              <a:rPr lang="en-US" sz="1800" i="1" dirty="0" err="1">
                <a:latin typeface="Times New Roman" pitchFamily="18" charset="0"/>
              </a:rPr>
              <a:t>lây</a:t>
            </a:r>
            <a:r>
              <a:rPr lang="en-US" sz="1800" i="1" dirty="0">
                <a:latin typeface="Times New Roman" pitchFamily="18" charset="0"/>
              </a:rPr>
              <a:t> qua </a:t>
            </a:r>
            <a:r>
              <a:rPr lang="en-US" sz="1800" i="1" dirty="0" err="1">
                <a:latin typeface="Times New Roman" pitchFamily="18" charset="0"/>
              </a:rPr>
              <a:t>đường</a:t>
            </a:r>
            <a:r>
              <a:rPr lang="en-US" sz="1800" i="1" dirty="0">
                <a:latin typeface="Times New Roman" pitchFamily="18" charset="0"/>
              </a:rPr>
              <a:t> </a:t>
            </a:r>
            <a:r>
              <a:rPr lang="en-US" sz="1800" i="1" dirty="0" err="1">
                <a:latin typeface="Times New Roman" pitchFamily="18" charset="0"/>
              </a:rPr>
              <a:t>tình</a:t>
            </a:r>
            <a:r>
              <a:rPr lang="en-US" sz="1800" i="1" dirty="0">
                <a:latin typeface="Times New Roman" pitchFamily="18" charset="0"/>
              </a:rPr>
              <a:t> </a:t>
            </a:r>
            <a:r>
              <a:rPr lang="en-US" sz="1800" i="1" dirty="0" err="1">
                <a:latin typeface="Times New Roman" pitchFamily="18" charset="0"/>
              </a:rPr>
              <a:t>dục</a:t>
            </a:r>
            <a:r>
              <a:rPr lang="en-US" sz="1800" i="1" dirty="0">
                <a:latin typeface="Times New Roman" pitchFamily="18" charset="0"/>
              </a:rPr>
              <a:t>:</a:t>
            </a:r>
            <a:endParaRPr lang="en-US" sz="1800" dirty="0">
              <a:latin typeface="Times New Roman" pitchFamily="18" charset="0"/>
            </a:endParaRPr>
          </a:p>
          <a:p>
            <a:pPr>
              <a:buFontTx/>
              <a:buNone/>
            </a:pPr>
            <a:r>
              <a:rPr lang="en-US" sz="1800" dirty="0">
                <a:latin typeface="Times New Roman" pitchFamily="18" charset="0"/>
              </a:rPr>
              <a:t>	    - </a:t>
            </a:r>
            <a:r>
              <a:rPr lang="en-US" sz="1800" dirty="0" err="1">
                <a:latin typeface="Times New Roman" pitchFamily="18" charset="0"/>
              </a:rPr>
              <a:t>Sống</a:t>
            </a:r>
            <a:r>
              <a:rPr lang="en-US" sz="1800" dirty="0">
                <a:latin typeface="Times New Roman" pitchFamily="18" charset="0"/>
              </a:rPr>
              <a:t> </a:t>
            </a:r>
            <a:r>
              <a:rPr lang="en-US" sz="1800" dirty="0" err="1">
                <a:latin typeface="Times New Roman" pitchFamily="18" charset="0"/>
              </a:rPr>
              <a:t>lành</a:t>
            </a:r>
            <a:r>
              <a:rPr lang="en-US" sz="1800" dirty="0">
                <a:latin typeface="Times New Roman" pitchFamily="18" charset="0"/>
              </a:rPr>
              <a:t> </a:t>
            </a:r>
            <a:r>
              <a:rPr lang="en-US" sz="1800" dirty="0" err="1">
                <a:latin typeface="Times New Roman" pitchFamily="18" charset="0"/>
              </a:rPr>
              <a:t>mạnh</a:t>
            </a:r>
            <a:r>
              <a:rPr lang="en-US" sz="1800" dirty="0">
                <a:latin typeface="Times New Roman" pitchFamily="18" charset="0"/>
              </a:rPr>
              <a:t>, </a:t>
            </a:r>
            <a:r>
              <a:rPr lang="en-US" sz="1800" dirty="0" err="1">
                <a:latin typeface="Times New Roman" pitchFamily="18" charset="0"/>
              </a:rPr>
              <a:t>chung</a:t>
            </a:r>
            <a:r>
              <a:rPr lang="en-US" sz="1800" dirty="0">
                <a:latin typeface="Times New Roman" pitchFamily="18" charset="0"/>
              </a:rPr>
              <a:t> </a:t>
            </a:r>
            <a:r>
              <a:rPr lang="en-US" sz="1800" dirty="0" err="1">
                <a:latin typeface="Times New Roman" pitchFamily="18" charset="0"/>
              </a:rPr>
              <a:t>thủy</a:t>
            </a:r>
            <a:r>
              <a:rPr lang="en-US" sz="1800" dirty="0">
                <a:latin typeface="Times New Roman" pitchFamily="18" charset="0"/>
              </a:rPr>
              <a:t> </a:t>
            </a:r>
            <a:r>
              <a:rPr lang="en-US" sz="1800" dirty="0" err="1">
                <a:latin typeface="Times New Roman" pitchFamily="18" charset="0"/>
              </a:rPr>
              <a:t>một</a:t>
            </a:r>
            <a:r>
              <a:rPr lang="en-US" sz="1800" dirty="0">
                <a:latin typeface="Times New Roman" pitchFamily="18" charset="0"/>
              </a:rPr>
              <a:t> </a:t>
            </a:r>
            <a:r>
              <a:rPr lang="en-US" sz="1800" dirty="0" err="1">
                <a:latin typeface="Times New Roman" pitchFamily="18" charset="0"/>
              </a:rPr>
              <a:t>vợ</a:t>
            </a:r>
            <a:r>
              <a:rPr lang="en-US" sz="1800" dirty="0">
                <a:latin typeface="Times New Roman" pitchFamily="18" charset="0"/>
              </a:rPr>
              <a:t> </a:t>
            </a:r>
            <a:r>
              <a:rPr lang="en-US" sz="1800" dirty="0" err="1">
                <a:latin typeface="Times New Roman" pitchFamily="18" charset="0"/>
              </a:rPr>
              <a:t>một</a:t>
            </a:r>
            <a:r>
              <a:rPr lang="en-US" sz="1800" dirty="0">
                <a:latin typeface="Times New Roman" pitchFamily="18" charset="0"/>
              </a:rPr>
              <a:t> </a:t>
            </a:r>
            <a:r>
              <a:rPr lang="en-US" sz="1800" dirty="0" err="1">
                <a:latin typeface="Times New Roman" pitchFamily="18" charset="0"/>
              </a:rPr>
              <a:t>chồng</a:t>
            </a:r>
            <a:r>
              <a:rPr lang="en-US" sz="1800" dirty="0">
                <a:latin typeface="Times New Roman" pitchFamily="18" charset="0"/>
              </a:rPr>
              <a:t> </a:t>
            </a:r>
            <a:r>
              <a:rPr lang="en-US" sz="1800" dirty="0" err="1">
                <a:latin typeface="Times New Roman" pitchFamily="18" charset="0"/>
              </a:rPr>
              <a:t>và</a:t>
            </a:r>
            <a:r>
              <a:rPr lang="en-US" sz="1800" dirty="0">
                <a:latin typeface="Times New Roman" pitchFamily="18" charset="0"/>
              </a:rPr>
              <a:t> </a:t>
            </a:r>
            <a:r>
              <a:rPr lang="en-US" sz="1800" dirty="0" err="1">
                <a:latin typeface="Times New Roman" pitchFamily="18" charset="0"/>
              </a:rPr>
              <a:t>cả</a:t>
            </a:r>
            <a:r>
              <a:rPr lang="en-US" sz="1800" dirty="0">
                <a:latin typeface="Times New Roman" pitchFamily="18" charset="0"/>
              </a:rPr>
              <a:t> </a:t>
            </a:r>
            <a:r>
              <a:rPr lang="en-US" sz="1800" dirty="0" err="1">
                <a:latin typeface="Times New Roman" pitchFamily="18" charset="0"/>
              </a:rPr>
              <a:t>hai</a:t>
            </a:r>
            <a:r>
              <a:rPr lang="en-US" sz="1800" dirty="0">
                <a:latin typeface="Times New Roman" pitchFamily="18" charset="0"/>
              </a:rPr>
              <a:t> </a:t>
            </a:r>
            <a:r>
              <a:rPr lang="en-US" sz="1800" dirty="0" err="1">
                <a:latin typeface="Times New Roman" pitchFamily="18" charset="0"/>
              </a:rPr>
              <a:t>người</a:t>
            </a:r>
            <a:r>
              <a:rPr lang="en-US" sz="1800" dirty="0">
                <a:latin typeface="Times New Roman" pitchFamily="18" charset="0"/>
              </a:rPr>
              <a:t> </a:t>
            </a:r>
            <a:r>
              <a:rPr lang="en-US" sz="1800" dirty="0" err="1">
                <a:latin typeface="Times New Roman" pitchFamily="18" charset="0"/>
              </a:rPr>
              <a:t>đều</a:t>
            </a:r>
            <a:r>
              <a:rPr lang="en-US" sz="1800" dirty="0">
                <a:latin typeface="Times New Roman" pitchFamily="18" charset="0"/>
              </a:rPr>
              <a:t>  </a:t>
            </a:r>
          </a:p>
          <a:p>
            <a:pPr>
              <a:buFontTx/>
              <a:buNone/>
            </a:pPr>
            <a:r>
              <a:rPr lang="en-US" sz="1800" dirty="0">
                <a:latin typeface="Times New Roman" pitchFamily="18" charset="0"/>
              </a:rPr>
              <a:t>           </a:t>
            </a:r>
            <a:r>
              <a:rPr lang="en-US" sz="1800" dirty="0" err="1">
                <a:latin typeface="Times New Roman" pitchFamily="18" charset="0"/>
              </a:rPr>
              <a:t>chưa</a:t>
            </a:r>
            <a:r>
              <a:rPr lang="en-US" sz="1800" dirty="0">
                <a:latin typeface="Times New Roman" pitchFamily="18" charset="0"/>
              </a:rPr>
              <a:t> </a:t>
            </a:r>
            <a:r>
              <a:rPr lang="en-US" sz="1800" dirty="0" err="1">
                <a:latin typeface="Times New Roman" pitchFamily="18" charset="0"/>
              </a:rPr>
              <a:t>bị</a:t>
            </a:r>
            <a:r>
              <a:rPr lang="en-US" sz="1800" dirty="0">
                <a:latin typeface="Times New Roman" pitchFamily="18" charset="0"/>
              </a:rPr>
              <a:t> </a:t>
            </a:r>
            <a:r>
              <a:rPr lang="en-US" sz="1800" dirty="0" err="1">
                <a:latin typeface="Times New Roman" pitchFamily="18" charset="0"/>
              </a:rPr>
              <a:t>nhiễm</a:t>
            </a:r>
            <a:r>
              <a:rPr lang="en-US" sz="1800" dirty="0">
                <a:latin typeface="Times New Roman" pitchFamily="18" charset="0"/>
              </a:rPr>
              <a:t> HIV. </a:t>
            </a:r>
            <a:r>
              <a:rPr lang="en-US" sz="1800" dirty="0" err="1">
                <a:latin typeface="Times New Roman" pitchFamily="18" charset="0"/>
              </a:rPr>
              <a:t>Không</a:t>
            </a:r>
            <a:r>
              <a:rPr lang="en-US" sz="1800" dirty="0">
                <a:latin typeface="Times New Roman" pitchFamily="18" charset="0"/>
              </a:rPr>
              <a:t> </a:t>
            </a:r>
            <a:r>
              <a:rPr lang="en-US" sz="1800" dirty="0" err="1">
                <a:latin typeface="Times New Roman" pitchFamily="18" charset="0"/>
              </a:rPr>
              <a:t>quan</a:t>
            </a:r>
            <a:r>
              <a:rPr lang="en-US" sz="1800" dirty="0">
                <a:latin typeface="Times New Roman" pitchFamily="18" charset="0"/>
              </a:rPr>
              <a:t> </a:t>
            </a:r>
            <a:r>
              <a:rPr lang="en-US" sz="1800" dirty="0" err="1">
                <a:latin typeface="Times New Roman" pitchFamily="18" charset="0"/>
              </a:rPr>
              <a:t>hệ</a:t>
            </a:r>
            <a:r>
              <a:rPr lang="en-US" sz="1800" dirty="0">
                <a:latin typeface="Times New Roman" pitchFamily="18" charset="0"/>
              </a:rPr>
              <a:t> </a:t>
            </a:r>
            <a:r>
              <a:rPr lang="en-US" sz="1800" dirty="0" err="1">
                <a:latin typeface="Times New Roman" pitchFamily="18" charset="0"/>
              </a:rPr>
              <a:t>tình</a:t>
            </a:r>
            <a:r>
              <a:rPr lang="en-US" sz="1800" dirty="0">
                <a:latin typeface="Times New Roman" pitchFamily="18" charset="0"/>
              </a:rPr>
              <a:t> </a:t>
            </a:r>
            <a:r>
              <a:rPr lang="en-US" sz="1800" dirty="0" err="1">
                <a:latin typeface="Times New Roman" pitchFamily="18" charset="0"/>
              </a:rPr>
              <a:t>dục</a:t>
            </a:r>
            <a:r>
              <a:rPr lang="en-US" sz="1800" dirty="0">
                <a:latin typeface="Times New Roman" pitchFamily="18" charset="0"/>
              </a:rPr>
              <a:t> </a:t>
            </a:r>
            <a:r>
              <a:rPr lang="en-US" sz="1800" dirty="0" err="1">
                <a:latin typeface="Times New Roman" pitchFamily="18" charset="0"/>
              </a:rPr>
              <a:t>bừa</a:t>
            </a:r>
            <a:r>
              <a:rPr lang="en-US" sz="1800" dirty="0">
                <a:latin typeface="Times New Roman" pitchFamily="18" charset="0"/>
              </a:rPr>
              <a:t> </a:t>
            </a:r>
            <a:r>
              <a:rPr lang="en-US" sz="1800" dirty="0" err="1">
                <a:latin typeface="Times New Roman" pitchFamily="18" charset="0"/>
              </a:rPr>
              <a:t>bãi</a:t>
            </a:r>
            <a:r>
              <a:rPr lang="en-US" sz="1800" dirty="0">
                <a:latin typeface="Times New Roman" pitchFamily="18" charset="0"/>
              </a:rPr>
              <a:t>.</a:t>
            </a:r>
          </a:p>
          <a:p>
            <a:pPr>
              <a:buFontTx/>
              <a:buNone/>
            </a:pPr>
            <a:r>
              <a:rPr lang="en-US" sz="1800" dirty="0">
                <a:latin typeface="Times New Roman" pitchFamily="18" charset="0"/>
              </a:rPr>
              <a:t>         - </a:t>
            </a:r>
            <a:r>
              <a:rPr lang="en-US" sz="1800" dirty="0" err="1">
                <a:latin typeface="Times New Roman" pitchFamily="18" charset="0"/>
              </a:rPr>
              <a:t>Trong</a:t>
            </a:r>
            <a:r>
              <a:rPr lang="en-US" sz="1800" dirty="0">
                <a:latin typeface="Times New Roman" pitchFamily="18" charset="0"/>
              </a:rPr>
              <a:t> </a:t>
            </a:r>
            <a:r>
              <a:rPr lang="en-US" sz="1800" dirty="0" err="1">
                <a:latin typeface="Times New Roman" pitchFamily="18" charset="0"/>
              </a:rPr>
              <a:t>trường</a:t>
            </a:r>
            <a:r>
              <a:rPr lang="en-US" sz="1800" dirty="0">
                <a:latin typeface="Times New Roman" pitchFamily="18" charset="0"/>
              </a:rPr>
              <a:t> </a:t>
            </a:r>
            <a:r>
              <a:rPr lang="en-US" sz="1800" dirty="0" err="1">
                <a:latin typeface="Times New Roman" pitchFamily="18" charset="0"/>
              </a:rPr>
              <a:t>hợp</a:t>
            </a:r>
            <a:r>
              <a:rPr lang="en-US" sz="1800" dirty="0">
                <a:latin typeface="Times New Roman" pitchFamily="18" charset="0"/>
              </a:rPr>
              <a:t> </a:t>
            </a:r>
            <a:r>
              <a:rPr lang="en-US" sz="1800" dirty="0" err="1">
                <a:latin typeface="Times New Roman" pitchFamily="18" charset="0"/>
              </a:rPr>
              <a:t>quan</a:t>
            </a:r>
            <a:r>
              <a:rPr lang="en-US" sz="1800" dirty="0">
                <a:latin typeface="Times New Roman" pitchFamily="18" charset="0"/>
              </a:rPr>
              <a:t> </a:t>
            </a:r>
            <a:r>
              <a:rPr lang="en-US" sz="1800" dirty="0" err="1">
                <a:latin typeface="Times New Roman" pitchFamily="18" charset="0"/>
              </a:rPr>
              <a:t>hệ</a:t>
            </a:r>
            <a:r>
              <a:rPr lang="en-US" sz="1800" dirty="0">
                <a:latin typeface="Times New Roman" pitchFamily="18" charset="0"/>
              </a:rPr>
              <a:t> </a:t>
            </a:r>
            <a:r>
              <a:rPr lang="en-US" sz="1800" dirty="0" err="1">
                <a:latin typeface="Times New Roman" pitchFamily="18" charset="0"/>
              </a:rPr>
              <a:t>tình</a:t>
            </a:r>
            <a:r>
              <a:rPr lang="en-US" sz="1800" dirty="0">
                <a:latin typeface="Times New Roman" pitchFamily="18" charset="0"/>
              </a:rPr>
              <a:t> </a:t>
            </a:r>
            <a:r>
              <a:rPr lang="en-US" sz="1800" dirty="0" err="1">
                <a:latin typeface="Times New Roman" pitchFamily="18" charset="0"/>
              </a:rPr>
              <a:t>dục</a:t>
            </a:r>
            <a:r>
              <a:rPr lang="en-US" sz="1800" dirty="0">
                <a:latin typeface="Times New Roman" pitchFamily="18" charset="0"/>
              </a:rPr>
              <a:t> </a:t>
            </a:r>
            <a:r>
              <a:rPr lang="en-US" sz="1800" dirty="0" err="1">
                <a:latin typeface="Times New Roman" pitchFamily="18" charset="0"/>
              </a:rPr>
              <a:t>với</a:t>
            </a:r>
            <a:r>
              <a:rPr lang="en-US" sz="1800" dirty="0">
                <a:latin typeface="Times New Roman" pitchFamily="18" charset="0"/>
              </a:rPr>
              <a:t> </a:t>
            </a:r>
            <a:r>
              <a:rPr lang="en-US" sz="1800" dirty="0" err="1">
                <a:latin typeface="Times New Roman" pitchFamily="18" charset="0"/>
              </a:rPr>
              <a:t>một</a:t>
            </a:r>
            <a:r>
              <a:rPr lang="en-US" sz="1800" dirty="0">
                <a:latin typeface="Times New Roman" pitchFamily="18" charset="0"/>
              </a:rPr>
              <a:t> </a:t>
            </a:r>
            <a:r>
              <a:rPr lang="en-US" sz="1800" dirty="0" err="1">
                <a:latin typeface="Times New Roman" pitchFamily="18" charset="0"/>
              </a:rPr>
              <a:t>đối</a:t>
            </a:r>
            <a:r>
              <a:rPr lang="en-US" sz="1800" dirty="0">
                <a:latin typeface="Times New Roman" pitchFamily="18" charset="0"/>
              </a:rPr>
              <a:t> </a:t>
            </a:r>
            <a:r>
              <a:rPr lang="en-US" sz="1800" dirty="0" err="1">
                <a:latin typeface="Times New Roman" pitchFamily="18" charset="0"/>
              </a:rPr>
              <a:t>tượng</a:t>
            </a:r>
            <a:r>
              <a:rPr lang="en-US" sz="1800" dirty="0">
                <a:latin typeface="Times New Roman" pitchFamily="18" charset="0"/>
              </a:rPr>
              <a:t> </a:t>
            </a:r>
            <a:r>
              <a:rPr lang="en-US" sz="1800" dirty="0" err="1">
                <a:latin typeface="Times New Roman" pitchFamily="18" charset="0"/>
              </a:rPr>
              <a:t>chưa</a:t>
            </a:r>
            <a:r>
              <a:rPr lang="en-US" sz="1800" dirty="0">
                <a:latin typeface="Times New Roman" pitchFamily="18" charset="0"/>
              </a:rPr>
              <a:t> </a:t>
            </a:r>
            <a:r>
              <a:rPr lang="en-US" sz="1800" dirty="0" err="1">
                <a:latin typeface="Times New Roman" pitchFamily="18" charset="0"/>
              </a:rPr>
              <a:t>rõ</a:t>
            </a:r>
            <a:r>
              <a:rPr lang="en-US" sz="1800" dirty="0">
                <a:latin typeface="Times New Roman" pitchFamily="18" charset="0"/>
              </a:rPr>
              <a:t> </a:t>
            </a:r>
            <a:r>
              <a:rPr lang="en-US" sz="1800" dirty="0" err="1">
                <a:latin typeface="Times New Roman" pitchFamily="18" charset="0"/>
              </a:rPr>
              <a:t>có</a:t>
            </a:r>
            <a:r>
              <a:rPr lang="en-US" sz="1800" dirty="0">
                <a:latin typeface="Times New Roman" pitchFamily="18" charset="0"/>
              </a:rPr>
              <a:t> </a:t>
            </a:r>
            <a:r>
              <a:rPr lang="en-US" sz="1800" dirty="0" err="1">
                <a:latin typeface="Times New Roman" pitchFamily="18" charset="0"/>
              </a:rPr>
              <a:t>bị</a:t>
            </a:r>
            <a:r>
              <a:rPr lang="en-US" sz="1800" dirty="0">
                <a:latin typeface="Times New Roman" pitchFamily="18" charset="0"/>
              </a:rPr>
              <a:t> </a:t>
            </a:r>
          </a:p>
          <a:p>
            <a:pPr>
              <a:buFontTx/>
              <a:buNone/>
            </a:pPr>
            <a:r>
              <a:rPr lang="en-US" sz="1800" dirty="0">
                <a:latin typeface="Times New Roman" pitchFamily="18" charset="0"/>
              </a:rPr>
              <a:t>           </a:t>
            </a:r>
            <a:r>
              <a:rPr lang="en-US" sz="1800" dirty="0" err="1">
                <a:latin typeface="Times New Roman" pitchFamily="18" charset="0"/>
              </a:rPr>
              <a:t>nhiễm</a:t>
            </a:r>
            <a:r>
              <a:rPr lang="en-US" sz="1800" dirty="0">
                <a:latin typeface="Times New Roman" pitchFamily="18" charset="0"/>
              </a:rPr>
              <a:t> HIV </a:t>
            </a:r>
            <a:r>
              <a:rPr lang="en-US" sz="1800" dirty="0" err="1">
                <a:latin typeface="Times New Roman" pitchFamily="18" charset="0"/>
              </a:rPr>
              <a:t>không</a:t>
            </a:r>
            <a:r>
              <a:rPr lang="en-US" sz="1800" dirty="0">
                <a:latin typeface="Times New Roman" pitchFamily="18" charset="0"/>
              </a:rPr>
              <a:t>, </a:t>
            </a:r>
            <a:r>
              <a:rPr lang="en-US" sz="1800" dirty="0" err="1">
                <a:latin typeface="Times New Roman" pitchFamily="18" charset="0"/>
              </a:rPr>
              <a:t>cần</a:t>
            </a:r>
            <a:r>
              <a:rPr lang="en-US" sz="1800" dirty="0">
                <a:latin typeface="Times New Roman" pitchFamily="18" charset="0"/>
              </a:rPr>
              <a:t> </a:t>
            </a:r>
            <a:r>
              <a:rPr lang="en-US" sz="1800" dirty="0" err="1">
                <a:latin typeface="Times New Roman" pitchFamily="18" charset="0"/>
              </a:rPr>
              <a:t>phải</a:t>
            </a:r>
            <a:r>
              <a:rPr lang="en-US" sz="1800" dirty="0">
                <a:latin typeface="Times New Roman" pitchFamily="18" charset="0"/>
              </a:rPr>
              <a:t> </a:t>
            </a:r>
            <a:r>
              <a:rPr lang="en-US" sz="1800" dirty="0" err="1">
                <a:latin typeface="Times New Roman" pitchFamily="18" charset="0"/>
              </a:rPr>
              <a:t>thực</a:t>
            </a:r>
            <a:r>
              <a:rPr lang="en-US" sz="1800" dirty="0">
                <a:latin typeface="Times New Roman" pitchFamily="18" charset="0"/>
              </a:rPr>
              <a:t> </a:t>
            </a:r>
            <a:r>
              <a:rPr lang="en-US" sz="1800" dirty="0" err="1">
                <a:latin typeface="Times New Roman" pitchFamily="18" charset="0"/>
              </a:rPr>
              <a:t>hiện</a:t>
            </a:r>
            <a:r>
              <a:rPr lang="en-US" sz="1800" dirty="0">
                <a:latin typeface="Times New Roman" pitchFamily="18" charset="0"/>
              </a:rPr>
              <a:t> </a:t>
            </a:r>
            <a:r>
              <a:rPr lang="en-US" sz="1800" dirty="0" err="1">
                <a:latin typeface="Times New Roman" pitchFamily="18" charset="0"/>
              </a:rPr>
              <a:t>tình</a:t>
            </a:r>
            <a:r>
              <a:rPr lang="en-US" sz="1800" dirty="0">
                <a:latin typeface="Times New Roman" pitchFamily="18" charset="0"/>
              </a:rPr>
              <a:t> </a:t>
            </a:r>
            <a:r>
              <a:rPr lang="en-US" sz="1800" dirty="0" err="1">
                <a:latin typeface="Times New Roman" pitchFamily="18" charset="0"/>
              </a:rPr>
              <a:t>dục</a:t>
            </a:r>
            <a:r>
              <a:rPr lang="en-US" sz="1800" dirty="0">
                <a:latin typeface="Times New Roman" pitchFamily="18" charset="0"/>
              </a:rPr>
              <a:t> an </a:t>
            </a:r>
            <a:r>
              <a:rPr lang="en-US" sz="1800" dirty="0" err="1">
                <a:latin typeface="Times New Roman" pitchFamily="18" charset="0"/>
              </a:rPr>
              <a:t>toàn</a:t>
            </a:r>
            <a:r>
              <a:rPr lang="en-US" sz="1800" dirty="0">
                <a:latin typeface="Times New Roman" pitchFamily="18" charset="0"/>
              </a:rPr>
              <a:t> </a:t>
            </a:r>
            <a:r>
              <a:rPr lang="en-US" sz="1800" dirty="0" err="1">
                <a:latin typeface="Times New Roman" pitchFamily="18" charset="0"/>
              </a:rPr>
              <a:t>để</a:t>
            </a:r>
            <a:r>
              <a:rPr lang="en-US" sz="1800" dirty="0">
                <a:latin typeface="Times New Roman" pitchFamily="18" charset="0"/>
              </a:rPr>
              <a:t> </a:t>
            </a:r>
            <a:r>
              <a:rPr lang="en-US" sz="1800" dirty="0" err="1">
                <a:latin typeface="Times New Roman" pitchFamily="18" charset="0"/>
              </a:rPr>
              <a:t>bảo</a:t>
            </a:r>
            <a:r>
              <a:rPr lang="en-US" sz="1800" dirty="0">
                <a:latin typeface="Times New Roman" pitchFamily="18" charset="0"/>
              </a:rPr>
              <a:t> </a:t>
            </a:r>
            <a:r>
              <a:rPr lang="en-US" sz="1800" dirty="0" err="1">
                <a:latin typeface="Times New Roman" pitchFamily="18" charset="0"/>
              </a:rPr>
              <a:t>vệ</a:t>
            </a:r>
            <a:r>
              <a:rPr lang="en-US" sz="1800" dirty="0">
                <a:latin typeface="Times New Roman" pitchFamily="18" charset="0"/>
              </a:rPr>
              <a:t> </a:t>
            </a:r>
            <a:r>
              <a:rPr lang="en-US" sz="1800" dirty="0" err="1">
                <a:latin typeface="Times New Roman" pitchFamily="18" charset="0"/>
              </a:rPr>
              <a:t>cho</a:t>
            </a:r>
            <a:r>
              <a:rPr lang="en-US" sz="1800" dirty="0">
                <a:latin typeface="Times New Roman" pitchFamily="18" charset="0"/>
              </a:rPr>
              <a:t> </a:t>
            </a:r>
          </a:p>
          <a:p>
            <a:pPr>
              <a:buFontTx/>
              <a:buNone/>
            </a:pPr>
            <a:r>
              <a:rPr lang="en-US" sz="1800" dirty="0">
                <a:latin typeface="Times New Roman" pitchFamily="18" charset="0"/>
              </a:rPr>
              <a:t>           </a:t>
            </a:r>
            <a:r>
              <a:rPr lang="en-US" sz="1800" dirty="0" err="1">
                <a:latin typeface="Times New Roman" pitchFamily="18" charset="0"/>
              </a:rPr>
              <a:t>bản</a:t>
            </a:r>
            <a:r>
              <a:rPr lang="en-US" sz="1800" dirty="0">
                <a:latin typeface="Times New Roman" pitchFamily="18" charset="0"/>
              </a:rPr>
              <a:t> </a:t>
            </a:r>
            <a:r>
              <a:rPr lang="en-US" sz="1800" dirty="0" err="1">
                <a:latin typeface="Times New Roman" pitchFamily="18" charset="0"/>
              </a:rPr>
              <a:t>thân</a:t>
            </a:r>
            <a:r>
              <a:rPr lang="en-US" sz="1800" dirty="0">
                <a:latin typeface="Times New Roman" pitchFamily="18" charset="0"/>
              </a:rPr>
              <a:t> </a:t>
            </a:r>
            <a:r>
              <a:rPr lang="en-US" sz="1800" dirty="0" err="1">
                <a:latin typeface="Times New Roman" pitchFamily="18" charset="0"/>
              </a:rPr>
              <a:t>bằng</a:t>
            </a:r>
            <a:r>
              <a:rPr lang="en-US" sz="1800" dirty="0">
                <a:latin typeface="Times New Roman" pitchFamily="18" charset="0"/>
              </a:rPr>
              <a:t> </a:t>
            </a:r>
            <a:r>
              <a:rPr lang="en-US" sz="1800" dirty="0" err="1">
                <a:latin typeface="Times New Roman" pitchFamily="18" charset="0"/>
              </a:rPr>
              <a:t>cách</a:t>
            </a:r>
            <a:r>
              <a:rPr lang="en-US" sz="1800" dirty="0">
                <a:latin typeface="Times New Roman" pitchFamily="18" charset="0"/>
              </a:rPr>
              <a:t> </a:t>
            </a:r>
            <a:r>
              <a:rPr lang="en-US" sz="1800" dirty="0" err="1">
                <a:latin typeface="Times New Roman" pitchFamily="18" charset="0"/>
              </a:rPr>
              <a:t>sử</a:t>
            </a:r>
            <a:r>
              <a:rPr lang="en-US" sz="1800" dirty="0">
                <a:latin typeface="Times New Roman" pitchFamily="18" charset="0"/>
              </a:rPr>
              <a:t> </a:t>
            </a:r>
            <a:r>
              <a:rPr lang="en-US" sz="1800" dirty="0" err="1">
                <a:latin typeface="Times New Roman" pitchFamily="18" charset="0"/>
              </a:rPr>
              <a:t>dụng</a:t>
            </a:r>
            <a:r>
              <a:rPr lang="en-US" sz="1800" dirty="0">
                <a:latin typeface="Times New Roman" pitchFamily="18" charset="0"/>
              </a:rPr>
              <a:t> </a:t>
            </a:r>
            <a:r>
              <a:rPr lang="en-US" sz="1800" dirty="0" err="1">
                <a:latin typeface="Times New Roman" pitchFamily="18" charset="0"/>
              </a:rPr>
              <a:t>bao</a:t>
            </a:r>
            <a:r>
              <a:rPr lang="en-US" sz="1800" dirty="0">
                <a:latin typeface="Times New Roman" pitchFamily="18" charset="0"/>
              </a:rPr>
              <a:t> </a:t>
            </a:r>
            <a:r>
              <a:rPr lang="en-US" sz="1800" dirty="0" err="1">
                <a:latin typeface="Times New Roman" pitchFamily="18" charset="0"/>
              </a:rPr>
              <a:t>cao</a:t>
            </a:r>
            <a:r>
              <a:rPr lang="en-US" sz="1800" dirty="0">
                <a:latin typeface="Times New Roman" pitchFamily="18" charset="0"/>
              </a:rPr>
              <a:t> </a:t>
            </a:r>
            <a:r>
              <a:rPr lang="en-US" sz="1800" dirty="0" err="1">
                <a:latin typeface="Times New Roman" pitchFamily="18" charset="0"/>
              </a:rPr>
              <a:t>su</a:t>
            </a:r>
            <a:r>
              <a:rPr lang="en-US" sz="1800" dirty="0">
                <a:latin typeface="Times New Roman" pitchFamily="18" charset="0"/>
              </a:rPr>
              <a:t> </a:t>
            </a:r>
            <a:r>
              <a:rPr lang="en-US" sz="1800" dirty="0" err="1">
                <a:latin typeface="Times New Roman" pitchFamily="18" charset="0"/>
              </a:rPr>
              <a:t>đúng</a:t>
            </a:r>
            <a:r>
              <a:rPr lang="en-US" sz="1800" dirty="0">
                <a:latin typeface="Times New Roman" pitchFamily="18" charset="0"/>
              </a:rPr>
              <a:t> </a:t>
            </a:r>
            <a:r>
              <a:rPr lang="en-US" sz="1800" dirty="0" err="1">
                <a:latin typeface="Times New Roman" pitchFamily="18" charset="0"/>
              </a:rPr>
              <a:t>cách</a:t>
            </a:r>
            <a:r>
              <a:rPr lang="en-US" sz="1800" dirty="0">
                <a:latin typeface="Times New Roman" pitchFamily="18" charset="0"/>
              </a:rPr>
              <a:t>.</a:t>
            </a:r>
          </a:p>
          <a:p>
            <a:pPr>
              <a:buFontTx/>
              <a:buNone/>
            </a:pPr>
            <a:r>
              <a:rPr lang="en-US" sz="1800" dirty="0">
                <a:latin typeface="Times New Roman" pitchFamily="18" charset="0"/>
              </a:rPr>
              <a:t>	    - </a:t>
            </a:r>
            <a:r>
              <a:rPr lang="en-US" sz="1800" dirty="0" err="1">
                <a:latin typeface="Times New Roman" pitchFamily="18" charset="0"/>
              </a:rPr>
              <a:t>Phát</a:t>
            </a:r>
            <a:r>
              <a:rPr lang="en-US" sz="1800" dirty="0">
                <a:latin typeface="Times New Roman" pitchFamily="18" charset="0"/>
              </a:rPr>
              <a:t> </a:t>
            </a:r>
            <a:r>
              <a:rPr lang="en-US" sz="1800" dirty="0" err="1">
                <a:latin typeface="Times New Roman" pitchFamily="18" charset="0"/>
              </a:rPr>
              <a:t>hiện</a:t>
            </a:r>
            <a:r>
              <a:rPr lang="en-US" sz="1800" dirty="0">
                <a:latin typeface="Times New Roman" pitchFamily="18" charset="0"/>
              </a:rPr>
              <a:t> </a:t>
            </a:r>
            <a:r>
              <a:rPr lang="en-US" sz="1800" dirty="0" err="1">
                <a:latin typeface="Times New Roman" pitchFamily="18" charset="0"/>
              </a:rPr>
              <a:t>sớm</a:t>
            </a:r>
            <a:r>
              <a:rPr lang="en-US" sz="1800" dirty="0">
                <a:latin typeface="Times New Roman" pitchFamily="18" charset="0"/>
              </a:rPr>
              <a:t> </a:t>
            </a:r>
            <a:r>
              <a:rPr lang="en-US" sz="1800" dirty="0" err="1">
                <a:latin typeface="Times New Roman" pitchFamily="18" charset="0"/>
              </a:rPr>
              <a:t>và</a:t>
            </a:r>
            <a:r>
              <a:rPr lang="en-US" sz="1800" dirty="0">
                <a:latin typeface="Times New Roman" pitchFamily="18" charset="0"/>
              </a:rPr>
              <a:t> </a:t>
            </a:r>
            <a:r>
              <a:rPr lang="en-US" sz="1800" dirty="0" err="1">
                <a:latin typeface="Times New Roman" pitchFamily="18" charset="0"/>
              </a:rPr>
              <a:t>chữa</a:t>
            </a:r>
            <a:r>
              <a:rPr lang="en-US" sz="1800" dirty="0">
                <a:latin typeface="Times New Roman" pitchFamily="18" charset="0"/>
              </a:rPr>
              <a:t> </a:t>
            </a:r>
            <a:r>
              <a:rPr lang="en-US" sz="1800" dirty="0" err="1">
                <a:latin typeface="Times New Roman" pitchFamily="18" charset="0"/>
              </a:rPr>
              <a:t>trị</a:t>
            </a:r>
            <a:r>
              <a:rPr lang="en-US" sz="1800" dirty="0">
                <a:latin typeface="Times New Roman" pitchFamily="18" charset="0"/>
              </a:rPr>
              <a:t> </a:t>
            </a:r>
            <a:r>
              <a:rPr lang="en-US" sz="1800" dirty="0" err="1">
                <a:latin typeface="Times New Roman" pitchFamily="18" charset="0"/>
              </a:rPr>
              <a:t>kịp</a:t>
            </a:r>
            <a:r>
              <a:rPr lang="en-US" sz="1800" dirty="0">
                <a:latin typeface="Times New Roman" pitchFamily="18" charset="0"/>
              </a:rPr>
              <a:t> </a:t>
            </a:r>
            <a:r>
              <a:rPr lang="en-US" sz="1800" dirty="0" err="1">
                <a:latin typeface="Times New Roman" pitchFamily="18" charset="0"/>
              </a:rPr>
              <a:t>thời</a:t>
            </a:r>
            <a:r>
              <a:rPr lang="en-US" sz="1800" dirty="0">
                <a:latin typeface="Times New Roman" pitchFamily="18" charset="0"/>
              </a:rPr>
              <a:t> </a:t>
            </a:r>
            <a:r>
              <a:rPr lang="en-US" sz="1800" dirty="0" err="1">
                <a:latin typeface="Times New Roman" pitchFamily="18" charset="0"/>
              </a:rPr>
              <a:t>các</a:t>
            </a:r>
            <a:r>
              <a:rPr lang="en-US" sz="1800" dirty="0">
                <a:latin typeface="Times New Roman" pitchFamily="18" charset="0"/>
              </a:rPr>
              <a:t> </a:t>
            </a:r>
            <a:r>
              <a:rPr lang="en-US" sz="1800" dirty="0" err="1">
                <a:latin typeface="Times New Roman" pitchFamily="18" charset="0"/>
              </a:rPr>
              <a:t>bệnh</a:t>
            </a:r>
            <a:r>
              <a:rPr lang="en-US" sz="1800" dirty="0">
                <a:latin typeface="Times New Roman" pitchFamily="18" charset="0"/>
              </a:rPr>
              <a:t> </a:t>
            </a:r>
            <a:r>
              <a:rPr lang="en-US" sz="1800" dirty="0" err="1">
                <a:latin typeface="Times New Roman" pitchFamily="18" charset="0"/>
              </a:rPr>
              <a:t>lây</a:t>
            </a:r>
            <a:r>
              <a:rPr lang="en-US" sz="1800" dirty="0">
                <a:latin typeface="Times New Roman" pitchFamily="18" charset="0"/>
              </a:rPr>
              <a:t> </a:t>
            </a:r>
            <a:r>
              <a:rPr lang="en-US" sz="1800" dirty="0" err="1">
                <a:latin typeface="Times New Roman" pitchFamily="18" charset="0"/>
              </a:rPr>
              <a:t>truyền</a:t>
            </a:r>
            <a:r>
              <a:rPr lang="en-US" sz="1800" dirty="0">
                <a:latin typeface="Times New Roman" pitchFamily="18" charset="0"/>
              </a:rPr>
              <a:t> qua </a:t>
            </a:r>
            <a:r>
              <a:rPr lang="en-US" sz="1800" dirty="0" err="1">
                <a:latin typeface="Times New Roman" pitchFamily="18" charset="0"/>
              </a:rPr>
              <a:t>đường</a:t>
            </a:r>
            <a:r>
              <a:rPr lang="en-US" sz="1800" dirty="0">
                <a:latin typeface="Times New Roman" pitchFamily="18" charset="0"/>
              </a:rPr>
              <a:t> </a:t>
            </a:r>
            <a:r>
              <a:rPr lang="en-US" sz="1800" dirty="0" err="1">
                <a:latin typeface="Times New Roman" pitchFamily="18" charset="0"/>
              </a:rPr>
              <a:t>tình</a:t>
            </a:r>
            <a:r>
              <a:rPr lang="en-US" sz="1800" dirty="0">
                <a:latin typeface="Times New Roman" pitchFamily="18" charset="0"/>
              </a:rPr>
              <a:t> </a:t>
            </a:r>
          </a:p>
          <a:p>
            <a:pPr>
              <a:buFontTx/>
              <a:buNone/>
            </a:pPr>
            <a:r>
              <a:rPr lang="en-US" sz="1800" dirty="0">
                <a:latin typeface="Times New Roman" pitchFamily="18" charset="0"/>
              </a:rPr>
              <a:t>           </a:t>
            </a:r>
            <a:r>
              <a:rPr lang="en-US" sz="1800" dirty="0" err="1">
                <a:latin typeface="Times New Roman" pitchFamily="18" charset="0"/>
              </a:rPr>
              <a:t>dục</a:t>
            </a:r>
            <a:r>
              <a:rPr lang="en-US" sz="1800" dirty="0">
                <a:latin typeface="Times New Roman" pitchFamily="18" charset="0"/>
              </a:rPr>
              <a:t> </a:t>
            </a:r>
            <a:r>
              <a:rPr lang="en-US" sz="1800" dirty="0" err="1">
                <a:latin typeface="Times New Roman" pitchFamily="18" charset="0"/>
              </a:rPr>
              <a:t>cũng</a:t>
            </a:r>
            <a:r>
              <a:rPr lang="en-US" sz="1800" dirty="0">
                <a:latin typeface="Times New Roman" pitchFamily="18" charset="0"/>
              </a:rPr>
              <a:t> </a:t>
            </a:r>
            <a:r>
              <a:rPr lang="en-US" sz="1800" dirty="0" err="1">
                <a:latin typeface="Times New Roman" pitchFamily="18" charset="0"/>
              </a:rPr>
              <a:t>giúp</a:t>
            </a:r>
            <a:r>
              <a:rPr lang="en-US" sz="1800" dirty="0">
                <a:latin typeface="Times New Roman" pitchFamily="18" charset="0"/>
              </a:rPr>
              <a:t> </a:t>
            </a:r>
            <a:r>
              <a:rPr lang="en-US" sz="1800" dirty="0" err="1">
                <a:latin typeface="Times New Roman" pitchFamily="18" charset="0"/>
              </a:rPr>
              <a:t>giảm</a:t>
            </a:r>
            <a:r>
              <a:rPr lang="en-US" sz="1800" dirty="0">
                <a:latin typeface="Times New Roman" pitchFamily="18" charset="0"/>
              </a:rPr>
              <a:t> </a:t>
            </a:r>
            <a:r>
              <a:rPr lang="en-US" sz="1800" dirty="0" err="1">
                <a:latin typeface="Times New Roman" pitchFamily="18" charset="0"/>
              </a:rPr>
              <a:t>thiểu</a:t>
            </a:r>
            <a:r>
              <a:rPr lang="en-US" sz="1800" dirty="0">
                <a:latin typeface="Times New Roman" pitchFamily="18" charset="0"/>
              </a:rPr>
              <a:t> </a:t>
            </a:r>
            <a:r>
              <a:rPr lang="en-US" sz="1800" dirty="0" err="1">
                <a:latin typeface="Times New Roman" pitchFamily="18" charset="0"/>
              </a:rPr>
              <a:t>nguy</a:t>
            </a:r>
            <a:r>
              <a:rPr lang="en-US" sz="1800" dirty="0">
                <a:latin typeface="Times New Roman" pitchFamily="18" charset="0"/>
              </a:rPr>
              <a:t> </a:t>
            </a:r>
            <a:r>
              <a:rPr lang="en-US" sz="1800" dirty="0" err="1">
                <a:latin typeface="Times New Roman" pitchFamily="18" charset="0"/>
              </a:rPr>
              <a:t>cơ</a:t>
            </a:r>
            <a:r>
              <a:rPr lang="en-US" sz="1800" dirty="0">
                <a:latin typeface="Times New Roman" pitchFamily="18" charset="0"/>
              </a:rPr>
              <a:t> </a:t>
            </a:r>
            <a:r>
              <a:rPr lang="en-US" sz="1800" dirty="0" err="1">
                <a:latin typeface="Times New Roman" pitchFamily="18" charset="0"/>
              </a:rPr>
              <a:t>lây</a:t>
            </a:r>
            <a:r>
              <a:rPr lang="en-US" sz="1800" dirty="0">
                <a:latin typeface="Times New Roman" pitchFamily="18" charset="0"/>
              </a:rPr>
              <a:t> </a:t>
            </a:r>
            <a:r>
              <a:rPr lang="en-US" sz="1800" dirty="0" err="1">
                <a:latin typeface="Times New Roman" pitchFamily="18" charset="0"/>
              </a:rPr>
              <a:t>nhiễm</a:t>
            </a:r>
            <a:r>
              <a:rPr lang="en-US" sz="1800" dirty="0">
                <a:latin typeface="Times New Roman" pitchFamily="18" charset="0"/>
              </a:rPr>
              <a:t> HIV/AIDS </a:t>
            </a:r>
            <a:r>
              <a:rPr lang="en-US" sz="1800" dirty="0" err="1">
                <a:latin typeface="Times New Roman" pitchFamily="18" charset="0"/>
              </a:rPr>
              <a:t>vì</a:t>
            </a:r>
            <a:r>
              <a:rPr lang="en-US" sz="1800" dirty="0">
                <a:latin typeface="Times New Roman" pitchFamily="18" charset="0"/>
              </a:rPr>
              <a:t> </a:t>
            </a:r>
            <a:r>
              <a:rPr lang="en-US" sz="1800" dirty="0" err="1">
                <a:latin typeface="Times New Roman" pitchFamily="18" charset="0"/>
              </a:rPr>
              <a:t>những</a:t>
            </a:r>
            <a:r>
              <a:rPr lang="en-US" sz="1800" dirty="0">
                <a:latin typeface="Times New Roman" pitchFamily="18" charset="0"/>
              </a:rPr>
              <a:t> </a:t>
            </a:r>
            <a:r>
              <a:rPr lang="en-US" sz="1800" dirty="0" err="1">
                <a:latin typeface="Times New Roman" pitchFamily="18" charset="0"/>
              </a:rPr>
              <a:t>tổn</a:t>
            </a:r>
            <a:r>
              <a:rPr lang="en-US" sz="1800" dirty="0">
                <a:latin typeface="Times New Roman" pitchFamily="18" charset="0"/>
              </a:rPr>
              <a:t> </a:t>
            </a:r>
          </a:p>
          <a:p>
            <a:pPr>
              <a:buFontTx/>
              <a:buNone/>
            </a:pPr>
            <a:r>
              <a:rPr lang="en-US" sz="1800" dirty="0">
                <a:latin typeface="Times New Roman" pitchFamily="18" charset="0"/>
              </a:rPr>
              <a:t>           </a:t>
            </a:r>
            <a:r>
              <a:rPr lang="en-US" sz="1800" dirty="0" err="1">
                <a:latin typeface="Times New Roman" pitchFamily="18" charset="0"/>
              </a:rPr>
              <a:t>thương</a:t>
            </a:r>
            <a:r>
              <a:rPr lang="en-US" sz="1800" dirty="0">
                <a:latin typeface="Times New Roman" pitchFamily="18" charset="0"/>
              </a:rPr>
              <a:t> do </a:t>
            </a:r>
            <a:r>
              <a:rPr lang="en-US" sz="1800" dirty="0" err="1">
                <a:latin typeface="Times New Roman" pitchFamily="18" charset="0"/>
              </a:rPr>
              <a:t>nhiễm</a:t>
            </a:r>
            <a:r>
              <a:rPr lang="en-US" sz="1800" dirty="0">
                <a:latin typeface="Times New Roman" pitchFamily="18" charset="0"/>
              </a:rPr>
              <a:t> </a:t>
            </a:r>
            <a:r>
              <a:rPr lang="en-US" sz="1800" dirty="0" err="1">
                <a:latin typeface="Times New Roman" pitchFamily="18" charset="0"/>
              </a:rPr>
              <a:t>trùng</a:t>
            </a:r>
            <a:r>
              <a:rPr lang="en-US" sz="1800" dirty="0">
                <a:latin typeface="Times New Roman" pitchFamily="18" charset="0"/>
              </a:rPr>
              <a:t>  </a:t>
            </a:r>
            <a:r>
              <a:rPr lang="en-US" sz="1800" dirty="0" err="1">
                <a:latin typeface="Times New Roman" pitchFamily="18" charset="0"/>
              </a:rPr>
              <a:t>lây</a:t>
            </a:r>
            <a:r>
              <a:rPr lang="en-US" sz="1800" dirty="0">
                <a:latin typeface="Times New Roman" pitchFamily="18" charset="0"/>
              </a:rPr>
              <a:t> </a:t>
            </a:r>
            <a:r>
              <a:rPr lang="en-US" sz="1800" dirty="0" err="1">
                <a:latin typeface="Times New Roman" pitchFamily="18" charset="0"/>
              </a:rPr>
              <a:t>truyền</a:t>
            </a:r>
            <a:r>
              <a:rPr lang="en-US" sz="1800" dirty="0">
                <a:latin typeface="Times New Roman" pitchFamily="18" charset="0"/>
              </a:rPr>
              <a:t> qua </a:t>
            </a:r>
            <a:r>
              <a:rPr lang="en-US" sz="1800" dirty="0" err="1">
                <a:latin typeface="Times New Roman" pitchFamily="18" charset="0"/>
              </a:rPr>
              <a:t>đường</a:t>
            </a:r>
            <a:r>
              <a:rPr lang="en-US" sz="1800" dirty="0">
                <a:latin typeface="Times New Roman" pitchFamily="18" charset="0"/>
              </a:rPr>
              <a:t> </a:t>
            </a:r>
            <a:r>
              <a:rPr lang="en-US" sz="1800" dirty="0" err="1">
                <a:latin typeface="Times New Roman" pitchFamily="18" charset="0"/>
              </a:rPr>
              <a:t>tình</a:t>
            </a:r>
            <a:r>
              <a:rPr lang="en-US" sz="1800" dirty="0">
                <a:latin typeface="Times New Roman" pitchFamily="18" charset="0"/>
              </a:rPr>
              <a:t> </a:t>
            </a:r>
            <a:r>
              <a:rPr lang="en-US" sz="1800" dirty="0" err="1">
                <a:latin typeface="Times New Roman" pitchFamily="18" charset="0"/>
              </a:rPr>
              <a:t>dục</a:t>
            </a:r>
            <a:r>
              <a:rPr lang="en-US" sz="1800" dirty="0">
                <a:latin typeface="Times New Roman" pitchFamily="18" charset="0"/>
              </a:rPr>
              <a:t> </a:t>
            </a:r>
            <a:r>
              <a:rPr lang="en-US" sz="1800" dirty="0" err="1">
                <a:latin typeface="Times New Roman" pitchFamily="18" charset="0"/>
              </a:rPr>
              <a:t>sẽ</a:t>
            </a:r>
            <a:r>
              <a:rPr lang="en-US" sz="1800" dirty="0">
                <a:latin typeface="Times New Roman" pitchFamily="18" charset="0"/>
              </a:rPr>
              <a:t> </a:t>
            </a:r>
            <a:r>
              <a:rPr lang="en-US" sz="1800" dirty="0" err="1">
                <a:latin typeface="Times New Roman" pitchFamily="18" charset="0"/>
              </a:rPr>
              <a:t>là</a:t>
            </a:r>
            <a:r>
              <a:rPr lang="en-US" sz="1800" dirty="0">
                <a:latin typeface="Times New Roman" pitchFamily="18" charset="0"/>
              </a:rPr>
              <a:t> </a:t>
            </a:r>
            <a:r>
              <a:rPr lang="en-US" sz="1800" dirty="0" err="1">
                <a:latin typeface="Times New Roman" pitchFamily="18" charset="0"/>
              </a:rPr>
              <a:t>cửa</a:t>
            </a:r>
            <a:r>
              <a:rPr lang="en-US" sz="1800" dirty="0">
                <a:latin typeface="Times New Roman" pitchFamily="18" charset="0"/>
              </a:rPr>
              <a:t> </a:t>
            </a:r>
            <a:r>
              <a:rPr lang="en-US" sz="1800" dirty="0" err="1">
                <a:latin typeface="Times New Roman" pitchFamily="18" charset="0"/>
              </a:rPr>
              <a:t>vào</a:t>
            </a:r>
            <a:r>
              <a:rPr lang="en-US" sz="1800" dirty="0">
                <a:latin typeface="Times New Roman" pitchFamily="18" charset="0"/>
              </a:rPr>
              <a:t> </a:t>
            </a:r>
            <a:r>
              <a:rPr lang="en-US" sz="1800" dirty="0" err="1">
                <a:latin typeface="Times New Roman" pitchFamily="18" charset="0"/>
              </a:rPr>
              <a:t>lý</a:t>
            </a:r>
            <a:r>
              <a:rPr lang="en-US" sz="1800" dirty="0">
                <a:latin typeface="Times New Roman" pitchFamily="18" charset="0"/>
              </a:rPr>
              <a:t> </a:t>
            </a:r>
          </a:p>
          <a:p>
            <a:pPr>
              <a:buFontTx/>
              <a:buNone/>
            </a:pPr>
            <a:r>
              <a:rPr lang="en-US" sz="1800" dirty="0">
                <a:latin typeface="Times New Roman" pitchFamily="18" charset="0"/>
              </a:rPr>
              <a:t>           </a:t>
            </a:r>
            <a:r>
              <a:rPr lang="en-US" sz="1800" dirty="0" err="1">
                <a:latin typeface="Times New Roman" pitchFamily="18" charset="0"/>
              </a:rPr>
              <a:t>tưởng</a:t>
            </a:r>
            <a:r>
              <a:rPr lang="en-US" sz="1800" dirty="0">
                <a:latin typeface="Times New Roman" pitchFamily="18" charset="0"/>
              </a:rPr>
              <a:t> </a:t>
            </a:r>
            <a:r>
              <a:rPr lang="en-US" sz="1800" dirty="0" err="1">
                <a:latin typeface="Times New Roman" pitchFamily="18" charset="0"/>
              </a:rPr>
              <a:t>cho</a:t>
            </a:r>
            <a:r>
              <a:rPr lang="en-US" sz="1800" dirty="0">
                <a:latin typeface="Times New Roman" pitchFamily="18" charset="0"/>
              </a:rPr>
              <a:t> HIV.</a:t>
            </a:r>
          </a:p>
          <a:p>
            <a:pPr>
              <a:lnSpc>
                <a:spcPct val="120000"/>
              </a:lnSpc>
            </a:pPr>
            <a:endParaRPr lang="en-US" sz="1800" dirty="0">
              <a:latin typeface="Times New Roman" pitchFamily="18" charset="0"/>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1" name="Rectangle 3"/>
          <p:cNvSpPr>
            <a:spLocks noGrp="1" noChangeArrowheads="1"/>
          </p:cNvSpPr>
          <p:nvPr>
            <p:ph type="body" idx="1"/>
          </p:nvPr>
        </p:nvSpPr>
        <p:spPr>
          <a:xfrm>
            <a:off x="406400" y="152400"/>
            <a:ext cx="7324725" cy="4724400"/>
          </a:xfrm>
        </p:spPr>
        <p:txBody>
          <a:bodyPr/>
          <a:lstStyle/>
          <a:p>
            <a:pPr marL="495300" indent="-495300">
              <a:buFontTx/>
              <a:buNone/>
            </a:pPr>
            <a:r>
              <a:rPr lang="en-US" sz="1600" i="1" dirty="0">
                <a:latin typeface="Times New Roman" pitchFamily="18" charset="0"/>
              </a:rPr>
              <a:t>	2. </a:t>
            </a:r>
            <a:r>
              <a:rPr lang="en-US" sz="1600" i="1" dirty="0" err="1">
                <a:latin typeface="Times New Roman" pitchFamily="18" charset="0"/>
              </a:rPr>
              <a:t>Phòng</a:t>
            </a:r>
            <a:r>
              <a:rPr lang="en-US" sz="1600" i="1" dirty="0">
                <a:latin typeface="Times New Roman" pitchFamily="18" charset="0"/>
              </a:rPr>
              <a:t> </a:t>
            </a:r>
            <a:r>
              <a:rPr lang="en-US" sz="1600" i="1" dirty="0" err="1">
                <a:latin typeface="Times New Roman" pitchFamily="18" charset="0"/>
              </a:rPr>
              <a:t>nhiễm</a:t>
            </a:r>
            <a:r>
              <a:rPr lang="en-US" sz="1600" i="1" dirty="0">
                <a:latin typeface="Times New Roman" pitchFamily="18" charset="0"/>
              </a:rPr>
              <a:t> HIV/AIDS </a:t>
            </a:r>
            <a:r>
              <a:rPr lang="en-US" sz="1600" i="1" dirty="0" err="1">
                <a:latin typeface="Times New Roman" pitchFamily="18" charset="0"/>
              </a:rPr>
              <a:t>lây</a:t>
            </a:r>
            <a:r>
              <a:rPr lang="en-US" sz="1600" i="1" dirty="0">
                <a:latin typeface="Times New Roman" pitchFamily="18" charset="0"/>
              </a:rPr>
              <a:t> qua </a:t>
            </a:r>
            <a:r>
              <a:rPr lang="en-US" sz="1600" i="1" dirty="0" err="1">
                <a:latin typeface="Times New Roman" pitchFamily="18" charset="0"/>
              </a:rPr>
              <a:t>đường</a:t>
            </a:r>
            <a:r>
              <a:rPr lang="en-US" sz="1600" i="1" dirty="0">
                <a:latin typeface="Times New Roman" pitchFamily="18" charset="0"/>
              </a:rPr>
              <a:t> </a:t>
            </a:r>
            <a:r>
              <a:rPr lang="en-US" sz="1600" i="1" dirty="0" err="1">
                <a:latin typeface="Times New Roman" pitchFamily="18" charset="0"/>
              </a:rPr>
              <a:t>máu</a:t>
            </a:r>
            <a:r>
              <a:rPr lang="en-US" sz="1600" i="1" dirty="0">
                <a:latin typeface="Times New Roman" pitchFamily="18" charset="0"/>
              </a:rPr>
              <a:t>:</a:t>
            </a:r>
            <a:endParaRPr lang="en-US" sz="1600" dirty="0">
              <a:latin typeface="Times New Roman" pitchFamily="18" charset="0"/>
            </a:endParaRPr>
          </a:p>
          <a:p>
            <a:pPr marL="495300" indent="-495300">
              <a:buFontTx/>
              <a:buNone/>
            </a:pPr>
            <a:r>
              <a:rPr lang="en-US" sz="1600" dirty="0">
                <a:latin typeface="Times New Roman" pitchFamily="18" charset="0"/>
              </a:rPr>
              <a:t>	    - </a:t>
            </a:r>
            <a:r>
              <a:rPr lang="en-US" sz="1600" dirty="0" err="1">
                <a:latin typeface="Times New Roman" pitchFamily="18" charset="0"/>
              </a:rPr>
              <a:t>Không</a:t>
            </a:r>
            <a:r>
              <a:rPr lang="en-US" sz="1600" dirty="0">
                <a:latin typeface="Times New Roman" pitchFamily="18" charset="0"/>
              </a:rPr>
              <a:t> </a:t>
            </a:r>
            <a:r>
              <a:rPr lang="en-US" sz="1600" dirty="0" err="1">
                <a:latin typeface="Times New Roman" pitchFamily="18" charset="0"/>
              </a:rPr>
              <a:t>tiêm</a:t>
            </a:r>
            <a:r>
              <a:rPr lang="en-US" sz="1600" dirty="0">
                <a:latin typeface="Times New Roman" pitchFamily="18" charset="0"/>
              </a:rPr>
              <a:t> </a:t>
            </a:r>
            <a:r>
              <a:rPr lang="en-US" sz="1600" dirty="0" err="1">
                <a:latin typeface="Times New Roman" pitchFamily="18" charset="0"/>
              </a:rPr>
              <a:t>chích</a:t>
            </a:r>
            <a:r>
              <a:rPr lang="en-US" sz="1600" dirty="0">
                <a:latin typeface="Times New Roman" pitchFamily="18" charset="0"/>
              </a:rPr>
              <a:t> ma </a:t>
            </a:r>
            <a:r>
              <a:rPr lang="en-US" sz="1600" dirty="0" err="1">
                <a:latin typeface="Times New Roman" pitchFamily="18" charset="0"/>
              </a:rPr>
              <a:t>túy</a:t>
            </a:r>
            <a:r>
              <a:rPr lang="en-US" sz="1600" dirty="0">
                <a:latin typeface="Times New Roman" pitchFamily="18" charset="0"/>
              </a:rPr>
              <a:t>.</a:t>
            </a:r>
          </a:p>
          <a:p>
            <a:pPr marL="495300" indent="-495300">
              <a:buFontTx/>
              <a:buNone/>
            </a:pPr>
            <a:r>
              <a:rPr lang="en-US" sz="1600" dirty="0">
                <a:latin typeface="Times New Roman" pitchFamily="18" charset="0"/>
              </a:rPr>
              <a:t>	    - </a:t>
            </a:r>
            <a:r>
              <a:rPr lang="en-US" sz="1600" dirty="0" err="1">
                <a:latin typeface="Times New Roman" pitchFamily="18" charset="0"/>
              </a:rPr>
              <a:t>Chỉ</a:t>
            </a:r>
            <a:r>
              <a:rPr lang="en-US" sz="1600" dirty="0">
                <a:latin typeface="Times New Roman" pitchFamily="18" charset="0"/>
              </a:rPr>
              <a:t> </a:t>
            </a:r>
            <a:r>
              <a:rPr lang="en-US" sz="1600" dirty="0" err="1">
                <a:latin typeface="Times New Roman" pitchFamily="18" charset="0"/>
              </a:rPr>
              <a:t>truyền</a:t>
            </a:r>
            <a:r>
              <a:rPr lang="en-US" sz="1600" dirty="0">
                <a:latin typeface="Times New Roman" pitchFamily="18" charset="0"/>
              </a:rPr>
              <a:t> </a:t>
            </a:r>
            <a:r>
              <a:rPr lang="en-US" sz="1600" dirty="0" err="1">
                <a:latin typeface="Times New Roman" pitchFamily="18" charset="0"/>
              </a:rPr>
              <a:t>máu</a:t>
            </a:r>
            <a:r>
              <a:rPr lang="en-US" sz="1600" dirty="0">
                <a:latin typeface="Times New Roman" pitchFamily="18" charset="0"/>
              </a:rPr>
              <a:t> </a:t>
            </a:r>
            <a:r>
              <a:rPr lang="en-US" sz="1600" dirty="0" err="1">
                <a:latin typeface="Times New Roman" pitchFamily="18" charset="0"/>
              </a:rPr>
              <a:t>và</a:t>
            </a:r>
            <a:r>
              <a:rPr lang="en-US" sz="1600" dirty="0">
                <a:latin typeface="Times New Roman" pitchFamily="18" charset="0"/>
              </a:rPr>
              <a:t> </a:t>
            </a:r>
            <a:r>
              <a:rPr lang="en-US" sz="1600" dirty="0" err="1">
                <a:latin typeface="Times New Roman" pitchFamily="18" charset="0"/>
              </a:rPr>
              <a:t>các</a:t>
            </a:r>
            <a:r>
              <a:rPr lang="en-US" sz="1600" dirty="0">
                <a:latin typeface="Times New Roman" pitchFamily="18" charset="0"/>
              </a:rPr>
              <a:t> </a:t>
            </a:r>
            <a:r>
              <a:rPr lang="en-US" sz="1600" dirty="0" err="1">
                <a:latin typeface="Times New Roman" pitchFamily="18" charset="0"/>
              </a:rPr>
              <a:t>phế</a:t>
            </a:r>
            <a:r>
              <a:rPr lang="en-US" sz="1600" dirty="0">
                <a:latin typeface="Times New Roman" pitchFamily="18" charset="0"/>
              </a:rPr>
              <a:t> </a:t>
            </a:r>
            <a:r>
              <a:rPr lang="en-US" sz="1600" dirty="0" err="1">
                <a:latin typeface="Times New Roman" pitchFamily="18" charset="0"/>
              </a:rPr>
              <a:t>phẩm</a:t>
            </a:r>
            <a:r>
              <a:rPr lang="en-US" sz="1600" dirty="0">
                <a:latin typeface="Times New Roman" pitchFamily="18" charset="0"/>
              </a:rPr>
              <a:t> </a:t>
            </a:r>
            <a:r>
              <a:rPr lang="en-US" sz="1600" dirty="0" err="1">
                <a:latin typeface="Times New Roman" pitchFamily="18" charset="0"/>
              </a:rPr>
              <a:t>máu</a:t>
            </a:r>
            <a:r>
              <a:rPr lang="en-US" sz="1600" dirty="0">
                <a:latin typeface="Times New Roman" pitchFamily="18" charset="0"/>
              </a:rPr>
              <a:t> </a:t>
            </a:r>
            <a:r>
              <a:rPr lang="en-US" sz="1600" dirty="0" err="1">
                <a:latin typeface="Times New Roman" pitchFamily="18" charset="0"/>
              </a:rPr>
              <a:t>khi</a:t>
            </a:r>
            <a:r>
              <a:rPr lang="en-US" sz="1600" dirty="0">
                <a:latin typeface="Times New Roman" pitchFamily="18" charset="0"/>
              </a:rPr>
              <a:t> </a:t>
            </a:r>
            <a:r>
              <a:rPr lang="en-US" sz="1600" dirty="0" err="1">
                <a:latin typeface="Times New Roman" pitchFamily="18" charset="0"/>
              </a:rPr>
              <a:t>thật</a:t>
            </a:r>
            <a:r>
              <a:rPr lang="en-US" sz="1600" dirty="0">
                <a:latin typeface="Times New Roman" pitchFamily="18" charset="0"/>
              </a:rPr>
              <a:t> </a:t>
            </a:r>
            <a:r>
              <a:rPr lang="en-US" sz="1600" dirty="0" err="1">
                <a:latin typeface="Times New Roman" pitchFamily="18" charset="0"/>
              </a:rPr>
              <a:t>cần</a:t>
            </a:r>
            <a:r>
              <a:rPr lang="en-US" sz="1600" dirty="0">
                <a:latin typeface="Times New Roman" pitchFamily="18" charset="0"/>
              </a:rPr>
              <a:t> </a:t>
            </a:r>
            <a:r>
              <a:rPr lang="en-US" sz="1600" dirty="0" err="1">
                <a:latin typeface="Times New Roman" pitchFamily="18" charset="0"/>
              </a:rPr>
              <a:t>thiết</a:t>
            </a:r>
            <a:r>
              <a:rPr lang="en-US" sz="1600" dirty="0">
                <a:latin typeface="Times New Roman" pitchFamily="18" charset="0"/>
              </a:rPr>
              <a:t>, </a:t>
            </a:r>
            <a:r>
              <a:rPr lang="en-US" sz="1600" dirty="0" err="1">
                <a:latin typeface="Times New Roman" pitchFamily="18" charset="0"/>
              </a:rPr>
              <a:t>và</a:t>
            </a:r>
            <a:r>
              <a:rPr lang="en-US" sz="1600" dirty="0">
                <a:latin typeface="Times New Roman" pitchFamily="18" charset="0"/>
              </a:rPr>
              <a:t> </a:t>
            </a:r>
            <a:r>
              <a:rPr lang="en-US" sz="1600" dirty="0" err="1">
                <a:latin typeface="Times New Roman" pitchFamily="18" charset="0"/>
              </a:rPr>
              <a:t>chỉ</a:t>
            </a:r>
            <a:r>
              <a:rPr lang="en-US" sz="1600" dirty="0">
                <a:latin typeface="Times New Roman" pitchFamily="18" charset="0"/>
              </a:rPr>
              <a:t> </a:t>
            </a:r>
            <a:r>
              <a:rPr lang="en-US" sz="1600" dirty="0" err="1">
                <a:latin typeface="Times New Roman" pitchFamily="18" charset="0"/>
              </a:rPr>
              <a:t>nhận</a:t>
            </a:r>
            <a:r>
              <a:rPr lang="en-US" sz="1600" dirty="0">
                <a:latin typeface="Times New Roman" pitchFamily="18" charset="0"/>
              </a:rPr>
              <a:t> </a:t>
            </a:r>
            <a:r>
              <a:rPr lang="en-US" sz="1600" dirty="0" err="1">
                <a:latin typeface="Times New Roman" pitchFamily="18" charset="0"/>
              </a:rPr>
              <a:t>máu</a:t>
            </a:r>
            <a:r>
              <a:rPr lang="en-US" sz="1600" dirty="0">
                <a:latin typeface="Times New Roman" pitchFamily="18" charset="0"/>
              </a:rPr>
              <a:t> </a:t>
            </a:r>
            <a:r>
              <a:rPr lang="en-US" sz="1600" dirty="0" err="1">
                <a:latin typeface="Times New Roman" pitchFamily="18" charset="0"/>
              </a:rPr>
              <a:t>và</a:t>
            </a:r>
            <a:r>
              <a:rPr lang="en-US" sz="1600" dirty="0">
                <a:latin typeface="Times New Roman" pitchFamily="18" charset="0"/>
              </a:rPr>
              <a:t> </a:t>
            </a:r>
          </a:p>
          <a:p>
            <a:pPr marL="495300" indent="-495300">
              <a:buFontTx/>
              <a:buNone/>
            </a:pPr>
            <a:r>
              <a:rPr lang="en-US" sz="1600" dirty="0">
                <a:latin typeface="Times New Roman" pitchFamily="18" charset="0"/>
              </a:rPr>
              <a:t>                </a:t>
            </a:r>
            <a:r>
              <a:rPr lang="en-US" sz="1600" dirty="0" err="1">
                <a:latin typeface="Times New Roman" pitchFamily="18" charset="0"/>
              </a:rPr>
              <a:t>các</a:t>
            </a:r>
            <a:r>
              <a:rPr lang="en-US" sz="1600" dirty="0">
                <a:latin typeface="Times New Roman" pitchFamily="18" charset="0"/>
              </a:rPr>
              <a:t> </a:t>
            </a:r>
            <a:r>
              <a:rPr lang="en-US" sz="1600" dirty="0" err="1">
                <a:latin typeface="Times New Roman" pitchFamily="18" charset="0"/>
              </a:rPr>
              <a:t>chế</a:t>
            </a:r>
            <a:r>
              <a:rPr lang="en-US" sz="1600" dirty="0">
                <a:latin typeface="Times New Roman" pitchFamily="18" charset="0"/>
              </a:rPr>
              <a:t> </a:t>
            </a:r>
            <a:r>
              <a:rPr lang="en-US" sz="1600" dirty="0" err="1">
                <a:latin typeface="Times New Roman" pitchFamily="18" charset="0"/>
              </a:rPr>
              <a:t>phẩm</a:t>
            </a:r>
            <a:r>
              <a:rPr lang="en-US" sz="1600" dirty="0">
                <a:latin typeface="Times New Roman" pitchFamily="18" charset="0"/>
              </a:rPr>
              <a:t> </a:t>
            </a:r>
            <a:r>
              <a:rPr lang="en-US" sz="1600" dirty="0" err="1">
                <a:latin typeface="Times New Roman" pitchFamily="18" charset="0"/>
              </a:rPr>
              <a:t>máu</a:t>
            </a:r>
            <a:r>
              <a:rPr lang="en-US" sz="1600" dirty="0">
                <a:latin typeface="Times New Roman" pitchFamily="18" charset="0"/>
              </a:rPr>
              <a:t> </a:t>
            </a:r>
            <a:r>
              <a:rPr lang="en-US" sz="1600" dirty="0" err="1">
                <a:latin typeface="Times New Roman" pitchFamily="18" charset="0"/>
              </a:rPr>
              <a:t>đã</a:t>
            </a:r>
            <a:r>
              <a:rPr lang="en-US" sz="1600" dirty="0">
                <a:latin typeface="Times New Roman" pitchFamily="18" charset="0"/>
              </a:rPr>
              <a:t> </a:t>
            </a:r>
            <a:r>
              <a:rPr lang="en-US" sz="1600" dirty="0" err="1">
                <a:latin typeface="Times New Roman" pitchFamily="18" charset="0"/>
              </a:rPr>
              <a:t>được</a:t>
            </a:r>
            <a:r>
              <a:rPr lang="en-US" sz="1600" dirty="0">
                <a:latin typeface="Times New Roman" pitchFamily="18" charset="0"/>
              </a:rPr>
              <a:t> </a:t>
            </a:r>
            <a:r>
              <a:rPr lang="en-US" sz="1600" dirty="0" err="1">
                <a:latin typeface="Times New Roman" pitchFamily="18" charset="0"/>
              </a:rPr>
              <a:t>xét</a:t>
            </a:r>
            <a:r>
              <a:rPr lang="en-US" sz="1600" dirty="0">
                <a:latin typeface="Times New Roman" pitchFamily="18" charset="0"/>
              </a:rPr>
              <a:t> </a:t>
            </a:r>
            <a:r>
              <a:rPr lang="en-US" sz="1600" dirty="0" err="1">
                <a:latin typeface="Times New Roman" pitchFamily="18" charset="0"/>
              </a:rPr>
              <a:t>nghiệm</a:t>
            </a:r>
            <a:r>
              <a:rPr lang="en-US" sz="1600" dirty="0">
                <a:latin typeface="Times New Roman" pitchFamily="18" charset="0"/>
              </a:rPr>
              <a:t> HIV.</a:t>
            </a:r>
          </a:p>
          <a:p>
            <a:pPr marL="495300" indent="-495300">
              <a:buFontTx/>
              <a:buNone/>
            </a:pPr>
            <a:r>
              <a:rPr lang="en-US" sz="1600" dirty="0">
                <a:latin typeface="Times New Roman" pitchFamily="18" charset="0"/>
              </a:rPr>
              <a:t>	    - </a:t>
            </a:r>
            <a:r>
              <a:rPr lang="en-US" sz="1600" dirty="0" err="1">
                <a:latin typeface="Times New Roman" pitchFamily="18" charset="0"/>
              </a:rPr>
              <a:t>Chỉ</a:t>
            </a:r>
            <a:r>
              <a:rPr lang="en-US" sz="1600" dirty="0">
                <a:latin typeface="Times New Roman" pitchFamily="18" charset="0"/>
              </a:rPr>
              <a:t> </a:t>
            </a:r>
            <a:r>
              <a:rPr lang="en-US" sz="1600" dirty="0" err="1">
                <a:latin typeface="Times New Roman" pitchFamily="18" charset="0"/>
              </a:rPr>
              <a:t>sử</a:t>
            </a:r>
            <a:r>
              <a:rPr lang="en-US" sz="1600" dirty="0">
                <a:latin typeface="Times New Roman" pitchFamily="18" charset="0"/>
              </a:rPr>
              <a:t> </a:t>
            </a:r>
            <a:r>
              <a:rPr lang="en-US" sz="1600" dirty="0" err="1">
                <a:latin typeface="Times New Roman" pitchFamily="18" charset="0"/>
              </a:rPr>
              <a:t>dụng</a:t>
            </a:r>
            <a:r>
              <a:rPr lang="en-US" sz="1600" dirty="0">
                <a:latin typeface="Times New Roman" pitchFamily="18" charset="0"/>
              </a:rPr>
              <a:t> </a:t>
            </a:r>
            <a:r>
              <a:rPr lang="en-US" sz="1600" dirty="0" err="1">
                <a:latin typeface="Times New Roman" pitchFamily="18" charset="0"/>
              </a:rPr>
              <a:t>bơm</a:t>
            </a:r>
            <a:r>
              <a:rPr lang="en-US" sz="1600" dirty="0">
                <a:latin typeface="Times New Roman" pitchFamily="18" charset="0"/>
              </a:rPr>
              <a:t> </a:t>
            </a:r>
            <a:r>
              <a:rPr lang="en-US" sz="1600" dirty="0" err="1">
                <a:latin typeface="Times New Roman" pitchFamily="18" charset="0"/>
              </a:rPr>
              <a:t>kim</a:t>
            </a:r>
            <a:r>
              <a:rPr lang="en-US" sz="1600" dirty="0">
                <a:latin typeface="Times New Roman" pitchFamily="18" charset="0"/>
              </a:rPr>
              <a:t> </a:t>
            </a:r>
            <a:r>
              <a:rPr lang="en-US" sz="1600" dirty="0" err="1">
                <a:latin typeface="Times New Roman" pitchFamily="18" charset="0"/>
              </a:rPr>
              <a:t>tiêm</a:t>
            </a:r>
            <a:r>
              <a:rPr lang="en-US" sz="1600" dirty="0">
                <a:latin typeface="Times New Roman" pitchFamily="18" charset="0"/>
              </a:rPr>
              <a:t> </a:t>
            </a:r>
            <a:r>
              <a:rPr lang="en-US" sz="1600" dirty="0" err="1">
                <a:latin typeface="Times New Roman" pitchFamily="18" charset="0"/>
              </a:rPr>
              <a:t>vô</a:t>
            </a:r>
            <a:r>
              <a:rPr lang="en-US" sz="1600" dirty="0">
                <a:latin typeface="Times New Roman" pitchFamily="18" charset="0"/>
              </a:rPr>
              <a:t> </a:t>
            </a:r>
            <a:r>
              <a:rPr lang="en-US" sz="1600" dirty="0" err="1">
                <a:latin typeface="Times New Roman" pitchFamily="18" charset="0"/>
              </a:rPr>
              <a:t>trùng</a:t>
            </a:r>
            <a:r>
              <a:rPr lang="en-US" sz="1600" dirty="0">
                <a:latin typeface="Times New Roman" pitchFamily="18" charset="0"/>
              </a:rPr>
              <a:t>. </a:t>
            </a:r>
            <a:r>
              <a:rPr lang="en-US" sz="1600" dirty="0" err="1">
                <a:latin typeface="Times New Roman" pitchFamily="18" charset="0"/>
              </a:rPr>
              <a:t>Không</a:t>
            </a:r>
            <a:r>
              <a:rPr lang="en-US" sz="1600" dirty="0">
                <a:latin typeface="Times New Roman" pitchFamily="18" charset="0"/>
              </a:rPr>
              <a:t> </a:t>
            </a:r>
            <a:r>
              <a:rPr lang="en-US" sz="1600" dirty="0" err="1">
                <a:latin typeface="Times New Roman" pitchFamily="18" charset="0"/>
              </a:rPr>
              <a:t>dùng</a:t>
            </a:r>
            <a:r>
              <a:rPr lang="en-US" sz="1600" dirty="0">
                <a:latin typeface="Times New Roman" pitchFamily="18" charset="0"/>
              </a:rPr>
              <a:t> </a:t>
            </a:r>
            <a:r>
              <a:rPr lang="en-US" sz="1600" dirty="0" err="1">
                <a:latin typeface="Times New Roman" pitchFamily="18" charset="0"/>
              </a:rPr>
              <a:t>chung</a:t>
            </a:r>
            <a:r>
              <a:rPr lang="en-US" sz="1600" dirty="0">
                <a:latin typeface="Times New Roman" pitchFamily="18" charset="0"/>
              </a:rPr>
              <a:t> </a:t>
            </a:r>
            <a:r>
              <a:rPr lang="en-US" sz="1600" dirty="0" err="1">
                <a:latin typeface="Times New Roman" pitchFamily="18" charset="0"/>
              </a:rPr>
              <a:t>bơm</a:t>
            </a:r>
            <a:r>
              <a:rPr lang="en-US" sz="1600" dirty="0">
                <a:latin typeface="Times New Roman" pitchFamily="18" charset="0"/>
              </a:rPr>
              <a:t> </a:t>
            </a:r>
            <a:r>
              <a:rPr lang="en-US" sz="1600" dirty="0" err="1">
                <a:latin typeface="Times New Roman" pitchFamily="18" charset="0"/>
              </a:rPr>
              <a:t>kim</a:t>
            </a:r>
            <a:r>
              <a:rPr lang="en-US" sz="1600" dirty="0">
                <a:latin typeface="Times New Roman" pitchFamily="18" charset="0"/>
              </a:rPr>
              <a:t> </a:t>
            </a:r>
            <a:r>
              <a:rPr lang="en-US" sz="1600" dirty="0" err="1">
                <a:latin typeface="Times New Roman" pitchFamily="18" charset="0"/>
              </a:rPr>
              <a:t>tiêm</a:t>
            </a:r>
            <a:r>
              <a:rPr lang="en-US" sz="1600" dirty="0">
                <a:latin typeface="Times New Roman" pitchFamily="18" charset="0"/>
              </a:rPr>
              <a:t>. </a:t>
            </a:r>
            <a:r>
              <a:rPr lang="en-US" sz="1600" dirty="0" err="1">
                <a:latin typeface="Times New Roman" pitchFamily="18" charset="0"/>
              </a:rPr>
              <a:t>Sử</a:t>
            </a:r>
            <a:r>
              <a:rPr lang="en-US" sz="1600" dirty="0">
                <a:latin typeface="Times New Roman" pitchFamily="18" charset="0"/>
              </a:rPr>
              <a:t>    </a:t>
            </a:r>
          </a:p>
          <a:p>
            <a:pPr marL="495300" indent="-495300">
              <a:buFontTx/>
              <a:buNone/>
            </a:pPr>
            <a:r>
              <a:rPr lang="en-US" sz="1600" dirty="0">
                <a:latin typeface="Times New Roman" pitchFamily="18" charset="0"/>
              </a:rPr>
              <a:t>                </a:t>
            </a:r>
            <a:r>
              <a:rPr lang="en-US" sz="1600" dirty="0" err="1">
                <a:latin typeface="Times New Roman" pitchFamily="18" charset="0"/>
              </a:rPr>
              <a:t>dụng</a:t>
            </a:r>
            <a:r>
              <a:rPr lang="en-US" sz="1600" dirty="0">
                <a:latin typeface="Times New Roman" pitchFamily="18" charset="0"/>
              </a:rPr>
              <a:t> </a:t>
            </a:r>
            <a:r>
              <a:rPr lang="en-US" sz="1600" dirty="0" err="1">
                <a:latin typeface="Times New Roman" pitchFamily="18" charset="0"/>
              </a:rPr>
              <a:t>dụng</a:t>
            </a:r>
            <a:r>
              <a:rPr lang="en-US" sz="1600" dirty="0">
                <a:latin typeface="Times New Roman" pitchFamily="18" charset="0"/>
              </a:rPr>
              <a:t> </a:t>
            </a:r>
            <a:r>
              <a:rPr lang="en-US" sz="1600" dirty="0" err="1">
                <a:latin typeface="Times New Roman" pitchFamily="18" charset="0"/>
              </a:rPr>
              <a:t>cụ</a:t>
            </a:r>
            <a:r>
              <a:rPr lang="en-US" sz="1600" dirty="0">
                <a:latin typeface="Times New Roman" pitchFamily="18" charset="0"/>
              </a:rPr>
              <a:t> </a:t>
            </a:r>
            <a:r>
              <a:rPr lang="en-US" sz="1600" dirty="0" err="1">
                <a:latin typeface="Times New Roman" pitchFamily="18" charset="0"/>
              </a:rPr>
              <a:t>đã</a:t>
            </a:r>
            <a:r>
              <a:rPr lang="en-US" sz="1600" dirty="0">
                <a:latin typeface="Times New Roman" pitchFamily="18" charset="0"/>
              </a:rPr>
              <a:t> </a:t>
            </a:r>
            <a:r>
              <a:rPr lang="en-US" sz="1600" dirty="0" err="1">
                <a:latin typeface="Times New Roman" pitchFamily="18" charset="0"/>
              </a:rPr>
              <a:t>tiệt</a:t>
            </a:r>
            <a:r>
              <a:rPr lang="en-US" sz="1600" dirty="0">
                <a:latin typeface="Times New Roman" pitchFamily="18" charset="0"/>
              </a:rPr>
              <a:t> </a:t>
            </a:r>
            <a:r>
              <a:rPr lang="en-US" sz="1600" dirty="0" err="1">
                <a:latin typeface="Times New Roman" pitchFamily="18" charset="0"/>
              </a:rPr>
              <a:t>trùng</a:t>
            </a:r>
            <a:r>
              <a:rPr lang="en-US" sz="1600" dirty="0">
                <a:latin typeface="Times New Roman" pitchFamily="18" charset="0"/>
              </a:rPr>
              <a:t> </a:t>
            </a:r>
            <a:r>
              <a:rPr lang="en-US" sz="1600" dirty="0" err="1">
                <a:latin typeface="Times New Roman" pitchFamily="18" charset="0"/>
              </a:rPr>
              <a:t>khi</a:t>
            </a:r>
            <a:r>
              <a:rPr lang="en-US" sz="1600" dirty="0">
                <a:latin typeface="Times New Roman" pitchFamily="18" charset="0"/>
              </a:rPr>
              <a:t> </a:t>
            </a:r>
            <a:r>
              <a:rPr lang="en-US" sz="1600" dirty="0" err="1">
                <a:latin typeface="Times New Roman" pitchFamily="18" charset="0"/>
              </a:rPr>
              <a:t>phẫu</a:t>
            </a:r>
            <a:r>
              <a:rPr lang="en-US" sz="1600" dirty="0">
                <a:latin typeface="Times New Roman" pitchFamily="18" charset="0"/>
              </a:rPr>
              <a:t> </a:t>
            </a:r>
            <a:r>
              <a:rPr lang="en-US" sz="1600" dirty="0" err="1">
                <a:latin typeface="Times New Roman" pitchFamily="18" charset="0"/>
              </a:rPr>
              <a:t>thuật</a:t>
            </a:r>
            <a:r>
              <a:rPr lang="en-US" sz="1600" dirty="0">
                <a:latin typeface="Times New Roman" pitchFamily="18" charset="0"/>
              </a:rPr>
              <a:t>, </a:t>
            </a:r>
            <a:r>
              <a:rPr lang="en-US" sz="1600" dirty="0" err="1">
                <a:latin typeface="Times New Roman" pitchFamily="18" charset="0"/>
              </a:rPr>
              <a:t>xăm</a:t>
            </a:r>
            <a:r>
              <a:rPr lang="en-US" sz="1600" dirty="0">
                <a:latin typeface="Times New Roman" pitchFamily="18" charset="0"/>
              </a:rPr>
              <a:t>, </a:t>
            </a:r>
            <a:r>
              <a:rPr lang="en-US" sz="1600" dirty="0" err="1">
                <a:latin typeface="Times New Roman" pitchFamily="18" charset="0"/>
              </a:rPr>
              <a:t>xỏ</a:t>
            </a:r>
            <a:r>
              <a:rPr lang="en-US" sz="1600" dirty="0">
                <a:latin typeface="Times New Roman" pitchFamily="18" charset="0"/>
              </a:rPr>
              <a:t> </a:t>
            </a:r>
            <a:r>
              <a:rPr lang="en-US" sz="1600" dirty="0" err="1">
                <a:latin typeface="Times New Roman" pitchFamily="18" charset="0"/>
              </a:rPr>
              <a:t>lỗ</a:t>
            </a:r>
            <a:r>
              <a:rPr lang="en-US" sz="1600" dirty="0">
                <a:latin typeface="Times New Roman" pitchFamily="18" charset="0"/>
              </a:rPr>
              <a:t>, </a:t>
            </a:r>
            <a:r>
              <a:rPr lang="en-US" sz="1600" dirty="0" err="1">
                <a:latin typeface="Times New Roman" pitchFamily="18" charset="0"/>
              </a:rPr>
              <a:t>châm</a:t>
            </a:r>
            <a:r>
              <a:rPr lang="en-US" sz="1600" dirty="0">
                <a:latin typeface="Times New Roman" pitchFamily="18" charset="0"/>
              </a:rPr>
              <a:t> </a:t>
            </a:r>
            <a:r>
              <a:rPr lang="en-US" sz="1600" dirty="0" err="1">
                <a:latin typeface="Times New Roman" pitchFamily="18" charset="0"/>
              </a:rPr>
              <a:t>cứu</a:t>
            </a:r>
            <a:r>
              <a:rPr lang="en-US" sz="1600" dirty="0">
                <a:latin typeface="Times New Roman" pitchFamily="18" charset="0"/>
              </a:rPr>
              <a:t>…</a:t>
            </a:r>
          </a:p>
          <a:p>
            <a:pPr marL="495300" indent="-495300">
              <a:buFontTx/>
              <a:buNone/>
            </a:pPr>
            <a:r>
              <a:rPr lang="en-US" sz="1600" dirty="0">
                <a:latin typeface="Times New Roman" pitchFamily="18" charset="0"/>
              </a:rPr>
              <a:t>	    - </a:t>
            </a:r>
            <a:r>
              <a:rPr lang="en-US" sz="1600" dirty="0" err="1">
                <a:latin typeface="Times New Roman" pitchFamily="18" charset="0"/>
              </a:rPr>
              <a:t>Tránh</a:t>
            </a:r>
            <a:r>
              <a:rPr lang="en-US" sz="1600" dirty="0">
                <a:latin typeface="Times New Roman" pitchFamily="18" charset="0"/>
              </a:rPr>
              <a:t> </a:t>
            </a:r>
            <a:r>
              <a:rPr lang="en-US" sz="1600" dirty="0" err="1">
                <a:latin typeface="Times New Roman" pitchFamily="18" charset="0"/>
              </a:rPr>
              <a:t>tiếp</a:t>
            </a:r>
            <a:r>
              <a:rPr lang="en-US" sz="1600" dirty="0">
                <a:latin typeface="Times New Roman" pitchFamily="18" charset="0"/>
              </a:rPr>
              <a:t> </a:t>
            </a:r>
            <a:r>
              <a:rPr lang="en-US" sz="1600" dirty="0" err="1">
                <a:latin typeface="Times New Roman" pitchFamily="18" charset="0"/>
              </a:rPr>
              <a:t>xúc</a:t>
            </a:r>
            <a:r>
              <a:rPr lang="en-US" sz="1600" dirty="0">
                <a:latin typeface="Times New Roman" pitchFamily="18" charset="0"/>
              </a:rPr>
              <a:t> </a:t>
            </a:r>
            <a:r>
              <a:rPr lang="en-US" sz="1600" dirty="0" err="1">
                <a:latin typeface="Times New Roman" pitchFamily="18" charset="0"/>
              </a:rPr>
              <a:t>trực</a:t>
            </a:r>
            <a:r>
              <a:rPr lang="en-US" sz="1600" dirty="0">
                <a:latin typeface="Times New Roman" pitchFamily="18" charset="0"/>
              </a:rPr>
              <a:t> </a:t>
            </a:r>
            <a:r>
              <a:rPr lang="en-US" sz="1600" dirty="0" err="1">
                <a:latin typeface="Times New Roman" pitchFamily="18" charset="0"/>
              </a:rPr>
              <a:t>tiếp</a:t>
            </a:r>
            <a:r>
              <a:rPr lang="en-US" sz="1600" dirty="0">
                <a:latin typeface="Times New Roman" pitchFamily="18" charset="0"/>
              </a:rPr>
              <a:t> </a:t>
            </a:r>
            <a:r>
              <a:rPr lang="en-US" sz="1600" dirty="0" err="1">
                <a:latin typeface="Times New Roman" pitchFamily="18" charset="0"/>
              </a:rPr>
              <a:t>với</a:t>
            </a:r>
            <a:r>
              <a:rPr lang="en-US" sz="1600" dirty="0">
                <a:latin typeface="Times New Roman" pitchFamily="18" charset="0"/>
              </a:rPr>
              <a:t> </a:t>
            </a:r>
            <a:r>
              <a:rPr lang="en-US" sz="1600" dirty="0" err="1">
                <a:latin typeface="Times New Roman" pitchFamily="18" charset="0"/>
              </a:rPr>
              <a:t>các</a:t>
            </a:r>
            <a:r>
              <a:rPr lang="en-US" sz="1600" dirty="0">
                <a:latin typeface="Times New Roman" pitchFamily="18" charset="0"/>
              </a:rPr>
              <a:t> </a:t>
            </a:r>
            <a:r>
              <a:rPr lang="en-US" sz="1600" dirty="0" err="1">
                <a:latin typeface="Times New Roman" pitchFamily="18" charset="0"/>
              </a:rPr>
              <a:t>dịch</a:t>
            </a:r>
            <a:r>
              <a:rPr lang="en-US" sz="1600" dirty="0">
                <a:latin typeface="Times New Roman" pitchFamily="18" charset="0"/>
              </a:rPr>
              <a:t> </a:t>
            </a:r>
            <a:r>
              <a:rPr lang="en-US" sz="1600" dirty="0" err="1">
                <a:latin typeface="Times New Roman" pitchFamily="18" charset="0"/>
              </a:rPr>
              <a:t>có</a:t>
            </a:r>
            <a:r>
              <a:rPr lang="en-US" sz="1600" dirty="0">
                <a:latin typeface="Times New Roman" pitchFamily="18" charset="0"/>
              </a:rPr>
              <a:t> </a:t>
            </a:r>
            <a:r>
              <a:rPr lang="en-US" sz="1600" dirty="0" err="1">
                <a:latin typeface="Times New Roman" pitchFamily="18" charset="0"/>
              </a:rPr>
              <a:t>thể</a:t>
            </a:r>
            <a:r>
              <a:rPr lang="en-US" sz="1600" dirty="0">
                <a:latin typeface="Times New Roman" pitchFamily="18" charset="0"/>
              </a:rPr>
              <a:t> </a:t>
            </a:r>
            <a:r>
              <a:rPr lang="en-US" sz="1600" dirty="0" err="1">
                <a:latin typeface="Times New Roman" pitchFamily="18" charset="0"/>
              </a:rPr>
              <a:t>của</a:t>
            </a:r>
            <a:r>
              <a:rPr lang="en-US" sz="1600" dirty="0">
                <a:latin typeface="Times New Roman" pitchFamily="18" charset="0"/>
              </a:rPr>
              <a:t> </a:t>
            </a:r>
            <a:r>
              <a:rPr lang="en-US" sz="1600" dirty="0" err="1">
                <a:latin typeface="Times New Roman" pitchFamily="18" charset="0"/>
              </a:rPr>
              <a:t>người</a:t>
            </a:r>
            <a:r>
              <a:rPr lang="en-US" sz="1600" dirty="0">
                <a:latin typeface="Times New Roman" pitchFamily="18" charset="0"/>
              </a:rPr>
              <a:t> </a:t>
            </a:r>
            <a:r>
              <a:rPr lang="en-US" sz="1600" dirty="0" err="1">
                <a:latin typeface="Times New Roman" pitchFamily="18" charset="0"/>
              </a:rPr>
              <a:t>nhiễm</a:t>
            </a:r>
            <a:r>
              <a:rPr lang="en-US" sz="1600" dirty="0">
                <a:latin typeface="Times New Roman" pitchFamily="18" charset="0"/>
              </a:rPr>
              <a:t> HIV.</a:t>
            </a:r>
          </a:p>
          <a:p>
            <a:pPr marL="495300" indent="-495300">
              <a:buFontTx/>
              <a:buNone/>
            </a:pPr>
            <a:r>
              <a:rPr lang="en-US" sz="1600" dirty="0">
                <a:latin typeface="Times New Roman" pitchFamily="18" charset="0"/>
              </a:rPr>
              <a:t>	    - </a:t>
            </a:r>
            <a:r>
              <a:rPr lang="en-US" sz="1600" dirty="0" err="1">
                <a:latin typeface="Times New Roman" pitchFamily="18" charset="0"/>
              </a:rPr>
              <a:t>Dùng</a:t>
            </a:r>
            <a:r>
              <a:rPr lang="en-US" sz="1600" dirty="0">
                <a:latin typeface="Times New Roman" pitchFamily="18" charset="0"/>
              </a:rPr>
              <a:t> </a:t>
            </a:r>
            <a:r>
              <a:rPr lang="en-US" sz="1600" dirty="0" err="1">
                <a:latin typeface="Times New Roman" pitchFamily="18" charset="0"/>
              </a:rPr>
              <a:t>riêng</a:t>
            </a:r>
            <a:r>
              <a:rPr lang="en-US" sz="1600" dirty="0">
                <a:latin typeface="Times New Roman" pitchFamily="18" charset="0"/>
              </a:rPr>
              <a:t> </a:t>
            </a:r>
            <a:r>
              <a:rPr lang="en-US" sz="1600" dirty="0" err="1">
                <a:latin typeface="Times New Roman" pitchFamily="18" charset="0"/>
              </a:rPr>
              <a:t>đồ</a:t>
            </a:r>
            <a:r>
              <a:rPr lang="en-US" sz="1600" dirty="0">
                <a:latin typeface="Times New Roman" pitchFamily="18" charset="0"/>
              </a:rPr>
              <a:t> </a:t>
            </a:r>
            <a:r>
              <a:rPr lang="en-US" sz="1600" dirty="0" err="1">
                <a:latin typeface="Times New Roman" pitchFamily="18" charset="0"/>
              </a:rPr>
              <a:t>dùng</a:t>
            </a:r>
            <a:r>
              <a:rPr lang="en-US" sz="1600" dirty="0">
                <a:latin typeface="Times New Roman" pitchFamily="18" charset="0"/>
              </a:rPr>
              <a:t> </a:t>
            </a:r>
            <a:r>
              <a:rPr lang="en-US" sz="1600" dirty="0" err="1">
                <a:latin typeface="Times New Roman" pitchFamily="18" charset="0"/>
              </a:rPr>
              <a:t>cá</a:t>
            </a:r>
            <a:r>
              <a:rPr lang="en-US" sz="1600" dirty="0">
                <a:latin typeface="Times New Roman" pitchFamily="18" charset="0"/>
              </a:rPr>
              <a:t> </a:t>
            </a:r>
            <a:r>
              <a:rPr lang="en-US" sz="1600" dirty="0" err="1">
                <a:latin typeface="Times New Roman" pitchFamily="18" charset="0"/>
              </a:rPr>
              <a:t>nhân</a:t>
            </a:r>
            <a:r>
              <a:rPr lang="en-US" sz="1600" dirty="0">
                <a:latin typeface="Times New Roman" pitchFamily="18" charset="0"/>
              </a:rPr>
              <a:t>: </a:t>
            </a:r>
            <a:r>
              <a:rPr lang="en-US" sz="1600" dirty="0" err="1">
                <a:latin typeface="Times New Roman" pitchFamily="18" charset="0"/>
              </a:rPr>
              <a:t>dao</a:t>
            </a:r>
            <a:r>
              <a:rPr lang="en-US" sz="1600" dirty="0">
                <a:latin typeface="Times New Roman" pitchFamily="18" charset="0"/>
              </a:rPr>
              <a:t> </a:t>
            </a:r>
            <a:r>
              <a:rPr lang="en-US" sz="1600" dirty="0" err="1">
                <a:latin typeface="Times New Roman" pitchFamily="18" charset="0"/>
              </a:rPr>
              <a:t>cạo</a:t>
            </a:r>
            <a:r>
              <a:rPr lang="en-US" sz="1600" dirty="0">
                <a:latin typeface="Times New Roman" pitchFamily="18" charset="0"/>
              </a:rPr>
              <a:t>, </a:t>
            </a:r>
            <a:r>
              <a:rPr lang="en-US" sz="1600" dirty="0" err="1">
                <a:latin typeface="Times New Roman" pitchFamily="18" charset="0"/>
              </a:rPr>
              <a:t>bàn</a:t>
            </a:r>
            <a:r>
              <a:rPr lang="en-US" sz="1600" dirty="0">
                <a:latin typeface="Times New Roman" pitchFamily="18" charset="0"/>
              </a:rPr>
              <a:t> </a:t>
            </a:r>
            <a:r>
              <a:rPr lang="en-US" sz="1600" dirty="0" err="1">
                <a:latin typeface="Times New Roman" pitchFamily="18" charset="0"/>
              </a:rPr>
              <a:t>chải</a:t>
            </a:r>
            <a:r>
              <a:rPr lang="en-US" sz="1600" dirty="0">
                <a:latin typeface="Times New Roman" pitchFamily="18" charset="0"/>
              </a:rPr>
              <a:t> </a:t>
            </a:r>
            <a:r>
              <a:rPr lang="en-US" sz="1600" dirty="0" err="1">
                <a:latin typeface="Times New Roman" pitchFamily="18" charset="0"/>
              </a:rPr>
              <a:t>đánh</a:t>
            </a:r>
            <a:r>
              <a:rPr lang="en-US" sz="1600" dirty="0">
                <a:latin typeface="Times New Roman" pitchFamily="18" charset="0"/>
              </a:rPr>
              <a:t> </a:t>
            </a:r>
            <a:r>
              <a:rPr lang="en-US" sz="1600" dirty="0" err="1">
                <a:latin typeface="Times New Roman" pitchFamily="18" charset="0"/>
              </a:rPr>
              <a:t>răng</a:t>
            </a:r>
            <a:r>
              <a:rPr lang="en-US" sz="1600" dirty="0">
                <a:latin typeface="Times New Roman" pitchFamily="18" charset="0"/>
              </a:rPr>
              <a:t>, </a:t>
            </a:r>
            <a:r>
              <a:rPr lang="en-US" sz="1600" dirty="0" err="1">
                <a:latin typeface="Times New Roman" pitchFamily="18" charset="0"/>
              </a:rPr>
              <a:t>bấm</a:t>
            </a:r>
            <a:r>
              <a:rPr lang="en-US" sz="1600" dirty="0">
                <a:latin typeface="Times New Roman" pitchFamily="18" charset="0"/>
              </a:rPr>
              <a:t> </a:t>
            </a:r>
            <a:r>
              <a:rPr lang="en-US" sz="1600" dirty="0" err="1">
                <a:latin typeface="Times New Roman" pitchFamily="18" charset="0"/>
              </a:rPr>
              <a:t>móng</a:t>
            </a:r>
            <a:r>
              <a:rPr lang="en-US" sz="1600" dirty="0">
                <a:latin typeface="Times New Roman" pitchFamily="18" charset="0"/>
              </a:rPr>
              <a:t> </a:t>
            </a:r>
            <a:r>
              <a:rPr lang="en-US" sz="1600" dirty="0" err="1">
                <a:latin typeface="Times New Roman" pitchFamily="18" charset="0"/>
              </a:rPr>
              <a:t>tay</a:t>
            </a:r>
            <a:r>
              <a:rPr lang="en-US" sz="1600" dirty="0">
                <a:latin typeface="Times New Roman" pitchFamily="18" charset="0"/>
              </a:rPr>
              <a:t>…</a:t>
            </a:r>
            <a:endParaRPr lang="en-US" sz="1600" i="1" dirty="0">
              <a:latin typeface="Times New Roman" pitchFamily="18" charset="0"/>
            </a:endParaRPr>
          </a:p>
          <a:p>
            <a:pPr marL="495300" indent="-495300">
              <a:buFontTx/>
              <a:buNone/>
            </a:pPr>
            <a:r>
              <a:rPr lang="en-US" sz="1600" i="1" dirty="0">
                <a:latin typeface="Times New Roman" pitchFamily="18" charset="0"/>
              </a:rPr>
              <a:t>	3. </a:t>
            </a:r>
            <a:r>
              <a:rPr lang="en-US" sz="1600" i="1" dirty="0" err="1">
                <a:latin typeface="Times New Roman" pitchFamily="18" charset="0"/>
              </a:rPr>
              <a:t>Phòng</a:t>
            </a:r>
            <a:r>
              <a:rPr lang="en-US" sz="1600" i="1" dirty="0">
                <a:latin typeface="Times New Roman" pitchFamily="18" charset="0"/>
              </a:rPr>
              <a:t> </a:t>
            </a:r>
            <a:r>
              <a:rPr lang="en-US" sz="1600" i="1" dirty="0" err="1">
                <a:latin typeface="Times New Roman" pitchFamily="18" charset="0"/>
              </a:rPr>
              <a:t>chống</a:t>
            </a:r>
            <a:r>
              <a:rPr lang="en-US" sz="1600" i="1" dirty="0">
                <a:latin typeface="Times New Roman" pitchFamily="18" charset="0"/>
              </a:rPr>
              <a:t> </a:t>
            </a:r>
            <a:r>
              <a:rPr lang="en-US" sz="1600" i="1" dirty="0" err="1">
                <a:latin typeface="Times New Roman" pitchFamily="18" charset="0"/>
              </a:rPr>
              <a:t>nhiễm</a:t>
            </a:r>
            <a:r>
              <a:rPr lang="en-US" sz="1600" i="1" dirty="0">
                <a:latin typeface="Times New Roman" pitchFamily="18" charset="0"/>
              </a:rPr>
              <a:t> HIV/AIDS </a:t>
            </a:r>
            <a:r>
              <a:rPr lang="en-US" sz="1600" i="1" dirty="0" err="1">
                <a:latin typeface="Times New Roman" pitchFamily="18" charset="0"/>
              </a:rPr>
              <a:t>lây</a:t>
            </a:r>
            <a:r>
              <a:rPr lang="en-US" sz="1600" i="1" dirty="0">
                <a:latin typeface="Times New Roman" pitchFamily="18" charset="0"/>
              </a:rPr>
              <a:t> </a:t>
            </a:r>
            <a:r>
              <a:rPr lang="en-US" sz="1600" i="1" dirty="0" err="1">
                <a:latin typeface="Times New Roman" pitchFamily="18" charset="0"/>
              </a:rPr>
              <a:t>truyền</a:t>
            </a:r>
            <a:r>
              <a:rPr lang="en-US" sz="1600" i="1" dirty="0">
                <a:latin typeface="Times New Roman" pitchFamily="18" charset="0"/>
              </a:rPr>
              <a:t> </a:t>
            </a:r>
            <a:r>
              <a:rPr lang="en-US" sz="1600" i="1" dirty="0" err="1">
                <a:latin typeface="Times New Roman" pitchFamily="18" charset="0"/>
              </a:rPr>
              <a:t>từ</a:t>
            </a:r>
            <a:r>
              <a:rPr lang="en-US" sz="1600" i="1" dirty="0">
                <a:latin typeface="Times New Roman" pitchFamily="18" charset="0"/>
              </a:rPr>
              <a:t> </a:t>
            </a:r>
            <a:r>
              <a:rPr lang="en-US" sz="1600" i="1" dirty="0" err="1">
                <a:latin typeface="Times New Roman" pitchFamily="18" charset="0"/>
              </a:rPr>
              <a:t>mẹ</a:t>
            </a:r>
            <a:r>
              <a:rPr lang="en-US" sz="1600" i="1" dirty="0">
                <a:latin typeface="Times New Roman" pitchFamily="18" charset="0"/>
              </a:rPr>
              <a:t> sang con:</a:t>
            </a:r>
            <a:endParaRPr lang="en-US" sz="1600" dirty="0">
              <a:latin typeface="Times New Roman" pitchFamily="18" charset="0"/>
            </a:endParaRPr>
          </a:p>
          <a:p>
            <a:pPr marL="495300" indent="-495300">
              <a:buFontTx/>
              <a:buNone/>
            </a:pPr>
            <a:r>
              <a:rPr lang="en-US" sz="1600" dirty="0">
                <a:latin typeface="Times New Roman" pitchFamily="18" charset="0"/>
              </a:rPr>
              <a:t>	    - </a:t>
            </a:r>
            <a:r>
              <a:rPr lang="en-US" sz="1600" dirty="0" err="1">
                <a:latin typeface="Times New Roman" pitchFamily="18" charset="0"/>
              </a:rPr>
              <a:t>Người</a:t>
            </a:r>
            <a:r>
              <a:rPr lang="en-US" sz="1600" dirty="0">
                <a:latin typeface="Times New Roman" pitchFamily="18" charset="0"/>
              </a:rPr>
              <a:t> </a:t>
            </a:r>
            <a:r>
              <a:rPr lang="en-US" sz="1600" dirty="0" err="1">
                <a:latin typeface="Times New Roman" pitchFamily="18" charset="0"/>
              </a:rPr>
              <a:t>phụ</a:t>
            </a:r>
            <a:r>
              <a:rPr lang="en-US" sz="1600" dirty="0">
                <a:latin typeface="Times New Roman" pitchFamily="18" charset="0"/>
              </a:rPr>
              <a:t> </a:t>
            </a:r>
            <a:r>
              <a:rPr lang="en-US" sz="1600" dirty="0" err="1">
                <a:latin typeface="Times New Roman" pitchFamily="18" charset="0"/>
              </a:rPr>
              <a:t>nữ</a:t>
            </a:r>
            <a:r>
              <a:rPr lang="en-US" sz="1600" dirty="0">
                <a:latin typeface="Times New Roman" pitchFamily="18" charset="0"/>
              </a:rPr>
              <a:t> </a:t>
            </a:r>
            <a:r>
              <a:rPr lang="en-US" sz="1600" dirty="0" err="1">
                <a:latin typeface="Times New Roman" pitchFamily="18" charset="0"/>
              </a:rPr>
              <a:t>bị</a:t>
            </a:r>
            <a:r>
              <a:rPr lang="en-US" sz="1600" dirty="0">
                <a:latin typeface="Times New Roman" pitchFamily="18" charset="0"/>
              </a:rPr>
              <a:t> </a:t>
            </a:r>
            <a:r>
              <a:rPr lang="en-US" sz="1600" dirty="0" err="1">
                <a:latin typeface="Times New Roman" pitchFamily="18" charset="0"/>
              </a:rPr>
              <a:t>nhiễm</a:t>
            </a:r>
            <a:r>
              <a:rPr lang="en-US" sz="1600" dirty="0">
                <a:latin typeface="Times New Roman" pitchFamily="18" charset="0"/>
              </a:rPr>
              <a:t> HIV </a:t>
            </a:r>
            <a:r>
              <a:rPr lang="en-US" sz="1600" dirty="0" err="1">
                <a:latin typeface="Times New Roman" pitchFamily="18" charset="0"/>
              </a:rPr>
              <a:t>thì</a:t>
            </a:r>
            <a:r>
              <a:rPr lang="en-US" sz="1600" dirty="0">
                <a:latin typeface="Times New Roman" pitchFamily="18" charset="0"/>
              </a:rPr>
              <a:t> </a:t>
            </a:r>
            <a:r>
              <a:rPr lang="en-US" sz="1600" dirty="0" err="1">
                <a:latin typeface="Times New Roman" pitchFamily="18" charset="0"/>
              </a:rPr>
              <a:t>không</a:t>
            </a:r>
            <a:r>
              <a:rPr lang="en-US" sz="1600" dirty="0">
                <a:latin typeface="Times New Roman" pitchFamily="18" charset="0"/>
              </a:rPr>
              <a:t> </a:t>
            </a:r>
            <a:r>
              <a:rPr lang="en-US" sz="1600" dirty="0" err="1">
                <a:latin typeface="Times New Roman" pitchFamily="18" charset="0"/>
              </a:rPr>
              <a:t>nên</a:t>
            </a:r>
            <a:r>
              <a:rPr lang="en-US" sz="1600" dirty="0">
                <a:latin typeface="Times New Roman" pitchFamily="18" charset="0"/>
              </a:rPr>
              <a:t> </a:t>
            </a:r>
            <a:r>
              <a:rPr lang="en-US" sz="1600" dirty="0" err="1">
                <a:latin typeface="Times New Roman" pitchFamily="18" charset="0"/>
              </a:rPr>
              <a:t>có</a:t>
            </a:r>
            <a:r>
              <a:rPr lang="en-US" sz="1600" dirty="0">
                <a:latin typeface="Times New Roman" pitchFamily="18" charset="0"/>
              </a:rPr>
              <a:t> </a:t>
            </a:r>
            <a:r>
              <a:rPr lang="en-US" sz="1600" dirty="0" err="1">
                <a:latin typeface="Times New Roman" pitchFamily="18" charset="0"/>
              </a:rPr>
              <a:t>thai</a:t>
            </a:r>
            <a:r>
              <a:rPr lang="en-US" sz="1600" dirty="0">
                <a:latin typeface="Times New Roman" pitchFamily="18" charset="0"/>
              </a:rPr>
              <a:t> </a:t>
            </a:r>
            <a:r>
              <a:rPr lang="en-US" sz="1600" dirty="0" err="1">
                <a:latin typeface="Times New Roman" pitchFamily="18" charset="0"/>
              </a:rPr>
              <a:t>vì</a:t>
            </a:r>
            <a:r>
              <a:rPr lang="en-US" sz="1600" dirty="0">
                <a:latin typeface="Times New Roman" pitchFamily="18" charset="0"/>
              </a:rPr>
              <a:t> </a:t>
            </a:r>
            <a:r>
              <a:rPr lang="en-US" sz="1600" dirty="0" err="1">
                <a:latin typeface="Times New Roman" pitchFamily="18" charset="0"/>
              </a:rPr>
              <a:t>tỷ</a:t>
            </a:r>
            <a:r>
              <a:rPr lang="en-US" sz="1600" dirty="0">
                <a:latin typeface="Times New Roman" pitchFamily="18" charset="0"/>
              </a:rPr>
              <a:t> </a:t>
            </a:r>
            <a:r>
              <a:rPr lang="en-US" sz="1600" dirty="0" err="1">
                <a:latin typeface="Times New Roman" pitchFamily="18" charset="0"/>
              </a:rPr>
              <a:t>lệ</a:t>
            </a:r>
            <a:r>
              <a:rPr lang="en-US" sz="1600" dirty="0">
                <a:latin typeface="Times New Roman" pitchFamily="18" charset="0"/>
              </a:rPr>
              <a:t> </a:t>
            </a:r>
            <a:r>
              <a:rPr lang="en-US" sz="1600" dirty="0" err="1">
                <a:latin typeface="Times New Roman" pitchFamily="18" charset="0"/>
              </a:rPr>
              <a:t>lây</a:t>
            </a:r>
            <a:r>
              <a:rPr lang="en-US" sz="1600" dirty="0">
                <a:latin typeface="Times New Roman" pitchFamily="18" charset="0"/>
              </a:rPr>
              <a:t> </a:t>
            </a:r>
            <a:r>
              <a:rPr lang="en-US" sz="1600" dirty="0" err="1">
                <a:latin typeface="Times New Roman" pitchFamily="18" charset="0"/>
              </a:rPr>
              <a:t>truyền</a:t>
            </a:r>
            <a:r>
              <a:rPr lang="en-US" sz="1600" dirty="0">
                <a:latin typeface="Times New Roman" pitchFamily="18" charset="0"/>
              </a:rPr>
              <a:t> HIV</a:t>
            </a:r>
          </a:p>
          <a:p>
            <a:pPr marL="495300" indent="-495300">
              <a:buFontTx/>
              <a:buNone/>
            </a:pPr>
            <a:r>
              <a:rPr lang="en-US" sz="1600" dirty="0">
                <a:latin typeface="Times New Roman" pitchFamily="18" charset="0"/>
              </a:rPr>
              <a:t>                sang con </a:t>
            </a:r>
            <a:r>
              <a:rPr lang="en-US" sz="1600" dirty="0" err="1">
                <a:latin typeface="Times New Roman" pitchFamily="18" charset="0"/>
              </a:rPr>
              <a:t>là</a:t>
            </a:r>
            <a:r>
              <a:rPr lang="en-US" sz="1600" dirty="0">
                <a:latin typeface="Times New Roman" pitchFamily="18" charset="0"/>
              </a:rPr>
              <a:t> 30%, </a:t>
            </a:r>
            <a:r>
              <a:rPr lang="en-US" sz="1600" dirty="0" err="1">
                <a:latin typeface="Times New Roman" pitchFamily="18" charset="0"/>
              </a:rPr>
              <a:t>nếu</a:t>
            </a:r>
            <a:r>
              <a:rPr lang="en-US" sz="1600" dirty="0">
                <a:latin typeface="Times New Roman" pitchFamily="18" charset="0"/>
              </a:rPr>
              <a:t> </a:t>
            </a:r>
            <a:r>
              <a:rPr lang="en-US" sz="1600" dirty="0" err="1">
                <a:latin typeface="Times New Roman" pitchFamily="18" charset="0"/>
              </a:rPr>
              <a:t>đã</a:t>
            </a:r>
            <a:r>
              <a:rPr lang="en-US" sz="1600" dirty="0">
                <a:latin typeface="Times New Roman" pitchFamily="18" charset="0"/>
              </a:rPr>
              <a:t> </a:t>
            </a:r>
            <a:r>
              <a:rPr lang="en-US" sz="1600" dirty="0" err="1">
                <a:latin typeface="Times New Roman" pitchFamily="18" charset="0"/>
              </a:rPr>
              <a:t>có</a:t>
            </a:r>
            <a:r>
              <a:rPr lang="en-US" sz="1600" dirty="0">
                <a:latin typeface="Times New Roman" pitchFamily="18" charset="0"/>
              </a:rPr>
              <a:t> </a:t>
            </a:r>
            <a:r>
              <a:rPr lang="en-US" sz="1600" dirty="0" err="1">
                <a:latin typeface="Times New Roman" pitchFamily="18" charset="0"/>
              </a:rPr>
              <a:t>thai</a:t>
            </a:r>
            <a:r>
              <a:rPr lang="en-US" sz="1600" dirty="0">
                <a:latin typeface="Times New Roman" pitchFamily="18" charset="0"/>
              </a:rPr>
              <a:t> </a:t>
            </a:r>
            <a:r>
              <a:rPr lang="en-US" sz="1600" dirty="0" err="1">
                <a:latin typeface="Times New Roman" pitchFamily="18" charset="0"/>
              </a:rPr>
              <a:t>thì</a:t>
            </a:r>
            <a:r>
              <a:rPr lang="en-US" sz="1600" dirty="0">
                <a:latin typeface="Times New Roman" pitchFamily="18" charset="0"/>
              </a:rPr>
              <a:t> </a:t>
            </a:r>
            <a:r>
              <a:rPr lang="en-US" sz="1600" dirty="0" err="1">
                <a:latin typeface="Times New Roman" pitchFamily="18" charset="0"/>
              </a:rPr>
              <a:t>không</a:t>
            </a:r>
            <a:r>
              <a:rPr lang="en-US" sz="1600" dirty="0">
                <a:latin typeface="Times New Roman" pitchFamily="18" charset="0"/>
              </a:rPr>
              <a:t> </a:t>
            </a:r>
            <a:r>
              <a:rPr lang="en-US" sz="1600" dirty="0" err="1">
                <a:latin typeface="Times New Roman" pitchFamily="18" charset="0"/>
              </a:rPr>
              <a:t>nên</a:t>
            </a:r>
            <a:r>
              <a:rPr lang="en-US" sz="1600" dirty="0">
                <a:latin typeface="Times New Roman" pitchFamily="18" charset="0"/>
              </a:rPr>
              <a:t> </a:t>
            </a:r>
            <a:r>
              <a:rPr lang="en-US" sz="1600" dirty="0" err="1">
                <a:latin typeface="Times New Roman" pitchFamily="18" charset="0"/>
              </a:rPr>
              <a:t>sinh</a:t>
            </a:r>
            <a:r>
              <a:rPr lang="en-US" sz="1600" dirty="0">
                <a:latin typeface="Times New Roman" pitchFamily="18" charset="0"/>
              </a:rPr>
              <a:t> con.</a:t>
            </a:r>
          </a:p>
          <a:p>
            <a:pPr marL="495300" indent="-495300">
              <a:buFontTx/>
              <a:buNone/>
            </a:pPr>
            <a:r>
              <a:rPr lang="en-US" sz="1600" dirty="0">
                <a:latin typeface="Times New Roman" pitchFamily="18" charset="0"/>
              </a:rPr>
              <a:t>	    - </a:t>
            </a:r>
            <a:r>
              <a:rPr lang="en-US" sz="1600" dirty="0" err="1">
                <a:latin typeface="Times New Roman" pitchFamily="18" charset="0"/>
              </a:rPr>
              <a:t>Trường</a:t>
            </a:r>
            <a:r>
              <a:rPr lang="en-US" sz="1600" dirty="0">
                <a:latin typeface="Times New Roman" pitchFamily="18" charset="0"/>
              </a:rPr>
              <a:t> </a:t>
            </a:r>
            <a:r>
              <a:rPr lang="en-US" sz="1600" dirty="0" err="1">
                <a:latin typeface="Times New Roman" pitchFamily="18" charset="0"/>
              </a:rPr>
              <a:t>hợp</a:t>
            </a:r>
            <a:r>
              <a:rPr lang="en-US" sz="1600" dirty="0">
                <a:latin typeface="Times New Roman" pitchFamily="18" charset="0"/>
              </a:rPr>
              <a:t> </a:t>
            </a:r>
            <a:r>
              <a:rPr lang="en-US" sz="1600" dirty="0" err="1">
                <a:latin typeface="Times New Roman" pitchFamily="18" charset="0"/>
              </a:rPr>
              <a:t>muốn</a:t>
            </a:r>
            <a:r>
              <a:rPr lang="en-US" sz="1600" dirty="0">
                <a:latin typeface="Times New Roman" pitchFamily="18" charset="0"/>
              </a:rPr>
              <a:t> </a:t>
            </a:r>
            <a:r>
              <a:rPr lang="en-US" sz="1600" dirty="0" err="1">
                <a:latin typeface="Times New Roman" pitchFamily="18" charset="0"/>
              </a:rPr>
              <a:t>sinh</a:t>
            </a:r>
            <a:r>
              <a:rPr lang="en-US" sz="1600" dirty="0">
                <a:latin typeface="Times New Roman" pitchFamily="18" charset="0"/>
              </a:rPr>
              <a:t> con, </a:t>
            </a:r>
            <a:r>
              <a:rPr lang="en-US" sz="1600" dirty="0" err="1">
                <a:latin typeface="Times New Roman" pitchFamily="18" charset="0"/>
              </a:rPr>
              <a:t>cần</a:t>
            </a:r>
            <a:r>
              <a:rPr lang="en-US" sz="1600" dirty="0">
                <a:latin typeface="Times New Roman" pitchFamily="18" charset="0"/>
              </a:rPr>
              <a:t> </a:t>
            </a:r>
            <a:r>
              <a:rPr lang="en-US" sz="1600" dirty="0" err="1">
                <a:latin typeface="Times New Roman" pitchFamily="18" charset="0"/>
              </a:rPr>
              <a:t>đến</a:t>
            </a:r>
            <a:r>
              <a:rPr lang="en-US" sz="1600" dirty="0">
                <a:latin typeface="Times New Roman" pitchFamily="18" charset="0"/>
              </a:rPr>
              <a:t> </a:t>
            </a:r>
            <a:r>
              <a:rPr lang="en-US" sz="1600" dirty="0" err="1">
                <a:latin typeface="Times New Roman" pitchFamily="18" charset="0"/>
              </a:rPr>
              <a:t>cơ</a:t>
            </a:r>
            <a:r>
              <a:rPr lang="en-US" sz="1600" dirty="0">
                <a:latin typeface="Times New Roman" pitchFamily="18" charset="0"/>
              </a:rPr>
              <a:t> </a:t>
            </a:r>
            <a:r>
              <a:rPr lang="en-US" sz="1600" dirty="0" err="1">
                <a:latin typeface="Times New Roman" pitchFamily="18" charset="0"/>
              </a:rPr>
              <a:t>sở</a:t>
            </a:r>
            <a:r>
              <a:rPr lang="en-US" sz="1600" dirty="0">
                <a:latin typeface="Times New Roman" pitchFamily="18" charset="0"/>
              </a:rPr>
              <a:t> y </a:t>
            </a:r>
            <a:r>
              <a:rPr lang="en-US" sz="1600" dirty="0" err="1">
                <a:latin typeface="Times New Roman" pitchFamily="18" charset="0"/>
              </a:rPr>
              <a:t>tế</a:t>
            </a:r>
            <a:r>
              <a:rPr lang="en-US" sz="1600" dirty="0">
                <a:latin typeface="Times New Roman" pitchFamily="18" charset="0"/>
              </a:rPr>
              <a:t> </a:t>
            </a:r>
            <a:r>
              <a:rPr lang="en-US" sz="1600" dirty="0" err="1">
                <a:latin typeface="Times New Roman" pitchFamily="18" charset="0"/>
              </a:rPr>
              <a:t>để</a:t>
            </a:r>
            <a:r>
              <a:rPr lang="en-US" sz="1600" dirty="0">
                <a:latin typeface="Times New Roman" pitchFamily="18" charset="0"/>
              </a:rPr>
              <a:t> </a:t>
            </a:r>
            <a:r>
              <a:rPr lang="en-US" sz="1600" dirty="0" err="1">
                <a:latin typeface="Times New Roman" pitchFamily="18" charset="0"/>
              </a:rPr>
              <a:t>được</a:t>
            </a:r>
            <a:r>
              <a:rPr lang="en-US" sz="1600" dirty="0">
                <a:latin typeface="Times New Roman" pitchFamily="18" charset="0"/>
              </a:rPr>
              <a:t> </a:t>
            </a:r>
            <a:r>
              <a:rPr lang="en-US" sz="1600" dirty="0" err="1">
                <a:latin typeface="Times New Roman" pitchFamily="18" charset="0"/>
              </a:rPr>
              <a:t>tư</a:t>
            </a:r>
            <a:r>
              <a:rPr lang="en-US" sz="1600" dirty="0">
                <a:latin typeface="Times New Roman" pitchFamily="18" charset="0"/>
              </a:rPr>
              <a:t> </a:t>
            </a:r>
            <a:r>
              <a:rPr lang="en-US" sz="1600" dirty="0" err="1">
                <a:latin typeface="Times New Roman" pitchFamily="18" charset="0"/>
              </a:rPr>
              <a:t>vấn</a:t>
            </a:r>
            <a:r>
              <a:rPr lang="en-US" sz="1600" dirty="0">
                <a:latin typeface="Times New Roman" pitchFamily="18" charset="0"/>
              </a:rPr>
              <a:t> </a:t>
            </a:r>
            <a:r>
              <a:rPr lang="en-US" sz="1600" dirty="0" err="1">
                <a:latin typeface="Times New Roman" pitchFamily="18" charset="0"/>
              </a:rPr>
              <a:t>về</a:t>
            </a:r>
            <a:r>
              <a:rPr lang="en-US" sz="1600" dirty="0">
                <a:latin typeface="Times New Roman" pitchFamily="18" charset="0"/>
              </a:rPr>
              <a:t> </a:t>
            </a:r>
            <a:r>
              <a:rPr lang="en-US" sz="1600" dirty="0" err="1">
                <a:latin typeface="Times New Roman" pitchFamily="18" charset="0"/>
              </a:rPr>
              <a:t>cách</a:t>
            </a:r>
            <a:r>
              <a:rPr lang="en-US" sz="1600" dirty="0">
                <a:latin typeface="Times New Roman" pitchFamily="18" charset="0"/>
              </a:rPr>
              <a:t> </a:t>
            </a:r>
            <a:r>
              <a:rPr lang="en-US" sz="1600" dirty="0" err="1">
                <a:latin typeface="Times New Roman" pitchFamily="18" charset="0"/>
              </a:rPr>
              <a:t>lây</a:t>
            </a:r>
            <a:r>
              <a:rPr lang="en-US" sz="1600" dirty="0">
                <a:latin typeface="Times New Roman" pitchFamily="18" charset="0"/>
              </a:rPr>
              <a:t> </a:t>
            </a:r>
          </a:p>
          <a:p>
            <a:pPr marL="495300" indent="-495300">
              <a:buFontTx/>
              <a:buNone/>
            </a:pPr>
            <a:r>
              <a:rPr lang="en-US" sz="1600" dirty="0">
                <a:latin typeface="Times New Roman" pitchFamily="18" charset="0"/>
              </a:rPr>
              <a:t>                </a:t>
            </a:r>
            <a:r>
              <a:rPr lang="en-US" sz="1600" dirty="0" err="1">
                <a:latin typeface="Times New Roman" pitchFamily="18" charset="0"/>
              </a:rPr>
              <a:t>nhiễm</a:t>
            </a:r>
            <a:r>
              <a:rPr lang="en-US" sz="1600" dirty="0">
                <a:latin typeface="Times New Roman" pitchFamily="18" charset="0"/>
              </a:rPr>
              <a:t> HIV </a:t>
            </a:r>
            <a:r>
              <a:rPr lang="en-US" sz="1600" dirty="0" err="1">
                <a:latin typeface="Times New Roman" pitchFamily="18" charset="0"/>
              </a:rPr>
              <a:t>cho</a:t>
            </a:r>
            <a:r>
              <a:rPr lang="en-US" sz="1600" dirty="0">
                <a:latin typeface="Times New Roman" pitchFamily="18" charset="0"/>
              </a:rPr>
              <a:t> con.</a:t>
            </a:r>
          </a:p>
          <a:p>
            <a:pPr marL="495300" indent="-495300">
              <a:buFontTx/>
              <a:buNone/>
            </a:pPr>
            <a:r>
              <a:rPr lang="en-US" sz="1600" dirty="0">
                <a:latin typeface="Times New Roman" pitchFamily="18" charset="0"/>
              </a:rPr>
              <a:t>	    - </a:t>
            </a:r>
            <a:r>
              <a:rPr lang="en-US" sz="1600" dirty="0" err="1">
                <a:latin typeface="Times New Roman" pitchFamily="18" charset="0"/>
              </a:rPr>
              <a:t>Sau</a:t>
            </a:r>
            <a:r>
              <a:rPr lang="en-US" sz="1600" dirty="0">
                <a:latin typeface="Times New Roman" pitchFamily="18" charset="0"/>
              </a:rPr>
              <a:t> </a:t>
            </a:r>
            <a:r>
              <a:rPr lang="en-US" sz="1600" dirty="0" err="1">
                <a:latin typeface="Times New Roman" pitchFamily="18" charset="0"/>
              </a:rPr>
              <a:t>khi</a:t>
            </a:r>
            <a:r>
              <a:rPr lang="en-US" sz="1600" dirty="0">
                <a:latin typeface="Times New Roman" pitchFamily="18" charset="0"/>
              </a:rPr>
              <a:t> </a:t>
            </a:r>
            <a:r>
              <a:rPr lang="en-US" sz="1600" dirty="0" err="1">
                <a:latin typeface="Times New Roman" pitchFamily="18" charset="0"/>
              </a:rPr>
              <a:t>sinh</a:t>
            </a:r>
            <a:r>
              <a:rPr lang="en-US" sz="1600" dirty="0">
                <a:latin typeface="Times New Roman" pitchFamily="18" charset="0"/>
              </a:rPr>
              <a:t> </a:t>
            </a:r>
            <a:r>
              <a:rPr lang="en-US" sz="1600" dirty="0" err="1">
                <a:latin typeface="Times New Roman" pitchFamily="18" charset="0"/>
              </a:rPr>
              <a:t>thì</a:t>
            </a:r>
            <a:r>
              <a:rPr lang="en-US" sz="1600" dirty="0">
                <a:latin typeface="Times New Roman" pitchFamily="18" charset="0"/>
              </a:rPr>
              <a:t> </a:t>
            </a:r>
            <a:r>
              <a:rPr lang="en-US" sz="1600" dirty="0" err="1">
                <a:latin typeface="Times New Roman" pitchFamily="18" charset="0"/>
              </a:rPr>
              <a:t>cho</a:t>
            </a:r>
            <a:r>
              <a:rPr lang="en-US" sz="1600" dirty="0">
                <a:latin typeface="Times New Roman" pitchFamily="18" charset="0"/>
              </a:rPr>
              <a:t> </a:t>
            </a:r>
            <a:r>
              <a:rPr lang="en-US" sz="1600" dirty="0" err="1">
                <a:latin typeface="Times New Roman" pitchFamily="18" charset="0"/>
              </a:rPr>
              <a:t>trẻ</a:t>
            </a:r>
            <a:r>
              <a:rPr lang="en-US" sz="1600" dirty="0">
                <a:latin typeface="Times New Roman" pitchFamily="18" charset="0"/>
              </a:rPr>
              <a:t> </a:t>
            </a:r>
            <a:r>
              <a:rPr lang="en-US" sz="1600" dirty="0" err="1">
                <a:latin typeface="Times New Roman" pitchFamily="18" charset="0"/>
              </a:rPr>
              <a:t>dùng</a:t>
            </a:r>
            <a:r>
              <a:rPr lang="en-US" sz="1600" dirty="0">
                <a:latin typeface="Times New Roman" pitchFamily="18" charset="0"/>
              </a:rPr>
              <a:t> </a:t>
            </a:r>
            <a:r>
              <a:rPr lang="en-US" sz="1600" dirty="0" err="1">
                <a:latin typeface="Times New Roman" pitchFamily="18" charset="0"/>
              </a:rPr>
              <a:t>sữa</a:t>
            </a:r>
            <a:r>
              <a:rPr lang="en-US" sz="1600" dirty="0">
                <a:latin typeface="Times New Roman" pitchFamily="18" charset="0"/>
              </a:rPr>
              <a:t> </a:t>
            </a:r>
            <a:r>
              <a:rPr lang="en-US" sz="1600" dirty="0" err="1">
                <a:latin typeface="Times New Roman" pitchFamily="18" charset="0"/>
              </a:rPr>
              <a:t>bò</a:t>
            </a:r>
            <a:r>
              <a:rPr lang="en-US" sz="1600" dirty="0">
                <a:latin typeface="Times New Roman" pitchFamily="18" charset="0"/>
              </a:rPr>
              <a:t> </a:t>
            </a:r>
            <a:r>
              <a:rPr lang="en-US" sz="1600" dirty="0" err="1">
                <a:latin typeface="Times New Roman" pitchFamily="18" charset="0"/>
              </a:rPr>
              <a:t>thay</a:t>
            </a:r>
            <a:r>
              <a:rPr lang="en-US" sz="1600" dirty="0">
                <a:latin typeface="Times New Roman" pitchFamily="18" charset="0"/>
              </a:rPr>
              <a:t> </a:t>
            </a:r>
            <a:r>
              <a:rPr lang="en-US" sz="1600" dirty="0" err="1">
                <a:latin typeface="Times New Roman" pitchFamily="18" charset="0"/>
              </a:rPr>
              <a:t>thế</a:t>
            </a:r>
            <a:r>
              <a:rPr lang="en-US" sz="1600" dirty="0">
                <a:latin typeface="Times New Roman" pitchFamily="18" charset="0"/>
              </a:rPr>
              <a:t> </a:t>
            </a:r>
            <a:r>
              <a:rPr lang="en-US" sz="1600" dirty="0" err="1">
                <a:latin typeface="Times New Roman" pitchFamily="18" charset="0"/>
              </a:rPr>
              <a:t>sữa</a:t>
            </a:r>
            <a:r>
              <a:rPr lang="en-US" sz="1600" dirty="0">
                <a:latin typeface="Times New Roman" pitchFamily="18" charset="0"/>
              </a:rPr>
              <a:t> </a:t>
            </a:r>
            <a:r>
              <a:rPr lang="en-US" sz="1600" dirty="0" err="1">
                <a:latin typeface="Times New Roman" pitchFamily="18" charset="0"/>
              </a:rPr>
              <a:t>mẹ</a:t>
            </a:r>
            <a:r>
              <a:rPr lang="en-US" sz="1600" dirty="0">
                <a:latin typeface="Times New Roman" pitchFamily="18" charset="0"/>
              </a:rPr>
              <a:t>.</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a:xfrm>
            <a:off x="406400" y="0"/>
            <a:ext cx="7324725" cy="838200"/>
          </a:xfrm>
        </p:spPr>
        <p:txBody>
          <a:bodyPr/>
          <a:lstStyle/>
          <a:p>
            <a:r>
              <a:rPr lang="en-US" sz="2800" b="1" dirty="0" err="1">
                <a:latin typeface="Times New Roman" pitchFamily="18" charset="0"/>
                <a:cs typeface="Times New Roman" pitchFamily="18" charset="0"/>
              </a:rPr>
              <a:t>Câu</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hỏi</a:t>
            </a:r>
            <a:endParaRPr lang="en-US" sz="2800" b="1" dirty="0">
              <a:latin typeface="Times New Roman" pitchFamily="18" charset="0"/>
              <a:cs typeface="Times New Roman" pitchFamily="18" charset="0"/>
            </a:endParaRPr>
          </a:p>
        </p:txBody>
      </p:sp>
      <p:sp>
        <p:nvSpPr>
          <p:cNvPr id="50179" name="Rectangle 3"/>
          <p:cNvSpPr>
            <a:spLocks noGrp="1" noChangeArrowheads="1"/>
          </p:cNvSpPr>
          <p:nvPr>
            <p:ph type="body" idx="1"/>
          </p:nvPr>
        </p:nvSpPr>
        <p:spPr>
          <a:xfrm>
            <a:off x="406400" y="685800"/>
            <a:ext cx="7324725" cy="838200"/>
          </a:xfrm>
        </p:spPr>
        <p:txBody>
          <a:bodyPr/>
          <a:lstStyle/>
          <a:p>
            <a:pPr>
              <a:buFontTx/>
              <a:buNone/>
            </a:pPr>
            <a:r>
              <a:rPr lang="en-US" sz="1800" dirty="0">
                <a:latin typeface="Times New Roman" pitchFamily="18" charset="0"/>
                <a:cs typeface="Times New Roman" pitchFamily="18" charset="0"/>
              </a:rPr>
              <a:t>	1. HIV/AIDS </a:t>
            </a:r>
            <a:r>
              <a:rPr lang="en-US" sz="1800" dirty="0" err="1">
                <a:latin typeface="Times New Roman" pitchFamily="18" charset="0"/>
                <a:cs typeface="Times New Roman" pitchFamily="18" charset="0"/>
              </a:rPr>
              <a:t>là</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gì</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Triệu</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chứng</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của</a:t>
            </a:r>
            <a:r>
              <a:rPr lang="en-US" sz="1800" dirty="0">
                <a:latin typeface="Times New Roman" pitchFamily="18" charset="0"/>
                <a:cs typeface="Times New Roman" pitchFamily="18" charset="0"/>
              </a:rPr>
              <a:t> HIV/AIDS?</a:t>
            </a:r>
          </a:p>
          <a:p>
            <a:pPr>
              <a:buFontTx/>
              <a:buNone/>
            </a:pPr>
            <a:r>
              <a:rPr lang="en-US" sz="1800" dirty="0">
                <a:latin typeface="Times New Roman" pitchFamily="18" charset="0"/>
                <a:cs typeface="Times New Roman" pitchFamily="18" charset="0"/>
              </a:rPr>
              <a:t>	2. </a:t>
            </a:r>
            <a:r>
              <a:rPr lang="en-US" sz="1800" dirty="0" err="1">
                <a:latin typeface="Times New Roman" pitchFamily="18" charset="0"/>
                <a:cs typeface="Times New Roman" pitchFamily="18" charset="0"/>
              </a:rPr>
              <a:t>Các</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đường</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lây</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nhiễm</a:t>
            </a:r>
            <a:r>
              <a:rPr lang="en-US" sz="1800" dirty="0">
                <a:latin typeface="Times New Roman" pitchFamily="18" charset="0"/>
                <a:cs typeface="Times New Roman" pitchFamily="18" charset="0"/>
              </a:rPr>
              <a:t> HIV </a:t>
            </a:r>
            <a:r>
              <a:rPr lang="en-US" sz="1800" dirty="0" err="1">
                <a:latin typeface="Times New Roman" pitchFamily="18" charset="0"/>
                <a:cs typeface="Times New Roman" pitchFamily="18" charset="0"/>
              </a:rPr>
              <a:t>và</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cách</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phòng</a:t>
            </a:r>
            <a:r>
              <a:rPr lang="en-US" sz="1800" dirty="0">
                <a:latin typeface="Times New Roman" pitchFamily="18" charset="0"/>
                <a:cs typeface="Times New Roman" pitchFamily="18" charset="0"/>
              </a:rPr>
              <a:t> </a:t>
            </a:r>
            <a:r>
              <a:rPr lang="en-US" sz="1800" dirty="0" err="1" smtClean="0">
                <a:latin typeface="Times New Roman" pitchFamily="18" charset="0"/>
                <a:cs typeface="Times New Roman" pitchFamily="18" charset="0"/>
              </a:rPr>
              <a:t>tránh</a:t>
            </a:r>
            <a:r>
              <a:rPr lang="en-US" sz="1800" dirty="0">
                <a:latin typeface="Times New Roman" pitchFamily="18" charset="0"/>
                <a:cs typeface="Times New Roman" pitchFamily="18" charset="0"/>
              </a:rPr>
              <a:t>?</a:t>
            </a:r>
          </a:p>
        </p:txBody>
      </p:sp>
      <p:sp>
        <p:nvSpPr>
          <p:cNvPr id="6" name="Rectangle 2"/>
          <p:cNvSpPr txBox="1">
            <a:spLocks noChangeArrowheads="1"/>
          </p:cNvSpPr>
          <p:nvPr/>
        </p:nvSpPr>
        <p:spPr bwMode="auto">
          <a:xfrm>
            <a:off x="411162" y="1295400"/>
            <a:ext cx="7324725" cy="838200"/>
          </a:xfrm>
          <a:prstGeom prst="rect">
            <a:avLst/>
          </a:prstGeom>
          <a:noFill/>
          <a:ln w="9525">
            <a:noFill/>
            <a:miter lim="800000"/>
            <a:headEnd/>
            <a:tailEnd/>
          </a:ln>
          <a:effectLst/>
        </p:spPr>
        <p:txBody>
          <a:bodyPr vert="horz" wrap="square" lIns="75237" tIns="37618" rIns="75237" bIns="37618" numCol="1" anchor="ctr" anchorCtr="0" compatLnSpc="1">
            <a:prstTxWarp prst="textNoShape">
              <a:avLst/>
            </a:prstTxWarp>
          </a:bodyPr>
          <a:lstStyle/>
          <a:p>
            <a:pPr marL="0" marR="0" lvl="0" indent="0" algn="ctr" defTabSz="752475" rtl="0" eaLnBrk="1" fontAlgn="base" latinLnBrk="0" hangingPunct="1">
              <a:lnSpc>
                <a:spcPct val="100000"/>
              </a:lnSpc>
              <a:spcBef>
                <a:spcPct val="0"/>
              </a:spcBef>
              <a:spcAft>
                <a:spcPct val="0"/>
              </a:spcAft>
              <a:buClrTx/>
              <a:buSzTx/>
              <a:buFontTx/>
              <a:buNone/>
              <a:tabLst/>
              <a:defRPr/>
            </a:pPr>
            <a:r>
              <a:rPr lang="en-US" sz="2800" b="1" kern="0" dirty="0" err="1" smtClean="0">
                <a:solidFill>
                  <a:schemeClr val="tx2"/>
                </a:solidFill>
                <a:latin typeface="Times New Roman" pitchFamily="18" charset="0"/>
                <a:ea typeface="+mj-ea"/>
                <a:cs typeface="Times New Roman" pitchFamily="18" charset="0"/>
              </a:rPr>
              <a:t>Đáp</a:t>
            </a:r>
            <a:r>
              <a:rPr lang="en-US" sz="2800" b="1" kern="0" dirty="0" smtClean="0">
                <a:solidFill>
                  <a:schemeClr val="tx2"/>
                </a:solidFill>
                <a:latin typeface="Times New Roman" pitchFamily="18" charset="0"/>
                <a:ea typeface="+mj-ea"/>
                <a:cs typeface="Times New Roman" pitchFamily="18" charset="0"/>
              </a:rPr>
              <a:t> </a:t>
            </a:r>
            <a:r>
              <a:rPr lang="en-US" sz="2800" b="1" kern="0" dirty="0" err="1" smtClean="0">
                <a:solidFill>
                  <a:schemeClr val="tx2"/>
                </a:solidFill>
                <a:latin typeface="Times New Roman" pitchFamily="18" charset="0"/>
                <a:ea typeface="+mj-ea"/>
                <a:cs typeface="Times New Roman" pitchFamily="18" charset="0"/>
              </a:rPr>
              <a:t>án</a:t>
            </a:r>
            <a:endParaRPr kumimoji="0" lang="en-US" sz="2800" b="1" i="0" u="none" strike="noStrike" kern="0" cap="none" spc="0" normalizeH="0" baseline="0" noProof="0" dirty="0" smtClean="0">
              <a:ln>
                <a:noFill/>
              </a:ln>
              <a:solidFill>
                <a:schemeClr val="tx2"/>
              </a:solidFill>
              <a:effectLst/>
              <a:uLnTx/>
              <a:uFillTx/>
              <a:latin typeface="Times New Roman" pitchFamily="18" charset="0"/>
              <a:ea typeface="+mj-ea"/>
              <a:cs typeface="Times New Roman" pitchFamily="18" charset="0"/>
            </a:endParaRPr>
          </a:p>
        </p:txBody>
      </p:sp>
      <p:sp>
        <p:nvSpPr>
          <p:cNvPr id="8" name="Rectangle 3"/>
          <p:cNvSpPr txBox="1">
            <a:spLocks noChangeArrowheads="1"/>
          </p:cNvSpPr>
          <p:nvPr/>
        </p:nvSpPr>
        <p:spPr bwMode="auto">
          <a:xfrm>
            <a:off x="715962" y="1981200"/>
            <a:ext cx="7239000" cy="2438400"/>
          </a:xfrm>
          <a:prstGeom prst="rect">
            <a:avLst/>
          </a:prstGeom>
          <a:noFill/>
          <a:ln w="9525">
            <a:noFill/>
            <a:miter lim="800000"/>
            <a:headEnd/>
            <a:tailEnd/>
          </a:ln>
          <a:effectLst/>
        </p:spPr>
        <p:txBody>
          <a:bodyPr vert="horz" wrap="square" lIns="75237" tIns="37618" rIns="75237" bIns="37618" numCol="1" anchor="t" anchorCtr="0" compatLnSpc="1">
            <a:prstTxWarp prst="textNoShape">
              <a:avLst/>
            </a:prstTxWarp>
          </a:bodyPr>
          <a:lstStyle/>
          <a:p>
            <a:pPr marL="282575" lvl="0" indent="-282575" algn="just" defTabSz="752475">
              <a:spcBef>
                <a:spcPct val="20000"/>
              </a:spcBef>
            </a:pPr>
            <a:r>
              <a:rPr kumimoji="0" lang="en-US" sz="1800" b="1" i="0" u="none" strike="noStrike" kern="0" cap="none" spc="0" normalizeH="0" baseline="0" noProof="0" dirty="0" err="1" smtClean="0">
                <a:ln>
                  <a:noFill/>
                </a:ln>
                <a:solidFill>
                  <a:schemeClr val="tx1"/>
                </a:solidFill>
                <a:effectLst/>
                <a:uLnTx/>
                <a:uFillTx/>
                <a:latin typeface="Times New Roman" pitchFamily="18" charset="0"/>
                <a:ea typeface="+mn-ea"/>
                <a:cs typeface="Times New Roman" pitchFamily="18" charset="0"/>
              </a:rPr>
              <a:t>Câu</a:t>
            </a:r>
            <a:r>
              <a:rPr kumimoji="0" lang="en-US" sz="1800" b="1" i="0" u="none" strike="noStrike" kern="0" cap="none" spc="0" normalizeH="0" noProof="0" dirty="0" smtClean="0">
                <a:ln>
                  <a:noFill/>
                </a:ln>
                <a:solidFill>
                  <a:schemeClr val="tx1"/>
                </a:solidFill>
                <a:effectLst/>
                <a:uLnTx/>
                <a:uFillTx/>
                <a:latin typeface="Times New Roman" pitchFamily="18" charset="0"/>
                <a:ea typeface="+mn-ea"/>
                <a:cs typeface="Times New Roman" pitchFamily="18" charset="0"/>
              </a:rPr>
              <a:t> 1:</a:t>
            </a:r>
          </a:p>
          <a:p>
            <a:pPr marL="342900" lvl="0" indent="-342900" algn="just" defTabSz="752475">
              <a:spcBef>
                <a:spcPct val="20000"/>
              </a:spcBef>
              <a:buAutoNum type="arabicPeriod"/>
              <a:defRPr/>
            </a:pPr>
            <a:r>
              <a:rPr lang="en-US" sz="1800" kern="0" dirty="0" smtClean="0">
                <a:latin typeface="Times New Roman" pitchFamily="18" charset="0"/>
                <a:cs typeface="Times New Roman" pitchFamily="18" charset="0"/>
              </a:rPr>
              <a:t>HIV/AIDS:</a:t>
            </a:r>
          </a:p>
          <a:p>
            <a:pPr marL="342900" lvl="0" indent="-342900" algn="just" defTabSz="752475">
              <a:spcBef>
                <a:spcPct val="20000"/>
              </a:spcBef>
              <a:defRPr/>
            </a:pPr>
            <a:r>
              <a:rPr lang="en-US" sz="1800" dirty="0" smtClean="0">
                <a:latin typeface="Times New Roman" pitchFamily="18" charset="0"/>
              </a:rPr>
              <a:t>- HIV </a:t>
            </a:r>
            <a:r>
              <a:rPr lang="en-US" sz="1800" dirty="0" err="1" smtClean="0">
                <a:latin typeface="Times New Roman" pitchFamily="18" charset="0"/>
              </a:rPr>
              <a:t>là</a:t>
            </a:r>
            <a:r>
              <a:rPr lang="en-US" sz="1800" dirty="0" smtClean="0">
                <a:latin typeface="Times New Roman" pitchFamily="18" charset="0"/>
              </a:rPr>
              <a:t> </a:t>
            </a:r>
            <a:r>
              <a:rPr lang="en-US" sz="1800" dirty="0" err="1" smtClean="0">
                <a:latin typeface="Times New Roman" pitchFamily="18" charset="0"/>
              </a:rPr>
              <a:t>một</a:t>
            </a:r>
            <a:r>
              <a:rPr lang="en-US" sz="1800" dirty="0" smtClean="0">
                <a:latin typeface="Times New Roman" pitchFamily="18" charset="0"/>
              </a:rPr>
              <a:t> </a:t>
            </a:r>
            <a:r>
              <a:rPr lang="en-US" sz="1800" dirty="0" err="1" smtClean="0">
                <a:latin typeface="Times New Roman" pitchFamily="18" charset="0"/>
              </a:rPr>
              <a:t>chữ</a:t>
            </a:r>
            <a:r>
              <a:rPr lang="en-US" sz="1800" dirty="0" smtClean="0">
                <a:latin typeface="Times New Roman" pitchFamily="18" charset="0"/>
              </a:rPr>
              <a:t> </a:t>
            </a:r>
            <a:r>
              <a:rPr lang="en-US" sz="1800" dirty="0" err="1" smtClean="0">
                <a:latin typeface="Times New Roman" pitchFamily="18" charset="0"/>
              </a:rPr>
              <a:t>viết</a:t>
            </a:r>
            <a:r>
              <a:rPr lang="en-US" sz="1800" dirty="0" smtClean="0">
                <a:latin typeface="Times New Roman" pitchFamily="18" charset="0"/>
              </a:rPr>
              <a:t> </a:t>
            </a:r>
            <a:r>
              <a:rPr lang="en-US" sz="1800" dirty="0" err="1" smtClean="0">
                <a:latin typeface="Times New Roman" pitchFamily="18" charset="0"/>
              </a:rPr>
              <a:t>tắt</a:t>
            </a:r>
            <a:r>
              <a:rPr lang="en-US" sz="1800" dirty="0" smtClean="0">
                <a:latin typeface="Times New Roman" pitchFamily="18" charset="0"/>
              </a:rPr>
              <a:t> </a:t>
            </a:r>
            <a:r>
              <a:rPr lang="en-US" sz="1800" dirty="0" err="1" smtClean="0">
                <a:latin typeface="Times New Roman" pitchFamily="18" charset="0"/>
              </a:rPr>
              <a:t>của</a:t>
            </a:r>
            <a:r>
              <a:rPr lang="en-US" sz="1800" dirty="0" smtClean="0">
                <a:latin typeface="Times New Roman" pitchFamily="18" charset="0"/>
              </a:rPr>
              <a:t> </a:t>
            </a:r>
            <a:r>
              <a:rPr lang="en-US" sz="1800" dirty="0" err="1" smtClean="0">
                <a:latin typeface="Times New Roman" pitchFamily="18" charset="0"/>
              </a:rPr>
              <a:t>loại</a:t>
            </a:r>
            <a:r>
              <a:rPr lang="en-US" sz="1800" dirty="0" smtClean="0">
                <a:latin typeface="Times New Roman" pitchFamily="18" charset="0"/>
              </a:rPr>
              <a:t> vi </a:t>
            </a:r>
            <a:r>
              <a:rPr lang="en-US" sz="1800" dirty="0" err="1" smtClean="0">
                <a:latin typeface="Times New Roman" pitchFamily="18" charset="0"/>
              </a:rPr>
              <a:t>rút</a:t>
            </a:r>
            <a:r>
              <a:rPr lang="en-US" sz="1800" dirty="0" smtClean="0">
                <a:latin typeface="Times New Roman" pitchFamily="18" charset="0"/>
              </a:rPr>
              <a:t> </a:t>
            </a:r>
            <a:r>
              <a:rPr lang="en-US" sz="1800" dirty="0" err="1" smtClean="0">
                <a:latin typeface="Times New Roman" pitchFamily="18" charset="0"/>
              </a:rPr>
              <a:t>gây</a:t>
            </a:r>
            <a:r>
              <a:rPr lang="en-US" sz="1800" dirty="0" smtClean="0">
                <a:latin typeface="Times New Roman" pitchFamily="18" charset="0"/>
              </a:rPr>
              <a:t> </a:t>
            </a:r>
            <a:r>
              <a:rPr lang="en-US" sz="1800" dirty="0" err="1" smtClean="0">
                <a:latin typeface="Times New Roman" pitchFamily="18" charset="0"/>
              </a:rPr>
              <a:t>suy</a:t>
            </a:r>
            <a:r>
              <a:rPr lang="en-US" sz="1800" dirty="0" smtClean="0">
                <a:latin typeface="Times New Roman" pitchFamily="18" charset="0"/>
              </a:rPr>
              <a:t> </a:t>
            </a:r>
            <a:r>
              <a:rPr lang="en-US" sz="1800" dirty="0" err="1" smtClean="0">
                <a:latin typeface="Times New Roman" pitchFamily="18" charset="0"/>
              </a:rPr>
              <a:t>giảm</a:t>
            </a:r>
            <a:r>
              <a:rPr lang="en-US" sz="1800" dirty="0" smtClean="0">
                <a:latin typeface="Times New Roman" pitchFamily="18" charset="0"/>
              </a:rPr>
              <a:t> </a:t>
            </a:r>
            <a:r>
              <a:rPr lang="en-US" sz="1800" dirty="0" err="1" smtClean="0">
                <a:latin typeface="Times New Roman" pitchFamily="18" charset="0"/>
              </a:rPr>
              <a:t>miễn</a:t>
            </a:r>
            <a:r>
              <a:rPr lang="en-US" sz="1800" dirty="0" smtClean="0">
                <a:latin typeface="Times New Roman" pitchFamily="18" charset="0"/>
              </a:rPr>
              <a:t> </a:t>
            </a:r>
            <a:r>
              <a:rPr lang="en-US" sz="1800" dirty="0" err="1" smtClean="0">
                <a:latin typeface="Times New Roman" pitchFamily="18" charset="0"/>
              </a:rPr>
              <a:t>dịch</a:t>
            </a:r>
            <a:r>
              <a:rPr lang="en-US" sz="1800" dirty="0" smtClean="0">
                <a:latin typeface="Times New Roman" pitchFamily="18" charset="0"/>
              </a:rPr>
              <a:t> ở </a:t>
            </a:r>
            <a:r>
              <a:rPr lang="en-US" sz="1800" dirty="0" err="1" smtClean="0">
                <a:latin typeface="Times New Roman" pitchFamily="18" charset="0"/>
              </a:rPr>
              <a:t>người</a:t>
            </a:r>
            <a:r>
              <a:rPr lang="en-US" sz="1800" dirty="0" smtClean="0">
                <a:latin typeface="Times New Roman" pitchFamily="18" charset="0"/>
              </a:rPr>
              <a:t>.</a:t>
            </a:r>
          </a:p>
          <a:p>
            <a:pPr marL="342900" lvl="0" indent="-342900" algn="just" defTabSz="752475">
              <a:spcBef>
                <a:spcPct val="20000"/>
              </a:spcBef>
              <a:defRPr/>
            </a:pPr>
            <a:r>
              <a:rPr lang="en-US" sz="1800" dirty="0" smtClean="0">
                <a:latin typeface="Times New Roman" pitchFamily="18" charset="0"/>
              </a:rPr>
              <a:t>- AIDS </a:t>
            </a:r>
            <a:r>
              <a:rPr lang="en-US" sz="1800" dirty="0" err="1" smtClean="0">
                <a:latin typeface="Times New Roman" pitchFamily="18" charset="0"/>
              </a:rPr>
              <a:t>là</a:t>
            </a:r>
            <a:r>
              <a:rPr lang="en-US" sz="1800" dirty="0" smtClean="0">
                <a:latin typeface="Times New Roman" pitchFamily="18" charset="0"/>
              </a:rPr>
              <a:t> </a:t>
            </a:r>
            <a:r>
              <a:rPr lang="en-US" sz="1800" dirty="0" err="1" smtClean="0">
                <a:latin typeface="Times New Roman" pitchFamily="18" charset="0"/>
              </a:rPr>
              <a:t>chữ</a:t>
            </a:r>
            <a:r>
              <a:rPr lang="en-US" sz="1800" dirty="0" smtClean="0">
                <a:latin typeface="Times New Roman" pitchFamily="18" charset="0"/>
              </a:rPr>
              <a:t> </a:t>
            </a:r>
            <a:r>
              <a:rPr lang="en-US" sz="1800" dirty="0" err="1" smtClean="0">
                <a:latin typeface="Times New Roman" pitchFamily="18" charset="0"/>
              </a:rPr>
              <a:t>viết</a:t>
            </a:r>
            <a:r>
              <a:rPr lang="en-US" sz="1800" dirty="0" smtClean="0">
                <a:latin typeface="Times New Roman" pitchFamily="18" charset="0"/>
              </a:rPr>
              <a:t> </a:t>
            </a:r>
            <a:r>
              <a:rPr lang="en-US" sz="1800" dirty="0" err="1" smtClean="0">
                <a:latin typeface="Times New Roman" pitchFamily="18" charset="0"/>
              </a:rPr>
              <a:t>tắt</a:t>
            </a:r>
            <a:r>
              <a:rPr lang="en-US" sz="1800" dirty="0" smtClean="0">
                <a:latin typeface="Times New Roman" pitchFamily="18" charset="0"/>
              </a:rPr>
              <a:t> </a:t>
            </a:r>
            <a:r>
              <a:rPr lang="en-US" sz="1800" dirty="0" err="1" smtClean="0">
                <a:latin typeface="Times New Roman" pitchFamily="18" charset="0"/>
              </a:rPr>
              <a:t>của</a:t>
            </a:r>
            <a:r>
              <a:rPr lang="en-US" sz="1800" dirty="0" smtClean="0">
                <a:latin typeface="Times New Roman" pitchFamily="18" charset="0"/>
              </a:rPr>
              <a:t> </a:t>
            </a:r>
            <a:r>
              <a:rPr lang="en-US" sz="1800" dirty="0" err="1" smtClean="0">
                <a:latin typeface="Times New Roman" pitchFamily="18" charset="0"/>
              </a:rPr>
              <a:t>hội</a:t>
            </a:r>
            <a:r>
              <a:rPr lang="en-US" sz="1800" dirty="0" smtClean="0">
                <a:latin typeface="Times New Roman" pitchFamily="18" charset="0"/>
              </a:rPr>
              <a:t> </a:t>
            </a:r>
            <a:r>
              <a:rPr lang="en-US" sz="1800" dirty="0" err="1" smtClean="0">
                <a:latin typeface="Times New Roman" pitchFamily="18" charset="0"/>
              </a:rPr>
              <a:t>chứng</a:t>
            </a:r>
            <a:r>
              <a:rPr lang="en-US" sz="1800" dirty="0" smtClean="0">
                <a:latin typeface="Times New Roman" pitchFamily="18" charset="0"/>
              </a:rPr>
              <a:t> </a:t>
            </a:r>
            <a:r>
              <a:rPr lang="en-US" sz="1800" dirty="0" err="1" smtClean="0">
                <a:latin typeface="Times New Roman" pitchFamily="18" charset="0"/>
              </a:rPr>
              <a:t>suy</a:t>
            </a:r>
            <a:r>
              <a:rPr lang="en-US" sz="1800" dirty="0" smtClean="0">
                <a:latin typeface="Times New Roman" pitchFamily="18" charset="0"/>
              </a:rPr>
              <a:t> </a:t>
            </a:r>
            <a:r>
              <a:rPr lang="en-US" sz="1800" dirty="0" err="1" smtClean="0">
                <a:latin typeface="Times New Roman" pitchFamily="18" charset="0"/>
              </a:rPr>
              <a:t>giảm</a:t>
            </a:r>
            <a:r>
              <a:rPr lang="en-US" sz="1800" dirty="0" smtClean="0">
                <a:latin typeface="Times New Roman" pitchFamily="18" charset="0"/>
              </a:rPr>
              <a:t> </a:t>
            </a:r>
            <a:r>
              <a:rPr lang="en-US" sz="1800" dirty="0" err="1" smtClean="0">
                <a:latin typeface="Times New Roman" pitchFamily="18" charset="0"/>
              </a:rPr>
              <a:t>miễn</a:t>
            </a:r>
            <a:r>
              <a:rPr lang="en-US" sz="1800" dirty="0" smtClean="0">
                <a:latin typeface="Times New Roman" pitchFamily="18" charset="0"/>
              </a:rPr>
              <a:t> </a:t>
            </a:r>
            <a:r>
              <a:rPr lang="en-US" sz="1800" dirty="0" err="1" smtClean="0">
                <a:latin typeface="Times New Roman" pitchFamily="18" charset="0"/>
              </a:rPr>
              <a:t>dịch</a:t>
            </a:r>
            <a:r>
              <a:rPr lang="en-US" sz="1800" dirty="0" smtClean="0">
                <a:latin typeface="Times New Roman" pitchFamily="18" charset="0"/>
              </a:rPr>
              <a:t> </a:t>
            </a:r>
            <a:r>
              <a:rPr lang="en-US" sz="1800" dirty="0" err="1" smtClean="0">
                <a:latin typeface="Times New Roman" pitchFamily="18" charset="0"/>
              </a:rPr>
              <a:t>mắc</a:t>
            </a:r>
            <a:r>
              <a:rPr lang="en-US" sz="1800" dirty="0" smtClean="0">
                <a:latin typeface="Times New Roman" pitchFamily="18" charset="0"/>
              </a:rPr>
              <a:t> </a:t>
            </a:r>
            <a:r>
              <a:rPr lang="en-US" sz="1800" dirty="0" err="1" smtClean="0">
                <a:latin typeface="Times New Roman" pitchFamily="18" charset="0"/>
              </a:rPr>
              <a:t>phải</a:t>
            </a:r>
            <a:r>
              <a:rPr lang="en-US" sz="1800" dirty="0" smtClean="0">
                <a:latin typeface="Times New Roman" pitchFamily="18" charset="0"/>
              </a:rPr>
              <a:t> ở </a:t>
            </a:r>
            <a:r>
              <a:rPr lang="en-US" sz="1800" dirty="0" err="1" smtClean="0">
                <a:latin typeface="Times New Roman" pitchFamily="18" charset="0"/>
              </a:rPr>
              <a:t>người</a:t>
            </a:r>
            <a:endParaRPr lang="en-US" sz="1800" dirty="0" smtClean="0">
              <a:latin typeface="Times New Roman" pitchFamily="18" charset="0"/>
            </a:endParaRPr>
          </a:p>
          <a:p>
            <a:pPr marL="342900" lvl="0" indent="-342900" algn="just" defTabSz="752475">
              <a:spcBef>
                <a:spcPct val="20000"/>
              </a:spcBef>
              <a:defRPr/>
            </a:pPr>
            <a:r>
              <a:rPr lang="en-US" sz="1800" dirty="0" smtClean="0">
                <a:latin typeface="Times New Roman" pitchFamily="18" charset="0"/>
              </a:rPr>
              <a:t>AIDS </a:t>
            </a:r>
            <a:r>
              <a:rPr lang="en-US" sz="1800" dirty="0" err="1" smtClean="0">
                <a:latin typeface="Times New Roman" pitchFamily="18" charset="0"/>
              </a:rPr>
              <a:t>là</a:t>
            </a:r>
            <a:r>
              <a:rPr lang="en-US" sz="1800" dirty="0" smtClean="0">
                <a:latin typeface="Times New Roman" pitchFamily="18" charset="0"/>
              </a:rPr>
              <a:t> </a:t>
            </a:r>
            <a:r>
              <a:rPr lang="en-US" sz="1800" dirty="0" err="1" smtClean="0">
                <a:latin typeface="Times New Roman" pitchFamily="18" charset="0"/>
              </a:rPr>
              <a:t>giai</a:t>
            </a:r>
            <a:r>
              <a:rPr lang="en-US" sz="1800" dirty="0" smtClean="0">
                <a:latin typeface="Times New Roman" pitchFamily="18" charset="0"/>
              </a:rPr>
              <a:t> </a:t>
            </a:r>
            <a:r>
              <a:rPr lang="en-US" sz="1800" dirty="0" err="1" smtClean="0">
                <a:latin typeface="Times New Roman" pitchFamily="18" charset="0"/>
              </a:rPr>
              <a:t>đoạn</a:t>
            </a:r>
            <a:r>
              <a:rPr lang="en-US" sz="1800" dirty="0" smtClean="0">
                <a:latin typeface="Times New Roman" pitchFamily="18" charset="0"/>
              </a:rPr>
              <a:t> </a:t>
            </a:r>
            <a:r>
              <a:rPr lang="en-US" sz="1800" dirty="0" err="1" smtClean="0">
                <a:latin typeface="Times New Roman" pitchFamily="18" charset="0"/>
              </a:rPr>
              <a:t>của</a:t>
            </a:r>
            <a:r>
              <a:rPr lang="en-US" sz="1800" dirty="0" smtClean="0">
                <a:latin typeface="Times New Roman" pitchFamily="18" charset="0"/>
              </a:rPr>
              <a:t> </a:t>
            </a:r>
            <a:r>
              <a:rPr lang="en-US" sz="1800" dirty="0" err="1" smtClean="0">
                <a:latin typeface="Times New Roman" pitchFamily="18" charset="0"/>
              </a:rPr>
              <a:t>quá</a:t>
            </a:r>
            <a:r>
              <a:rPr lang="en-US" sz="1800" dirty="0" smtClean="0">
                <a:latin typeface="Times New Roman" pitchFamily="18" charset="0"/>
              </a:rPr>
              <a:t> </a:t>
            </a:r>
            <a:r>
              <a:rPr lang="en-US" sz="1800" dirty="0" err="1" smtClean="0">
                <a:latin typeface="Times New Roman" pitchFamily="18" charset="0"/>
              </a:rPr>
              <a:t>trình</a:t>
            </a:r>
            <a:r>
              <a:rPr lang="en-US" sz="1800" dirty="0" smtClean="0">
                <a:latin typeface="Times New Roman" pitchFamily="18" charset="0"/>
              </a:rPr>
              <a:t> </a:t>
            </a:r>
            <a:r>
              <a:rPr lang="en-US" sz="1800" dirty="0" err="1" smtClean="0">
                <a:latin typeface="Times New Roman" pitchFamily="18" charset="0"/>
              </a:rPr>
              <a:t>nhiễm</a:t>
            </a:r>
            <a:r>
              <a:rPr lang="en-US" sz="1800" dirty="0" smtClean="0">
                <a:latin typeface="Times New Roman" pitchFamily="18" charset="0"/>
              </a:rPr>
              <a:t> HIV. </a:t>
            </a:r>
            <a:r>
              <a:rPr lang="en-US" sz="1800" dirty="0" err="1" smtClean="0">
                <a:latin typeface="Times New Roman" pitchFamily="18" charset="0"/>
              </a:rPr>
              <a:t>Trong</a:t>
            </a:r>
            <a:r>
              <a:rPr lang="en-US" sz="1800" dirty="0" smtClean="0">
                <a:latin typeface="Times New Roman" pitchFamily="18" charset="0"/>
              </a:rPr>
              <a:t> </a:t>
            </a:r>
            <a:r>
              <a:rPr lang="en-US" sz="1800" dirty="0" err="1" smtClean="0">
                <a:latin typeface="Times New Roman" pitchFamily="18" charset="0"/>
              </a:rPr>
              <a:t>giai</a:t>
            </a:r>
            <a:r>
              <a:rPr lang="en-US" sz="1800" dirty="0" smtClean="0">
                <a:latin typeface="Times New Roman" pitchFamily="18" charset="0"/>
              </a:rPr>
              <a:t> </a:t>
            </a:r>
            <a:r>
              <a:rPr lang="en-US" sz="1800" dirty="0" err="1" smtClean="0">
                <a:latin typeface="Times New Roman" pitchFamily="18" charset="0"/>
              </a:rPr>
              <a:t>đoạn</a:t>
            </a:r>
            <a:r>
              <a:rPr lang="en-US" sz="1800" dirty="0" smtClean="0">
                <a:latin typeface="Times New Roman" pitchFamily="18" charset="0"/>
              </a:rPr>
              <a:t> </a:t>
            </a:r>
            <a:r>
              <a:rPr lang="en-US" sz="1800" dirty="0" err="1" smtClean="0">
                <a:latin typeface="Times New Roman" pitchFamily="18" charset="0"/>
              </a:rPr>
              <a:t>này</a:t>
            </a:r>
            <a:r>
              <a:rPr lang="en-US" sz="1800" dirty="0" smtClean="0">
                <a:latin typeface="Times New Roman" pitchFamily="18" charset="0"/>
              </a:rPr>
              <a:t>, </a:t>
            </a:r>
            <a:r>
              <a:rPr lang="en-US" sz="1800" dirty="0" err="1" smtClean="0">
                <a:latin typeface="Times New Roman" pitchFamily="18" charset="0"/>
              </a:rPr>
              <a:t>hệ</a:t>
            </a:r>
            <a:r>
              <a:rPr lang="en-US" sz="1800" dirty="0" smtClean="0">
                <a:latin typeface="Times New Roman" pitchFamily="18" charset="0"/>
              </a:rPr>
              <a:t> </a:t>
            </a:r>
            <a:r>
              <a:rPr lang="en-US" sz="1800" dirty="0" err="1" smtClean="0">
                <a:latin typeface="Times New Roman" pitchFamily="18" charset="0"/>
              </a:rPr>
              <a:t>thống</a:t>
            </a:r>
            <a:r>
              <a:rPr lang="en-US" sz="1800" dirty="0">
                <a:latin typeface="Times New Roman" pitchFamily="18" charset="0"/>
              </a:rPr>
              <a:t> </a:t>
            </a:r>
            <a:endParaRPr lang="en-US" sz="1800" dirty="0" smtClean="0">
              <a:latin typeface="Times New Roman" pitchFamily="18" charset="0"/>
            </a:endParaRPr>
          </a:p>
          <a:p>
            <a:pPr marL="342900" lvl="0" indent="-342900" algn="just" defTabSz="752475">
              <a:spcBef>
                <a:spcPct val="20000"/>
              </a:spcBef>
              <a:defRPr/>
            </a:pPr>
            <a:r>
              <a:rPr lang="en-US" sz="1800" dirty="0" err="1" smtClean="0">
                <a:latin typeface="Times New Roman" pitchFamily="18" charset="0"/>
              </a:rPr>
              <a:t>miễn</a:t>
            </a:r>
            <a:r>
              <a:rPr lang="en-US" sz="1800" dirty="0" smtClean="0">
                <a:latin typeface="Times New Roman" pitchFamily="18" charset="0"/>
              </a:rPr>
              <a:t> </a:t>
            </a:r>
            <a:r>
              <a:rPr lang="en-US" sz="1800" dirty="0" err="1" smtClean="0">
                <a:latin typeface="Times New Roman" pitchFamily="18" charset="0"/>
              </a:rPr>
              <a:t>dịch</a:t>
            </a:r>
            <a:r>
              <a:rPr lang="en-US" sz="1800" dirty="0" smtClean="0">
                <a:latin typeface="Times New Roman" pitchFamily="18" charset="0"/>
              </a:rPr>
              <a:t> </a:t>
            </a:r>
            <a:r>
              <a:rPr lang="en-US" sz="1800" dirty="0" err="1" smtClean="0">
                <a:latin typeface="Times New Roman" pitchFamily="18" charset="0"/>
              </a:rPr>
              <a:t>của</a:t>
            </a:r>
            <a:r>
              <a:rPr lang="en-US" sz="1800" dirty="0" smtClean="0">
                <a:latin typeface="Times New Roman" pitchFamily="18" charset="0"/>
              </a:rPr>
              <a:t> </a:t>
            </a:r>
            <a:r>
              <a:rPr lang="en-US" sz="1800" dirty="0" err="1" smtClean="0">
                <a:latin typeface="Times New Roman" pitchFamily="18" charset="0"/>
              </a:rPr>
              <a:t>cơ</a:t>
            </a:r>
            <a:r>
              <a:rPr lang="en-US" sz="1800" dirty="0" smtClean="0">
                <a:latin typeface="Times New Roman" pitchFamily="18" charset="0"/>
              </a:rPr>
              <a:t> </a:t>
            </a:r>
            <a:r>
              <a:rPr lang="en-US" sz="1800" dirty="0" err="1" smtClean="0">
                <a:latin typeface="Times New Roman" pitchFamily="18" charset="0"/>
              </a:rPr>
              <a:t>thể</a:t>
            </a:r>
            <a:r>
              <a:rPr lang="en-US" sz="1800" dirty="0" smtClean="0">
                <a:latin typeface="Times New Roman" pitchFamily="18" charset="0"/>
              </a:rPr>
              <a:t> </a:t>
            </a:r>
            <a:r>
              <a:rPr lang="en-US" sz="1800" dirty="0" err="1" smtClean="0">
                <a:latin typeface="Times New Roman" pitchFamily="18" charset="0"/>
              </a:rPr>
              <a:t>bị</a:t>
            </a:r>
            <a:r>
              <a:rPr lang="en-US" sz="1800" dirty="0" smtClean="0">
                <a:latin typeface="Times New Roman" pitchFamily="18" charset="0"/>
              </a:rPr>
              <a:t> </a:t>
            </a:r>
            <a:r>
              <a:rPr lang="en-US" sz="1800" dirty="0" err="1" smtClean="0">
                <a:latin typeface="Times New Roman" pitchFamily="18" charset="0"/>
              </a:rPr>
              <a:t>suy</a:t>
            </a:r>
            <a:r>
              <a:rPr lang="en-US" sz="1800" dirty="0" smtClean="0">
                <a:latin typeface="Times New Roman" pitchFamily="18" charset="0"/>
              </a:rPr>
              <a:t> </a:t>
            </a:r>
            <a:r>
              <a:rPr lang="en-US" sz="1800" dirty="0" err="1" smtClean="0">
                <a:latin typeface="Times New Roman" pitchFamily="18" charset="0"/>
              </a:rPr>
              <a:t>yếu</a:t>
            </a:r>
            <a:r>
              <a:rPr lang="en-US" sz="1800" dirty="0" smtClean="0">
                <a:latin typeface="Times New Roman" pitchFamily="18" charset="0"/>
              </a:rPr>
              <a:t> </a:t>
            </a:r>
            <a:r>
              <a:rPr lang="en-US" sz="1800" dirty="0" err="1" smtClean="0">
                <a:latin typeface="Times New Roman" pitchFamily="18" charset="0"/>
              </a:rPr>
              <a:t>nên</a:t>
            </a:r>
            <a:r>
              <a:rPr lang="en-US" sz="1800" dirty="0" smtClean="0">
                <a:latin typeface="Times New Roman" pitchFamily="18" charset="0"/>
              </a:rPr>
              <a:t> </a:t>
            </a:r>
            <a:r>
              <a:rPr lang="en-US" sz="1800" dirty="0" err="1" smtClean="0">
                <a:latin typeface="Times New Roman" pitchFamily="18" charset="0"/>
              </a:rPr>
              <a:t>người</a:t>
            </a:r>
            <a:r>
              <a:rPr lang="en-US" sz="1800" dirty="0" smtClean="0">
                <a:latin typeface="Times New Roman" pitchFamily="18" charset="0"/>
              </a:rPr>
              <a:t> </a:t>
            </a:r>
            <a:r>
              <a:rPr lang="en-US" sz="1800" dirty="0" err="1" smtClean="0">
                <a:latin typeface="Times New Roman" pitchFamily="18" charset="0"/>
              </a:rPr>
              <a:t>bệnh</a:t>
            </a:r>
            <a:r>
              <a:rPr lang="en-US" sz="1800" dirty="0" smtClean="0">
                <a:latin typeface="Times New Roman" pitchFamily="18" charset="0"/>
              </a:rPr>
              <a:t> </a:t>
            </a:r>
            <a:r>
              <a:rPr lang="en-US" sz="1800" dirty="0" err="1" smtClean="0">
                <a:latin typeface="Times New Roman" pitchFamily="18" charset="0"/>
              </a:rPr>
              <a:t>dễ</a:t>
            </a:r>
            <a:r>
              <a:rPr lang="en-US" sz="1800" dirty="0" smtClean="0">
                <a:latin typeface="Times New Roman" pitchFamily="18" charset="0"/>
              </a:rPr>
              <a:t>  </a:t>
            </a:r>
            <a:r>
              <a:rPr lang="en-US" sz="1800" dirty="0" err="1" smtClean="0">
                <a:latin typeface="Times New Roman" pitchFamily="18" charset="0"/>
              </a:rPr>
              <a:t>mắc</a:t>
            </a:r>
            <a:r>
              <a:rPr lang="en-US" sz="1800" dirty="0" smtClean="0">
                <a:latin typeface="Times New Roman" pitchFamily="18" charset="0"/>
              </a:rPr>
              <a:t> </a:t>
            </a:r>
            <a:r>
              <a:rPr lang="en-US" sz="1800" dirty="0" err="1" smtClean="0">
                <a:latin typeface="Times New Roman" pitchFamily="18" charset="0"/>
              </a:rPr>
              <a:t>các</a:t>
            </a:r>
            <a:r>
              <a:rPr lang="en-US" sz="1800" dirty="0" smtClean="0">
                <a:latin typeface="Times New Roman" pitchFamily="18" charset="0"/>
              </a:rPr>
              <a:t> </a:t>
            </a:r>
            <a:r>
              <a:rPr lang="en-US" sz="1800" dirty="0" err="1" smtClean="0">
                <a:latin typeface="Times New Roman" pitchFamily="18" charset="0"/>
              </a:rPr>
              <a:t>bệnh</a:t>
            </a:r>
            <a:r>
              <a:rPr lang="en-US" sz="1800" dirty="0" smtClean="0">
                <a:latin typeface="Times New Roman" pitchFamily="18" charset="0"/>
              </a:rPr>
              <a:t> </a:t>
            </a:r>
            <a:r>
              <a:rPr lang="en-US" sz="1800" dirty="0" err="1" smtClean="0">
                <a:latin typeface="Times New Roman" pitchFamily="18" charset="0"/>
              </a:rPr>
              <a:t>như</a:t>
            </a:r>
            <a:r>
              <a:rPr lang="en-US" sz="1800" dirty="0" smtClean="0">
                <a:latin typeface="Times New Roman" pitchFamily="18" charset="0"/>
              </a:rPr>
              <a:t>:</a:t>
            </a:r>
          </a:p>
          <a:p>
            <a:pPr marL="342900" lvl="0" indent="-342900" algn="just" defTabSz="752475">
              <a:spcBef>
                <a:spcPct val="20000"/>
              </a:spcBef>
              <a:defRPr/>
            </a:pPr>
            <a:r>
              <a:rPr lang="en-US" sz="1800" dirty="0" err="1" smtClean="0">
                <a:latin typeface="Times New Roman" pitchFamily="18" charset="0"/>
              </a:rPr>
              <a:t>nhiễm</a:t>
            </a:r>
            <a:r>
              <a:rPr lang="en-US" sz="1800" dirty="0" smtClean="0">
                <a:latin typeface="Times New Roman" pitchFamily="18" charset="0"/>
              </a:rPr>
              <a:t> </a:t>
            </a:r>
            <a:r>
              <a:rPr lang="en-US" sz="1800" dirty="0" err="1" smtClean="0">
                <a:latin typeface="Times New Roman" pitchFamily="18" charset="0"/>
              </a:rPr>
              <a:t>khuẩn</a:t>
            </a:r>
            <a:r>
              <a:rPr lang="en-US" sz="1800" dirty="0" smtClean="0">
                <a:latin typeface="Times New Roman" pitchFamily="18" charset="0"/>
              </a:rPr>
              <a:t>, </a:t>
            </a:r>
            <a:r>
              <a:rPr lang="en-US" sz="1800" dirty="0" err="1" smtClean="0">
                <a:latin typeface="Times New Roman" pitchFamily="18" charset="0"/>
              </a:rPr>
              <a:t>ung</a:t>
            </a:r>
            <a:r>
              <a:rPr lang="en-US" sz="1800" dirty="0" smtClean="0">
                <a:latin typeface="Times New Roman" pitchFamily="18" charset="0"/>
              </a:rPr>
              <a:t> </a:t>
            </a:r>
            <a:r>
              <a:rPr lang="en-US" sz="1800" dirty="0" err="1" smtClean="0">
                <a:latin typeface="Times New Roman" pitchFamily="18" charset="0"/>
              </a:rPr>
              <a:t>thư</a:t>
            </a:r>
            <a:r>
              <a:rPr lang="en-US" sz="1800" dirty="0" smtClean="0">
                <a:latin typeface="Times New Roman" pitchFamily="18" charset="0"/>
              </a:rPr>
              <a:t>…</a:t>
            </a:r>
            <a:endParaRPr lang="en-US" sz="1600" b="1" dirty="0" smtClean="0">
              <a:latin typeface="Times New Roman" pitchFamily="18" charset="0"/>
            </a:endParaRP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3"/>
          <p:cNvSpPr txBox="1">
            <a:spLocks noChangeArrowheads="1"/>
          </p:cNvSpPr>
          <p:nvPr/>
        </p:nvSpPr>
        <p:spPr bwMode="auto">
          <a:xfrm>
            <a:off x="563562" y="304800"/>
            <a:ext cx="7239000" cy="4572000"/>
          </a:xfrm>
          <a:prstGeom prst="rect">
            <a:avLst/>
          </a:prstGeom>
          <a:noFill/>
          <a:ln w="9525">
            <a:noFill/>
            <a:miter lim="800000"/>
            <a:headEnd/>
            <a:tailEnd/>
          </a:ln>
          <a:effectLst/>
        </p:spPr>
        <p:txBody>
          <a:bodyPr vert="horz" wrap="square" lIns="75237" tIns="37618" rIns="75237" bIns="37618" numCol="1" anchor="t" anchorCtr="0" compatLnSpc="1">
            <a:prstTxWarp prst="textNoShape">
              <a:avLst/>
            </a:prstTxWarp>
          </a:bodyPr>
          <a:lstStyle/>
          <a:p>
            <a:pPr marL="282575" marR="0" lvl="0" indent="-282575" algn="just" defTabSz="752475" rtl="0" eaLnBrk="1" fontAlgn="base" latinLnBrk="0" hangingPunct="1">
              <a:lnSpc>
                <a:spcPct val="110000"/>
              </a:lnSpc>
              <a:spcBef>
                <a:spcPct val="0"/>
              </a:spcBef>
              <a:spcAft>
                <a:spcPct val="0"/>
              </a:spcAft>
              <a:buClrTx/>
              <a:buSzTx/>
              <a:buFontTx/>
              <a:buNone/>
              <a:tabLst/>
              <a:defRPr/>
            </a:pPr>
            <a:r>
              <a:rPr lang="en-US" sz="1800" kern="0" dirty="0" smtClean="0">
                <a:latin typeface="Times New Roman" pitchFamily="18" charset="0"/>
                <a:cs typeface="Times New Roman" pitchFamily="18" charset="0"/>
              </a:rPr>
              <a:t>2. </a:t>
            </a:r>
            <a:r>
              <a:rPr lang="en-US" sz="1800" kern="0" dirty="0" err="1" smtClean="0">
                <a:latin typeface="Times New Roman" pitchFamily="18" charset="0"/>
                <a:cs typeface="Times New Roman" pitchFamily="18" charset="0"/>
              </a:rPr>
              <a:t>Triệu</a:t>
            </a:r>
            <a:r>
              <a:rPr lang="en-US" sz="1800" kern="0" dirty="0" smtClean="0">
                <a:latin typeface="Times New Roman" pitchFamily="18" charset="0"/>
                <a:cs typeface="Times New Roman" pitchFamily="18" charset="0"/>
              </a:rPr>
              <a:t> </a:t>
            </a:r>
            <a:r>
              <a:rPr lang="en-US" sz="1800" kern="0" dirty="0" err="1" smtClean="0">
                <a:latin typeface="Times New Roman" pitchFamily="18" charset="0"/>
                <a:cs typeface="Times New Roman" pitchFamily="18" charset="0"/>
              </a:rPr>
              <a:t>chứng</a:t>
            </a:r>
            <a:r>
              <a:rPr lang="en-US" sz="1800" kern="0" dirty="0" smtClean="0">
                <a:latin typeface="Times New Roman" pitchFamily="18" charset="0"/>
                <a:cs typeface="Times New Roman" pitchFamily="18" charset="0"/>
              </a:rPr>
              <a:t> </a:t>
            </a:r>
            <a:r>
              <a:rPr lang="en-US" sz="1800" kern="0" dirty="0" err="1" smtClean="0">
                <a:latin typeface="Times New Roman" pitchFamily="18" charset="0"/>
                <a:cs typeface="Times New Roman" pitchFamily="18" charset="0"/>
              </a:rPr>
              <a:t>của</a:t>
            </a:r>
            <a:r>
              <a:rPr lang="en-US" sz="1800" kern="0" dirty="0" smtClean="0">
                <a:latin typeface="Times New Roman" pitchFamily="18" charset="0"/>
                <a:cs typeface="Times New Roman" pitchFamily="18" charset="0"/>
              </a:rPr>
              <a:t> HIV/AIDS (</a:t>
            </a:r>
            <a:r>
              <a:rPr lang="en-US" sz="1800" kern="0" dirty="0" err="1" smtClean="0">
                <a:latin typeface="Times New Roman" pitchFamily="18" charset="0"/>
                <a:cs typeface="Times New Roman" pitchFamily="18" charset="0"/>
              </a:rPr>
              <a:t>c</a:t>
            </a:r>
            <a:r>
              <a:rPr lang="en-US" sz="1800" dirty="0" err="1" smtClean="0">
                <a:latin typeface="Times New Roman" pitchFamily="18" charset="0"/>
              </a:rPr>
              <a:t>ó</a:t>
            </a:r>
            <a:r>
              <a:rPr lang="en-US" sz="1800" dirty="0" smtClean="0">
                <a:latin typeface="Times New Roman" pitchFamily="18" charset="0"/>
              </a:rPr>
              <a:t> 04 </a:t>
            </a:r>
            <a:r>
              <a:rPr lang="en-US" sz="1800" dirty="0" err="1" smtClean="0">
                <a:latin typeface="Times New Roman" pitchFamily="18" charset="0"/>
              </a:rPr>
              <a:t>giai</a:t>
            </a:r>
            <a:r>
              <a:rPr lang="en-US" sz="1800" dirty="0" smtClean="0">
                <a:latin typeface="Times New Roman" pitchFamily="18" charset="0"/>
              </a:rPr>
              <a:t> </a:t>
            </a:r>
            <a:r>
              <a:rPr lang="en-US" sz="1800" dirty="0" err="1" smtClean="0">
                <a:latin typeface="Times New Roman" pitchFamily="18" charset="0"/>
              </a:rPr>
              <a:t>đoạn</a:t>
            </a:r>
            <a:r>
              <a:rPr lang="en-US" sz="1800" dirty="0" smtClean="0">
                <a:latin typeface="Times New Roman" pitchFamily="18" charset="0"/>
              </a:rPr>
              <a:t> </a:t>
            </a:r>
            <a:r>
              <a:rPr lang="en-US" sz="1800" dirty="0" err="1" smtClean="0">
                <a:latin typeface="Times New Roman" pitchFamily="18" charset="0"/>
              </a:rPr>
              <a:t>nhiễm</a:t>
            </a:r>
            <a:r>
              <a:rPr lang="en-US" sz="1800" dirty="0" smtClean="0">
                <a:latin typeface="Times New Roman" pitchFamily="18" charset="0"/>
              </a:rPr>
              <a:t> HIV):</a:t>
            </a:r>
          </a:p>
          <a:p>
            <a:pPr marL="282575" marR="0" lvl="0" indent="-282575" algn="just" defTabSz="752475" rtl="0" eaLnBrk="1" fontAlgn="base" latinLnBrk="0" hangingPunct="1">
              <a:lnSpc>
                <a:spcPct val="110000"/>
              </a:lnSpc>
              <a:spcBef>
                <a:spcPct val="0"/>
              </a:spcBef>
              <a:spcAft>
                <a:spcPct val="0"/>
              </a:spcAft>
              <a:buClrTx/>
              <a:buSzTx/>
              <a:buFontTx/>
              <a:buNone/>
              <a:tabLst/>
              <a:defRPr/>
            </a:pPr>
            <a:r>
              <a:rPr lang="en-US" sz="1800" dirty="0">
                <a:latin typeface="Times New Roman" pitchFamily="18" charset="0"/>
              </a:rPr>
              <a:t>	</a:t>
            </a:r>
            <a:r>
              <a:rPr lang="en-US" sz="1800" dirty="0" smtClean="0">
                <a:latin typeface="Times New Roman" pitchFamily="18" charset="0"/>
              </a:rPr>
              <a:t>- </a:t>
            </a:r>
            <a:r>
              <a:rPr lang="en-US" sz="1800" dirty="0" err="1" smtClean="0">
                <a:latin typeface="Times New Roman" pitchFamily="18" charset="0"/>
              </a:rPr>
              <a:t>Giai</a:t>
            </a:r>
            <a:r>
              <a:rPr lang="en-US" sz="1800" dirty="0" smtClean="0">
                <a:latin typeface="Times New Roman" pitchFamily="18" charset="0"/>
              </a:rPr>
              <a:t> </a:t>
            </a:r>
            <a:r>
              <a:rPr lang="en-US" sz="1800" dirty="0" err="1" smtClean="0">
                <a:latin typeface="Times New Roman" pitchFamily="18" charset="0"/>
              </a:rPr>
              <a:t>đoạn</a:t>
            </a:r>
            <a:r>
              <a:rPr lang="en-US" sz="1800" dirty="0" smtClean="0">
                <a:latin typeface="Times New Roman" pitchFamily="18" charset="0"/>
              </a:rPr>
              <a:t> </a:t>
            </a:r>
            <a:r>
              <a:rPr lang="en-US" sz="1800" dirty="0" err="1" smtClean="0">
                <a:latin typeface="Times New Roman" pitchFamily="18" charset="0"/>
              </a:rPr>
              <a:t>sơ</a:t>
            </a:r>
            <a:r>
              <a:rPr lang="en-US" sz="1800" dirty="0" smtClean="0">
                <a:latin typeface="Times New Roman" pitchFamily="18" charset="0"/>
              </a:rPr>
              <a:t> </a:t>
            </a:r>
            <a:r>
              <a:rPr lang="en-US" sz="1800" dirty="0" err="1" smtClean="0">
                <a:latin typeface="Times New Roman" pitchFamily="18" charset="0"/>
              </a:rPr>
              <a:t>nhiễm</a:t>
            </a:r>
            <a:r>
              <a:rPr lang="en-US" sz="1800" dirty="0" smtClean="0">
                <a:latin typeface="Times New Roman" pitchFamily="18" charset="0"/>
              </a:rPr>
              <a:t> (</a:t>
            </a:r>
            <a:r>
              <a:rPr lang="en-US" sz="1800" dirty="0" err="1" smtClean="0">
                <a:latin typeface="Times New Roman" pitchFamily="18" charset="0"/>
              </a:rPr>
              <a:t>còn</a:t>
            </a:r>
            <a:r>
              <a:rPr lang="en-US" sz="1800" dirty="0" smtClean="0">
                <a:latin typeface="Times New Roman" pitchFamily="18" charset="0"/>
              </a:rPr>
              <a:t> </a:t>
            </a:r>
            <a:r>
              <a:rPr lang="en-US" sz="1800" dirty="0" err="1" smtClean="0">
                <a:latin typeface="Times New Roman" pitchFamily="18" charset="0"/>
              </a:rPr>
              <a:t>gọi</a:t>
            </a:r>
            <a:r>
              <a:rPr lang="en-US" sz="1800" dirty="0" smtClean="0">
                <a:latin typeface="Times New Roman" pitchFamily="18" charset="0"/>
              </a:rPr>
              <a:t> </a:t>
            </a:r>
            <a:r>
              <a:rPr lang="en-US" sz="1800" dirty="0" err="1" smtClean="0">
                <a:latin typeface="Times New Roman" pitchFamily="18" charset="0"/>
              </a:rPr>
              <a:t>là</a:t>
            </a:r>
            <a:r>
              <a:rPr lang="en-US" sz="1800" dirty="0" smtClean="0">
                <a:latin typeface="Times New Roman" pitchFamily="18" charset="0"/>
              </a:rPr>
              <a:t> </a:t>
            </a:r>
            <a:r>
              <a:rPr lang="en-US" sz="1800" dirty="0" err="1" smtClean="0">
                <a:latin typeface="Times New Roman" pitchFamily="18" charset="0"/>
              </a:rPr>
              <a:t>thời</a:t>
            </a:r>
            <a:r>
              <a:rPr lang="en-US" sz="1800" dirty="0" smtClean="0">
                <a:latin typeface="Times New Roman" pitchFamily="18" charset="0"/>
              </a:rPr>
              <a:t> </a:t>
            </a:r>
            <a:r>
              <a:rPr lang="en-US" sz="1800" dirty="0" err="1" smtClean="0">
                <a:latin typeface="Times New Roman" pitchFamily="18" charset="0"/>
              </a:rPr>
              <a:t>kỳ</a:t>
            </a:r>
            <a:r>
              <a:rPr lang="en-US" sz="1800" dirty="0" smtClean="0">
                <a:latin typeface="Times New Roman" pitchFamily="18" charset="0"/>
              </a:rPr>
              <a:t> </a:t>
            </a:r>
            <a:r>
              <a:rPr lang="en-US" sz="1800" dirty="0" err="1" smtClean="0">
                <a:latin typeface="Times New Roman" pitchFamily="18" charset="0"/>
              </a:rPr>
              <a:t>cửa</a:t>
            </a:r>
            <a:r>
              <a:rPr lang="en-US" sz="1800" dirty="0" smtClean="0">
                <a:latin typeface="Times New Roman" pitchFamily="18" charset="0"/>
              </a:rPr>
              <a:t> </a:t>
            </a:r>
            <a:r>
              <a:rPr lang="en-US" sz="1800" dirty="0" err="1" smtClean="0">
                <a:latin typeface="Times New Roman" pitchFamily="18" charset="0"/>
              </a:rPr>
              <a:t>sổ</a:t>
            </a:r>
            <a:r>
              <a:rPr lang="en-US" sz="1800" dirty="0" smtClean="0">
                <a:latin typeface="Times New Roman" pitchFamily="18" charset="0"/>
              </a:rPr>
              <a:t>): </a:t>
            </a:r>
            <a:r>
              <a:rPr lang="en-US" sz="1800" dirty="0" err="1" smtClean="0">
                <a:latin typeface="Times New Roman" pitchFamily="18" charset="0"/>
              </a:rPr>
              <a:t>thời</a:t>
            </a:r>
            <a:r>
              <a:rPr lang="en-US" sz="1800" dirty="0" smtClean="0">
                <a:latin typeface="Times New Roman" pitchFamily="18" charset="0"/>
              </a:rPr>
              <a:t> </a:t>
            </a:r>
            <a:r>
              <a:rPr lang="en-US" sz="1800" dirty="0" err="1" smtClean="0">
                <a:latin typeface="Times New Roman" pitchFamily="18" charset="0"/>
              </a:rPr>
              <a:t>gian</a:t>
            </a:r>
            <a:r>
              <a:rPr lang="en-US" sz="1800" dirty="0" smtClean="0">
                <a:latin typeface="Times New Roman" pitchFamily="18" charset="0"/>
              </a:rPr>
              <a:t> </a:t>
            </a:r>
            <a:r>
              <a:rPr lang="en-US" sz="1800" dirty="0" err="1" smtClean="0">
                <a:latin typeface="Times New Roman" pitchFamily="18" charset="0"/>
              </a:rPr>
              <a:t>kéo</a:t>
            </a:r>
            <a:r>
              <a:rPr lang="en-US" sz="1800" dirty="0" smtClean="0">
                <a:latin typeface="Times New Roman" pitchFamily="18" charset="0"/>
              </a:rPr>
              <a:t> </a:t>
            </a:r>
            <a:r>
              <a:rPr lang="en-US" sz="1800" dirty="0" err="1" smtClean="0">
                <a:latin typeface="Times New Roman" pitchFamily="18" charset="0"/>
              </a:rPr>
              <a:t>dài</a:t>
            </a:r>
            <a:r>
              <a:rPr lang="en-US" sz="1800" dirty="0" smtClean="0">
                <a:latin typeface="Times New Roman" pitchFamily="18" charset="0"/>
              </a:rPr>
              <a:t> </a:t>
            </a:r>
            <a:r>
              <a:rPr lang="en-US" sz="1800" dirty="0" err="1" smtClean="0">
                <a:latin typeface="Times New Roman" pitchFamily="18" charset="0"/>
              </a:rPr>
              <a:t>từ</a:t>
            </a:r>
            <a:r>
              <a:rPr lang="en-US" sz="1800" dirty="0" smtClean="0">
                <a:latin typeface="Times New Roman" pitchFamily="18" charset="0"/>
              </a:rPr>
              <a:t> 2 </a:t>
            </a:r>
            <a:r>
              <a:rPr lang="en-US" sz="1800" dirty="0" err="1" smtClean="0">
                <a:latin typeface="Times New Roman" pitchFamily="18" charset="0"/>
              </a:rPr>
              <a:t>đến</a:t>
            </a:r>
            <a:r>
              <a:rPr lang="en-US" sz="1800" dirty="0">
                <a:latin typeface="Times New Roman" pitchFamily="18" charset="0"/>
              </a:rPr>
              <a:t> </a:t>
            </a:r>
            <a:r>
              <a:rPr lang="en-US" sz="1800" dirty="0" smtClean="0">
                <a:latin typeface="Times New Roman" pitchFamily="18" charset="0"/>
              </a:rPr>
              <a:t>6 </a:t>
            </a:r>
            <a:r>
              <a:rPr lang="en-US" sz="1800" dirty="0" err="1" smtClean="0">
                <a:latin typeface="Times New Roman" pitchFamily="18" charset="0"/>
              </a:rPr>
              <a:t>tháng</a:t>
            </a:r>
            <a:r>
              <a:rPr lang="en-US" sz="1800" dirty="0" smtClean="0">
                <a:latin typeface="Times New Roman" pitchFamily="18" charset="0"/>
              </a:rPr>
              <a:t>, </a:t>
            </a:r>
            <a:r>
              <a:rPr lang="en-US" sz="1800" dirty="0" err="1" smtClean="0">
                <a:latin typeface="Times New Roman" pitchFamily="18" charset="0"/>
              </a:rPr>
              <a:t>cơ</a:t>
            </a:r>
            <a:r>
              <a:rPr lang="en-US" sz="1800" dirty="0" smtClean="0">
                <a:latin typeface="Times New Roman" pitchFamily="18" charset="0"/>
              </a:rPr>
              <a:t> </a:t>
            </a:r>
            <a:r>
              <a:rPr lang="en-US" sz="1800" dirty="0" err="1" smtClean="0">
                <a:latin typeface="Times New Roman" pitchFamily="18" charset="0"/>
              </a:rPr>
              <a:t>thể</a:t>
            </a:r>
            <a:r>
              <a:rPr lang="en-US" sz="1800" dirty="0" smtClean="0">
                <a:latin typeface="Times New Roman" pitchFamily="18" charset="0"/>
              </a:rPr>
              <a:t> </a:t>
            </a:r>
            <a:r>
              <a:rPr lang="en-US" sz="1800" dirty="0" err="1" smtClean="0">
                <a:latin typeface="Times New Roman" pitchFamily="18" charset="0"/>
              </a:rPr>
              <a:t>hoàn</a:t>
            </a:r>
            <a:r>
              <a:rPr lang="en-US" sz="1800" dirty="0" smtClean="0">
                <a:latin typeface="Times New Roman" pitchFamily="18" charset="0"/>
              </a:rPr>
              <a:t> </a:t>
            </a:r>
            <a:r>
              <a:rPr lang="en-US" sz="1800" dirty="0" err="1" smtClean="0">
                <a:latin typeface="Times New Roman" pitchFamily="18" charset="0"/>
              </a:rPr>
              <a:t>toàn</a:t>
            </a:r>
            <a:r>
              <a:rPr lang="en-US" sz="1800" dirty="0" smtClean="0">
                <a:latin typeface="Times New Roman" pitchFamily="18" charset="0"/>
              </a:rPr>
              <a:t> </a:t>
            </a:r>
            <a:r>
              <a:rPr lang="en-US" sz="1800" dirty="0" err="1" smtClean="0">
                <a:latin typeface="Times New Roman" pitchFamily="18" charset="0"/>
              </a:rPr>
              <a:t>bình</a:t>
            </a:r>
            <a:r>
              <a:rPr lang="en-US" sz="1800" dirty="0" smtClean="0">
                <a:latin typeface="Times New Roman" pitchFamily="18" charset="0"/>
              </a:rPr>
              <a:t> </a:t>
            </a:r>
            <a:r>
              <a:rPr lang="en-US" sz="1800" dirty="0" err="1" smtClean="0">
                <a:latin typeface="Times New Roman" pitchFamily="18" charset="0"/>
              </a:rPr>
              <a:t>thường</a:t>
            </a:r>
            <a:r>
              <a:rPr lang="en-US" sz="1800" dirty="0" smtClean="0">
                <a:latin typeface="Times New Roman" pitchFamily="18" charset="0"/>
              </a:rPr>
              <a:t>. </a:t>
            </a:r>
            <a:r>
              <a:rPr lang="en-US" sz="1800" dirty="0" err="1" smtClean="0">
                <a:latin typeface="Times New Roman" pitchFamily="18" charset="0"/>
              </a:rPr>
              <a:t>Xét</a:t>
            </a:r>
            <a:r>
              <a:rPr lang="en-US" sz="1800" dirty="0" smtClean="0">
                <a:latin typeface="Times New Roman" pitchFamily="18" charset="0"/>
              </a:rPr>
              <a:t> </a:t>
            </a:r>
            <a:r>
              <a:rPr lang="en-US" sz="1800" dirty="0" err="1" smtClean="0">
                <a:latin typeface="Times New Roman" pitchFamily="18" charset="0"/>
              </a:rPr>
              <a:t>nghiệm</a:t>
            </a:r>
            <a:r>
              <a:rPr lang="en-US" sz="1800" dirty="0" smtClean="0">
                <a:latin typeface="Times New Roman" pitchFamily="18" charset="0"/>
              </a:rPr>
              <a:t> HIV </a:t>
            </a:r>
            <a:r>
              <a:rPr lang="en-US" sz="1800" dirty="0" err="1" smtClean="0">
                <a:latin typeface="Times New Roman" pitchFamily="18" charset="0"/>
              </a:rPr>
              <a:t>cho</a:t>
            </a:r>
            <a:r>
              <a:rPr lang="en-US" sz="1800" dirty="0" smtClean="0">
                <a:latin typeface="Times New Roman" pitchFamily="18" charset="0"/>
              </a:rPr>
              <a:t> </a:t>
            </a:r>
            <a:r>
              <a:rPr lang="en-US" sz="1800" dirty="0" err="1" smtClean="0">
                <a:latin typeface="Times New Roman" pitchFamily="18" charset="0"/>
              </a:rPr>
              <a:t>kết</a:t>
            </a:r>
            <a:r>
              <a:rPr lang="en-US" sz="1800" dirty="0" smtClean="0">
                <a:latin typeface="Times New Roman" pitchFamily="18" charset="0"/>
              </a:rPr>
              <a:t> </a:t>
            </a:r>
            <a:r>
              <a:rPr lang="en-US" sz="1800" dirty="0" err="1" smtClean="0">
                <a:latin typeface="Times New Roman" pitchFamily="18" charset="0"/>
              </a:rPr>
              <a:t>quả</a:t>
            </a:r>
            <a:r>
              <a:rPr lang="en-US" sz="1800" dirty="0" smtClean="0">
                <a:latin typeface="Times New Roman" pitchFamily="18" charset="0"/>
              </a:rPr>
              <a:t> </a:t>
            </a:r>
            <a:r>
              <a:rPr lang="en-US" sz="1800" dirty="0" err="1" smtClean="0">
                <a:latin typeface="Times New Roman" pitchFamily="18" charset="0"/>
              </a:rPr>
              <a:t>âm</a:t>
            </a:r>
            <a:r>
              <a:rPr lang="en-US" sz="1800" dirty="0" smtClean="0">
                <a:latin typeface="Times New Roman" pitchFamily="18" charset="0"/>
              </a:rPr>
              <a:t> </a:t>
            </a:r>
            <a:r>
              <a:rPr lang="en-US" sz="1800" dirty="0" err="1" smtClean="0">
                <a:latin typeface="Times New Roman" pitchFamily="18" charset="0"/>
              </a:rPr>
              <a:t>tính</a:t>
            </a:r>
            <a:r>
              <a:rPr lang="en-US" sz="1800" dirty="0" smtClean="0">
                <a:latin typeface="Times New Roman" pitchFamily="18" charset="0"/>
              </a:rPr>
              <a:t> (</a:t>
            </a:r>
            <a:r>
              <a:rPr lang="en-US" sz="1800" dirty="0" err="1" smtClean="0">
                <a:latin typeface="Times New Roman" pitchFamily="18" charset="0"/>
              </a:rPr>
              <a:t>vì</a:t>
            </a:r>
            <a:r>
              <a:rPr lang="en-US" sz="1800" dirty="0" smtClean="0">
                <a:latin typeface="Times New Roman" pitchFamily="18" charset="0"/>
              </a:rPr>
              <a:t> </a:t>
            </a:r>
            <a:r>
              <a:rPr lang="en-US" sz="1800" dirty="0" err="1" smtClean="0">
                <a:latin typeface="Times New Roman" pitchFamily="18" charset="0"/>
              </a:rPr>
              <a:t>thế</a:t>
            </a:r>
            <a:r>
              <a:rPr lang="en-US" sz="1800" dirty="0" smtClean="0">
                <a:latin typeface="Times New Roman" pitchFamily="18" charset="0"/>
              </a:rPr>
              <a:t> </a:t>
            </a:r>
            <a:r>
              <a:rPr lang="en-US" sz="1800" dirty="0" err="1" smtClean="0">
                <a:latin typeface="Times New Roman" pitchFamily="18" charset="0"/>
              </a:rPr>
              <a:t>trong</a:t>
            </a:r>
            <a:r>
              <a:rPr lang="en-US" sz="1800" dirty="0" smtClean="0">
                <a:latin typeface="Times New Roman" pitchFamily="18" charset="0"/>
              </a:rPr>
              <a:t> </a:t>
            </a:r>
            <a:r>
              <a:rPr lang="en-US" sz="1800" dirty="0" err="1" smtClean="0">
                <a:latin typeface="Times New Roman" pitchFamily="18" charset="0"/>
              </a:rPr>
              <a:t>giai</a:t>
            </a:r>
            <a:r>
              <a:rPr lang="en-US" sz="1800" dirty="0" smtClean="0">
                <a:latin typeface="Times New Roman" pitchFamily="18" charset="0"/>
              </a:rPr>
              <a:t> </a:t>
            </a:r>
            <a:r>
              <a:rPr lang="en-US" sz="1800" dirty="0" err="1" smtClean="0">
                <a:latin typeface="Times New Roman" pitchFamily="18" charset="0"/>
              </a:rPr>
              <a:t>đoạn</a:t>
            </a:r>
            <a:r>
              <a:rPr lang="en-US" sz="1800" dirty="0" smtClean="0">
                <a:latin typeface="Times New Roman" pitchFamily="18" charset="0"/>
              </a:rPr>
              <a:t> </a:t>
            </a:r>
            <a:r>
              <a:rPr lang="en-US" sz="1800" dirty="0" err="1" smtClean="0">
                <a:latin typeface="Times New Roman" pitchFamily="18" charset="0"/>
              </a:rPr>
              <a:t>này</a:t>
            </a:r>
            <a:r>
              <a:rPr lang="en-US" sz="1800" dirty="0" smtClean="0">
                <a:latin typeface="Times New Roman" pitchFamily="18" charset="0"/>
              </a:rPr>
              <a:t> </a:t>
            </a:r>
            <a:r>
              <a:rPr lang="en-US" sz="1800" dirty="0" err="1" smtClean="0">
                <a:latin typeface="Times New Roman" pitchFamily="18" charset="0"/>
              </a:rPr>
              <a:t>dễ</a:t>
            </a:r>
            <a:r>
              <a:rPr lang="en-US" sz="1800" dirty="0" smtClean="0">
                <a:latin typeface="Times New Roman" pitchFamily="18" charset="0"/>
              </a:rPr>
              <a:t> </a:t>
            </a:r>
            <a:r>
              <a:rPr lang="en-US" sz="1800" dirty="0" err="1" smtClean="0">
                <a:latin typeface="Times New Roman" pitchFamily="18" charset="0"/>
              </a:rPr>
              <a:t>lây</a:t>
            </a:r>
            <a:r>
              <a:rPr lang="en-US" sz="1800" dirty="0" smtClean="0">
                <a:latin typeface="Times New Roman" pitchFamily="18" charset="0"/>
              </a:rPr>
              <a:t> </a:t>
            </a:r>
            <a:r>
              <a:rPr lang="en-US" sz="1800" dirty="0" err="1" smtClean="0">
                <a:latin typeface="Times New Roman" pitchFamily="18" charset="0"/>
              </a:rPr>
              <a:t>bệnh</a:t>
            </a:r>
            <a:r>
              <a:rPr lang="en-US" sz="1800" dirty="0" smtClean="0">
                <a:latin typeface="Times New Roman" pitchFamily="18" charset="0"/>
              </a:rPr>
              <a:t> </a:t>
            </a:r>
            <a:r>
              <a:rPr lang="en-US" sz="1800" dirty="0" err="1" smtClean="0">
                <a:latin typeface="Times New Roman" pitchFamily="18" charset="0"/>
              </a:rPr>
              <a:t>cho</a:t>
            </a:r>
            <a:r>
              <a:rPr lang="en-US" sz="1800" dirty="0" smtClean="0">
                <a:latin typeface="Times New Roman" pitchFamily="18" charset="0"/>
              </a:rPr>
              <a:t> </a:t>
            </a:r>
            <a:r>
              <a:rPr lang="en-US" sz="1800" dirty="0" err="1" smtClean="0">
                <a:latin typeface="Times New Roman" pitchFamily="18" charset="0"/>
              </a:rPr>
              <a:t>người</a:t>
            </a:r>
            <a:r>
              <a:rPr lang="en-US" sz="1800" dirty="0" smtClean="0">
                <a:latin typeface="Times New Roman" pitchFamily="18" charset="0"/>
              </a:rPr>
              <a:t> </a:t>
            </a:r>
            <a:r>
              <a:rPr lang="en-US" sz="1800" dirty="0" err="1" smtClean="0">
                <a:latin typeface="Times New Roman" pitchFamily="18" charset="0"/>
              </a:rPr>
              <a:t>khác</a:t>
            </a:r>
            <a:r>
              <a:rPr lang="en-US" sz="1800" dirty="0" smtClean="0">
                <a:latin typeface="Times New Roman" pitchFamily="18" charset="0"/>
              </a:rPr>
              <a:t> </a:t>
            </a:r>
            <a:r>
              <a:rPr lang="en-US" sz="1800" dirty="0" err="1" smtClean="0">
                <a:latin typeface="Times New Roman" pitchFamily="18" charset="0"/>
              </a:rPr>
              <a:t>nếu</a:t>
            </a:r>
            <a:r>
              <a:rPr lang="en-US" sz="1800" dirty="0" smtClean="0">
                <a:latin typeface="Times New Roman" pitchFamily="18" charset="0"/>
              </a:rPr>
              <a:t> </a:t>
            </a:r>
            <a:r>
              <a:rPr lang="en-US" sz="1800" dirty="0" err="1" smtClean="0">
                <a:latin typeface="Times New Roman" pitchFamily="18" charset="0"/>
              </a:rPr>
              <a:t>quan</a:t>
            </a:r>
            <a:r>
              <a:rPr lang="en-US" sz="1800" dirty="0" smtClean="0">
                <a:latin typeface="Times New Roman" pitchFamily="18" charset="0"/>
              </a:rPr>
              <a:t> </a:t>
            </a:r>
            <a:r>
              <a:rPr lang="en-US" sz="1800" dirty="0" err="1" smtClean="0">
                <a:latin typeface="Times New Roman" pitchFamily="18" charset="0"/>
              </a:rPr>
              <a:t>hệ</a:t>
            </a:r>
            <a:r>
              <a:rPr lang="en-US" sz="1800" dirty="0">
                <a:latin typeface="Times New Roman" pitchFamily="18" charset="0"/>
              </a:rPr>
              <a:t> </a:t>
            </a:r>
            <a:r>
              <a:rPr lang="en-US" sz="1800" dirty="0" err="1" smtClean="0">
                <a:latin typeface="Times New Roman" pitchFamily="18" charset="0"/>
              </a:rPr>
              <a:t>tình</a:t>
            </a:r>
            <a:r>
              <a:rPr lang="en-US" sz="1800" dirty="0" smtClean="0">
                <a:latin typeface="Times New Roman" pitchFamily="18" charset="0"/>
              </a:rPr>
              <a:t> </a:t>
            </a:r>
            <a:r>
              <a:rPr lang="en-US" sz="1800" dirty="0" err="1" smtClean="0">
                <a:latin typeface="Times New Roman" pitchFamily="18" charset="0"/>
              </a:rPr>
              <a:t>dục</a:t>
            </a:r>
            <a:r>
              <a:rPr lang="en-US" sz="1800" dirty="0" smtClean="0">
                <a:latin typeface="Times New Roman" pitchFamily="18" charset="0"/>
              </a:rPr>
              <a:t> </a:t>
            </a:r>
            <a:r>
              <a:rPr lang="en-US" sz="1800" dirty="0" err="1" smtClean="0">
                <a:latin typeface="Times New Roman" pitchFamily="18" charset="0"/>
              </a:rPr>
              <a:t>không</a:t>
            </a:r>
            <a:r>
              <a:rPr lang="en-US" sz="1800" dirty="0" smtClean="0">
                <a:latin typeface="Times New Roman" pitchFamily="18" charset="0"/>
              </a:rPr>
              <a:t> an </a:t>
            </a:r>
            <a:r>
              <a:rPr lang="en-US" sz="1800" dirty="0" err="1" smtClean="0">
                <a:latin typeface="Times New Roman" pitchFamily="18" charset="0"/>
              </a:rPr>
              <a:t>toàn</a:t>
            </a:r>
            <a:r>
              <a:rPr lang="en-US" sz="1800" dirty="0" smtClean="0">
                <a:latin typeface="Times New Roman" pitchFamily="18" charset="0"/>
              </a:rPr>
              <a:t>).</a:t>
            </a:r>
          </a:p>
          <a:p>
            <a:pPr marL="282575" marR="0" lvl="0" indent="-282575" algn="just" defTabSz="752475" rtl="0" eaLnBrk="1" fontAlgn="base" latinLnBrk="0" hangingPunct="1">
              <a:lnSpc>
                <a:spcPct val="110000"/>
              </a:lnSpc>
              <a:spcBef>
                <a:spcPct val="0"/>
              </a:spcBef>
              <a:spcAft>
                <a:spcPct val="0"/>
              </a:spcAft>
              <a:buClrTx/>
              <a:buSzTx/>
              <a:buFontTx/>
              <a:buNone/>
              <a:tabLst/>
              <a:defRPr/>
            </a:pPr>
            <a:r>
              <a:rPr lang="en-US" sz="1800" spc="-30" dirty="0" smtClean="0">
                <a:latin typeface="Times New Roman" pitchFamily="18" charset="0"/>
              </a:rPr>
              <a:t>	- </a:t>
            </a:r>
            <a:r>
              <a:rPr lang="en-US" sz="1800" spc="-30" dirty="0" err="1" smtClean="0">
                <a:latin typeface="Times New Roman" pitchFamily="18" charset="0"/>
              </a:rPr>
              <a:t>Giai</a:t>
            </a:r>
            <a:r>
              <a:rPr lang="en-US" sz="1800" spc="-30" dirty="0" smtClean="0">
                <a:latin typeface="Times New Roman" pitchFamily="18" charset="0"/>
              </a:rPr>
              <a:t> </a:t>
            </a:r>
            <a:r>
              <a:rPr lang="en-US" sz="1800" spc="-30" dirty="0" err="1" smtClean="0">
                <a:latin typeface="Times New Roman" pitchFamily="18" charset="0"/>
              </a:rPr>
              <a:t>đoạn</a:t>
            </a:r>
            <a:r>
              <a:rPr lang="en-US" sz="1800" spc="-30" dirty="0" smtClean="0">
                <a:latin typeface="Times New Roman" pitchFamily="18" charset="0"/>
              </a:rPr>
              <a:t> </a:t>
            </a:r>
            <a:r>
              <a:rPr lang="en-US" sz="1800" spc="-30" dirty="0" err="1" smtClean="0">
                <a:latin typeface="Times New Roman" pitchFamily="18" charset="0"/>
              </a:rPr>
              <a:t>nhiễm</a:t>
            </a:r>
            <a:r>
              <a:rPr lang="en-US" sz="1800" spc="-30" dirty="0" smtClean="0">
                <a:latin typeface="Times New Roman" pitchFamily="18" charset="0"/>
              </a:rPr>
              <a:t> HIV </a:t>
            </a:r>
            <a:r>
              <a:rPr lang="en-US" sz="1800" spc="-30" dirty="0" err="1" smtClean="0">
                <a:latin typeface="Times New Roman" pitchFamily="18" charset="0"/>
              </a:rPr>
              <a:t>không</a:t>
            </a:r>
            <a:r>
              <a:rPr lang="en-US" sz="1800" spc="-30" dirty="0" smtClean="0">
                <a:latin typeface="Times New Roman" pitchFamily="18" charset="0"/>
              </a:rPr>
              <a:t> </a:t>
            </a:r>
            <a:r>
              <a:rPr lang="en-US" sz="1800" spc="-30" dirty="0" err="1" smtClean="0">
                <a:latin typeface="Times New Roman" pitchFamily="18" charset="0"/>
              </a:rPr>
              <a:t>triệu</a:t>
            </a:r>
            <a:r>
              <a:rPr lang="en-US" sz="1800" spc="-30" dirty="0" smtClean="0">
                <a:latin typeface="Times New Roman" pitchFamily="18" charset="0"/>
              </a:rPr>
              <a:t> </a:t>
            </a:r>
            <a:r>
              <a:rPr lang="en-US" sz="1800" spc="-30" dirty="0" err="1" smtClean="0">
                <a:latin typeface="Times New Roman" pitchFamily="18" charset="0"/>
              </a:rPr>
              <a:t>chứng</a:t>
            </a:r>
            <a:r>
              <a:rPr lang="en-US" sz="1800" spc="-30" dirty="0" smtClean="0">
                <a:latin typeface="Times New Roman" pitchFamily="18" charset="0"/>
              </a:rPr>
              <a:t>: </a:t>
            </a:r>
            <a:r>
              <a:rPr lang="en-US" sz="1800" spc="-30" dirty="0" err="1" smtClean="0">
                <a:latin typeface="Times New Roman" pitchFamily="18" charset="0"/>
              </a:rPr>
              <a:t>Thời</a:t>
            </a:r>
            <a:r>
              <a:rPr lang="en-US" sz="1800" spc="-30" dirty="0" smtClean="0">
                <a:latin typeface="Times New Roman" pitchFamily="18" charset="0"/>
              </a:rPr>
              <a:t> </a:t>
            </a:r>
            <a:r>
              <a:rPr lang="en-US" sz="1800" spc="-30" dirty="0" err="1" smtClean="0">
                <a:latin typeface="Times New Roman" pitchFamily="18" charset="0"/>
              </a:rPr>
              <a:t>gian</a:t>
            </a:r>
            <a:r>
              <a:rPr lang="en-US" sz="1800" spc="-30" dirty="0" smtClean="0">
                <a:latin typeface="Times New Roman" pitchFamily="18" charset="0"/>
              </a:rPr>
              <a:t> </a:t>
            </a:r>
            <a:r>
              <a:rPr lang="en-US" sz="1800" spc="-30" dirty="0" err="1" smtClean="0">
                <a:latin typeface="Times New Roman" pitchFamily="18" charset="0"/>
              </a:rPr>
              <a:t>từ</a:t>
            </a:r>
            <a:r>
              <a:rPr lang="en-US" sz="1800" spc="-30" dirty="0" smtClean="0">
                <a:latin typeface="Times New Roman" pitchFamily="18" charset="0"/>
              </a:rPr>
              <a:t> 5 </a:t>
            </a:r>
            <a:r>
              <a:rPr lang="en-US" sz="1800" spc="-30" dirty="0" err="1" smtClean="0">
                <a:latin typeface="Times New Roman" pitchFamily="18" charset="0"/>
              </a:rPr>
              <a:t>đến</a:t>
            </a:r>
            <a:r>
              <a:rPr lang="en-US" sz="1800" spc="-30" dirty="0" smtClean="0">
                <a:latin typeface="Times New Roman" pitchFamily="18" charset="0"/>
              </a:rPr>
              <a:t> 7 </a:t>
            </a:r>
            <a:r>
              <a:rPr lang="en-US" sz="1800" spc="-30" dirty="0" err="1" smtClean="0">
                <a:latin typeface="Times New Roman" pitchFamily="18" charset="0"/>
              </a:rPr>
              <a:t>năm</a:t>
            </a:r>
            <a:r>
              <a:rPr lang="en-US" sz="1800" spc="-30" dirty="0" smtClean="0">
                <a:latin typeface="Times New Roman" pitchFamily="18" charset="0"/>
              </a:rPr>
              <a:t>, </a:t>
            </a:r>
            <a:r>
              <a:rPr lang="en-US" sz="1800" spc="-30" dirty="0" err="1" smtClean="0">
                <a:latin typeface="Times New Roman" pitchFamily="18" charset="0"/>
              </a:rPr>
              <a:t>có</a:t>
            </a:r>
            <a:r>
              <a:rPr lang="en-US" sz="1800" spc="-30" dirty="0">
                <a:latin typeface="Times New Roman" pitchFamily="18" charset="0"/>
              </a:rPr>
              <a:t> </a:t>
            </a:r>
            <a:r>
              <a:rPr lang="en-US" sz="1800" spc="-30" dirty="0" err="1" smtClean="0">
                <a:latin typeface="Times New Roman" pitchFamily="18" charset="0"/>
              </a:rPr>
              <a:t>thể</a:t>
            </a:r>
            <a:r>
              <a:rPr lang="en-US" sz="1800" spc="-30" dirty="0" smtClean="0">
                <a:latin typeface="Times New Roman" pitchFamily="18" charset="0"/>
              </a:rPr>
              <a:t> </a:t>
            </a:r>
            <a:r>
              <a:rPr lang="en-US" sz="1800" spc="-30" dirty="0" err="1" smtClean="0">
                <a:latin typeface="Times New Roman" pitchFamily="18" charset="0"/>
              </a:rPr>
              <a:t>vẫn</a:t>
            </a:r>
            <a:r>
              <a:rPr lang="en-US" sz="1800" spc="-30" dirty="0" smtClean="0">
                <a:latin typeface="Times New Roman" pitchFamily="18" charset="0"/>
              </a:rPr>
              <a:t> </a:t>
            </a:r>
            <a:r>
              <a:rPr lang="en-US" sz="1800" spc="-30" dirty="0" err="1" smtClean="0">
                <a:latin typeface="Times New Roman" pitchFamily="18" charset="0"/>
              </a:rPr>
              <a:t>không</a:t>
            </a:r>
            <a:r>
              <a:rPr lang="en-US" sz="1800" spc="-30" dirty="0" smtClean="0">
                <a:latin typeface="Times New Roman" pitchFamily="18" charset="0"/>
              </a:rPr>
              <a:t> </a:t>
            </a:r>
            <a:r>
              <a:rPr lang="en-US" sz="1800" spc="-30" dirty="0" err="1" smtClean="0">
                <a:latin typeface="Times New Roman" pitchFamily="18" charset="0"/>
              </a:rPr>
              <a:t>khỏe</a:t>
            </a:r>
            <a:r>
              <a:rPr lang="en-US" sz="1800" spc="-30" dirty="0" smtClean="0">
                <a:latin typeface="Times New Roman" pitchFamily="18" charset="0"/>
              </a:rPr>
              <a:t> </a:t>
            </a:r>
            <a:r>
              <a:rPr lang="en-US" sz="1800" spc="-30" dirty="0" err="1" smtClean="0">
                <a:latin typeface="Times New Roman" pitchFamily="18" charset="0"/>
              </a:rPr>
              <a:t>mạnh</a:t>
            </a:r>
            <a:r>
              <a:rPr lang="en-US" sz="1800" spc="-30" dirty="0" smtClean="0">
                <a:latin typeface="Times New Roman" pitchFamily="18" charset="0"/>
              </a:rPr>
              <a:t> </a:t>
            </a:r>
            <a:r>
              <a:rPr lang="en-US" sz="1800" spc="-30" dirty="0" err="1" smtClean="0">
                <a:latin typeface="Times New Roman" pitchFamily="18" charset="0"/>
              </a:rPr>
              <a:t>bình</a:t>
            </a:r>
            <a:r>
              <a:rPr lang="en-US" sz="1800" spc="-30" dirty="0" smtClean="0">
                <a:latin typeface="Times New Roman" pitchFamily="18" charset="0"/>
              </a:rPr>
              <a:t> </a:t>
            </a:r>
            <a:r>
              <a:rPr lang="en-US" sz="1800" spc="-30" dirty="0" err="1" smtClean="0">
                <a:latin typeface="Times New Roman" pitchFamily="18" charset="0"/>
              </a:rPr>
              <a:t>thường</a:t>
            </a:r>
            <a:r>
              <a:rPr lang="en-US" sz="1800" spc="-30" dirty="0" smtClean="0">
                <a:latin typeface="Times New Roman" pitchFamily="18" charset="0"/>
              </a:rPr>
              <a:t>. </a:t>
            </a:r>
            <a:r>
              <a:rPr lang="en-US" sz="1800" spc="-30" dirty="0" err="1" smtClean="0">
                <a:latin typeface="Times New Roman" pitchFamily="18" charset="0"/>
              </a:rPr>
              <a:t>Xét</a:t>
            </a:r>
            <a:r>
              <a:rPr lang="en-US" sz="1800" spc="-30" dirty="0" smtClean="0">
                <a:latin typeface="Times New Roman" pitchFamily="18" charset="0"/>
              </a:rPr>
              <a:t> </a:t>
            </a:r>
            <a:r>
              <a:rPr lang="en-US" sz="1800" spc="-30" dirty="0" err="1" smtClean="0">
                <a:latin typeface="Times New Roman" pitchFamily="18" charset="0"/>
              </a:rPr>
              <a:t>nghiệm</a:t>
            </a:r>
            <a:r>
              <a:rPr lang="en-US" sz="1800" spc="-30" dirty="0" smtClean="0">
                <a:latin typeface="Times New Roman" pitchFamily="18" charset="0"/>
              </a:rPr>
              <a:t> </a:t>
            </a:r>
            <a:r>
              <a:rPr lang="en-US" sz="1800" spc="-30" dirty="0" err="1" smtClean="0">
                <a:latin typeface="Times New Roman" pitchFamily="18" charset="0"/>
              </a:rPr>
              <a:t>cho</a:t>
            </a:r>
            <a:r>
              <a:rPr lang="en-US" sz="1800" spc="-30" dirty="0" smtClean="0">
                <a:latin typeface="Times New Roman" pitchFamily="18" charset="0"/>
              </a:rPr>
              <a:t> </a:t>
            </a:r>
            <a:r>
              <a:rPr lang="en-US" sz="1800" spc="-30" dirty="0" err="1" smtClean="0">
                <a:latin typeface="Times New Roman" pitchFamily="18" charset="0"/>
              </a:rPr>
              <a:t>kết</a:t>
            </a:r>
            <a:r>
              <a:rPr lang="en-US" sz="1800" spc="-30" dirty="0" smtClean="0">
                <a:latin typeface="Times New Roman" pitchFamily="18" charset="0"/>
              </a:rPr>
              <a:t> </a:t>
            </a:r>
            <a:r>
              <a:rPr lang="en-US" sz="1800" spc="-30" dirty="0" err="1" smtClean="0">
                <a:latin typeface="Times New Roman" pitchFamily="18" charset="0"/>
              </a:rPr>
              <a:t>quả</a:t>
            </a:r>
            <a:r>
              <a:rPr lang="en-US" sz="1800" spc="-30" dirty="0" smtClean="0">
                <a:latin typeface="Times New Roman" pitchFamily="18" charset="0"/>
              </a:rPr>
              <a:t> </a:t>
            </a:r>
            <a:r>
              <a:rPr lang="en-US" sz="1800" spc="-30" dirty="0" err="1" smtClean="0">
                <a:latin typeface="Times New Roman" pitchFamily="18" charset="0"/>
              </a:rPr>
              <a:t>dương</a:t>
            </a:r>
            <a:r>
              <a:rPr lang="en-US" sz="1800" spc="-30" dirty="0" smtClean="0">
                <a:latin typeface="Times New Roman" pitchFamily="18" charset="0"/>
              </a:rPr>
              <a:t> </a:t>
            </a:r>
            <a:r>
              <a:rPr lang="en-US" sz="1800" spc="-30" dirty="0" err="1" smtClean="0">
                <a:latin typeface="Times New Roman" pitchFamily="18" charset="0"/>
              </a:rPr>
              <a:t>tính</a:t>
            </a:r>
            <a:r>
              <a:rPr lang="en-US" sz="1800" spc="-30" dirty="0" smtClean="0">
                <a:latin typeface="Times New Roman" pitchFamily="18" charset="0"/>
              </a:rPr>
              <a:t>.</a:t>
            </a:r>
          </a:p>
          <a:p>
            <a:pPr marL="282575" marR="0" lvl="0" indent="-282575" algn="just" defTabSz="752475" rtl="0" eaLnBrk="1" fontAlgn="base" latinLnBrk="0" hangingPunct="1">
              <a:lnSpc>
                <a:spcPct val="110000"/>
              </a:lnSpc>
              <a:spcBef>
                <a:spcPct val="0"/>
              </a:spcBef>
              <a:spcAft>
                <a:spcPct val="0"/>
              </a:spcAft>
              <a:buClrTx/>
              <a:buSzTx/>
              <a:buFontTx/>
              <a:buNone/>
              <a:tabLst/>
              <a:defRPr/>
            </a:pPr>
            <a:r>
              <a:rPr lang="en-US" sz="1800" i="1" dirty="0" smtClean="0">
                <a:latin typeface="Times New Roman" pitchFamily="18" charset="0"/>
              </a:rPr>
              <a:t>	- </a:t>
            </a:r>
            <a:r>
              <a:rPr lang="en-US" sz="1800" dirty="0" err="1" smtClean="0">
                <a:latin typeface="Times New Roman" pitchFamily="18" charset="0"/>
              </a:rPr>
              <a:t>Giai</a:t>
            </a:r>
            <a:r>
              <a:rPr lang="en-US" sz="1800" dirty="0" smtClean="0">
                <a:latin typeface="Times New Roman" pitchFamily="18" charset="0"/>
              </a:rPr>
              <a:t> </a:t>
            </a:r>
            <a:r>
              <a:rPr lang="en-US" sz="1800" dirty="0" err="1" smtClean="0">
                <a:latin typeface="Times New Roman" pitchFamily="18" charset="0"/>
              </a:rPr>
              <a:t>đoạn</a:t>
            </a:r>
            <a:r>
              <a:rPr lang="en-US" sz="1800" dirty="0" smtClean="0">
                <a:latin typeface="Times New Roman" pitchFamily="18" charset="0"/>
              </a:rPr>
              <a:t> </a:t>
            </a:r>
            <a:r>
              <a:rPr lang="en-US" sz="1800" dirty="0" err="1" smtClean="0">
                <a:latin typeface="Times New Roman" pitchFamily="18" charset="0"/>
              </a:rPr>
              <a:t>cận</a:t>
            </a:r>
            <a:r>
              <a:rPr lang="en-US" sz="1800" dirty="0" smtClean="0">
                <a:latin typeface="Times New Roman" pitchFamily="18" charset="0"/>
              </a:rPr>
              <a:t> AIDS: </a:t>
            </a:r>
            <a:r>
              <a:rPr lang="en-US" sz="1800" dirty="0" err="1" smtClean="0">
                <a:latin typeface="Times New Roman" pitchFamily="18" charset="0"/>
              </a:rPr>
              <a:t>Vẫn</a:t>
            </a:r>
            <a:r>
              <a:rPr lang="en-US" sz="1800" dirty="0" smtClean="0">
                <a:latin typeface="Times New Roman" pitchFamily="18" charset="0"/>
              </a:rPr>
              <a:t> </a:t>
            </a:r>
            <a:r>
              <a:rPr lang="en-US" sz="1800" dirty="0" err="1" smtClean="0">
                <a:latin typeface="Times New Roman" pitchFamily="18" charset="0"/>
              </a:rPr>
              <a:t>không</a:t>
            </a:r>
            <a:r>
              <a:rPr lang="en-US" sz="1800" dirty="0" smtClean="0">
                <a:latin typeface="Times New Roman" pitchFamily="18" charset="0"/>
              </a:rPr>
              <a:t> </a:t>
            </a:r>
            <a:r>
              <a:rPr lang="en-US" sz="1800" dirty="0" err="1" smtClean="0">
                <a:latin typeface="Times New Roman" pitchFamily="18" charset="0"/>
              </a:rPr>
              <a:t>có</a:t>
            </a:r>
            <a:r>
              <a:rPr lang="en-US" sz="1800" dirty="0" smtClean="0">
                <a:latin typeface="Times New Roman" pitchFamily="18" charset="0"/>
              </a:rPr>
              <a:t> </a:t>
            </a:r>
            <a:r>
              <a:rPr lang="en-US" sz="1800" dirty="0" err="1" smtClean="0">
                <a:latin typeface="Times New Roman" pitchFamily="18" charset="0"/>
              </a:rPr>
              <a:t>biểu</a:t>
            </a:r>
            <a:r>
              <a:rPr lang="en-US" sz="1800" dirty="0" smtClean="0">
                <a:latin typeface="Times New Roman" pitchFamily="18" charset="0"/>
              </a:rPr>
              <a:t> </a:t>
            </a:r>
            <a:r>
              <a:rPr lang="en-US" sz="1800" dirty="0" err="1" smtClean="0">
                <a:latin typeface="Times New Roman" pitchFamily="18" charset="0"/>
              </a:rPr>
              <a:t>hiện</a:t>
            </a:r>
            <a:r>
              <a:rPr lang="en-US" sz="1800" dirty="0" smtClean="0">
                <a:latin typeface="Times New Roman" pitchFamily="18" charset="0"/>
              </a:rPr>
              <a:t> </a:t>
            </a:r>
            <a:r>
              <a:rPr lang="en-US" sz="1800" dirty="0" err="1" smtClean="0">
                <a:latin typeface="Times New Roman" pitchFamily="18" charset="0"/>
              </a:rPr>
              <a:t>đặc</a:t>
            </a:r>
            <a:r>
              <a:rPr lang="en-US" sz="1800" dirty="0" smtClean="0">
                <a:latin typeface="Times New Roman" pitchFamily="18" charset="0"/>
              </a:rPr>
              <a:t> </a:t>
            </a:r>
            <a:r>
              <a:rPr lang="en-US" sz="1800" dirty="0" err="1" smtClean="0">
                <a:latin typeface="Times New Roman" pitchFamily="18" charset="0"/>
              </a:rPr>
              <a:t>trưng</a:t>
            </a:r>
            <a:r>
              <a:rPr lang="en-US" sz="1800" dirty="0" smtClean="0">
                <a:latin typeface="Times New Roman" pitchFamily="18" charset="0"/>
              </a:rPr>
              <a:t>, </a:t>
            </a:r>
            <a:r>
              <a:rPr lang="en-US" sz="1800" dirty="0" err="1" smtClean="0">
                <a:latin typeface="Times New Roman" pitchFamily="18" charset="0"/>
              </a:rPr>
              <a:t>xét</a:t>
            </a:r>
            <a:r>
              <a:rPr lang="en-US" sz="1800" dirty="0" smtClean="0">
                <a:latin typeface="Times New Roman" pitchFamily="18" charset="0"/>
              </a:rPr>
              <a:t> </a:t>
            </a:r>
            <a:r>
              <a:rPr lang="en-US" sz="1800" dirty="0" err="1" smtClean="0">
                <a:latin typeface="Times New Roman" pitchFamily="18" charset="0"/>
              </a:rPr>
              <a:t>nghiệm</a:t>
            </a:r>
            <a:r>
              <a:rPr lang="en-US" sz="1800" dirty="0" smtClean="0">
                <a:latin typeface="Times New Roman" pitchFamily="18" charset="0"/>
              </a:rPr>
              <a:t> </a:t>
            </a:r>
            <a:r>
              <a:rPr lang="en-US" sz="1800" dirty="0" err="1" smtClean="0">
                <a:latin typeface="Times New Roman" pitchFamily="18" charset="0"/>
              </a:rPr>
              <a:t>cho</a:t>
            </a:r>
            <a:r>
              <a:rPr lang="en-US" sz="1800" dirty="0" smtClean="0">
                <a:latin typeface="Times New Roman" pitchFamily="18" charset="0"/>
              </a:rPr>
              <a:t> </a:t>
            </a:r>
            <a:r>
              <a:rPr lang="en-US" sz="1800" dirty="0" err="1" smtClean="0">
                <a:latin typeface="Times New Roman" pitchFamily="18" charset="0"/>
              </a:rPr>
              <a:t>kết</a:t>
            </a:r>
            <a:r>
              <a:rPr lang="en-US" sz="1800" dirty="0" smtClean="0">
                <a:latin typeface="Times New Roman" pitchFamily="18" charset="0"/>
              </a:rPr>
              <a:t> </a:t>
            </a:r>
            <a:r>
              <a:rPr lang="en-US" sz="1800" dirty="0" err="1" smtClean="0">
                <a:latin typeface="Times New Roman" pitchFamily="18" charset="0"/>
              </a:rPr>
              <a:t>quả</a:t>
            </a:r>
            <a:r>
              <a:rPr lang="en-US" sz="1800" dirty="0" smtClean="0">
                <a:latin typeface="Times New Roman" pitchFamily="18" charset="0"/>
              </a:rPr>
              <a:t> </a:t>
            </a:r>
            <a:r>
              <a:rPr lang="en-US" sz="1800" dirty="0" err="1" smtClean="0">
                <a:latin typeface="Times New Roman" pitchFamily="18" charset="0"/>
              </a:rPr>
              <a:t>dương</a:t>
            </a:r>
            <a:r>
              <a:rPr lang="en-US" sz="1800" dirty="0" smtClean="0">
                <a:latin typeface="Times New Roman" pitchFamily="18" charset="0"/>
              </a:rPr>
              <a:t> </a:t>
            </a:r>
            <a:r>
              <a:rPr lang="en-US" sz="1800" dirty="0" err="1" smtClean="0">
                <a:latin typeface="Times New Roman" pitchFamily="18" charset="0"/>
              </a:rPr>
              <a:t>tính</a:t>
            </a:r>
            <a:r>
              <a:rPr lang="en-US" sz="1800" dirty="0" smtClean="0">
                <a:latin typeface="Times New Roman" pitchFamily="18" charset="0"/>
              </a:rPr>
              <a:t>.</a:t>
            </a:r>
          </a:p>
          <a:p>
            <a:pPr marL="282575" marR="0" lvl="0" indent="-282575" algn="just" defTabSz="752475" rtl="0" eaLnBrk="1" fontAlgn="base" latinLnBrk="0" hangingPunct="1">
              <a:lnSpc>
                <a:spcPct val="110000"/>
              </a:lnSpc>
              <a:spcBef>
                <a:spcPct val="0"/>
              </a:spcBef>
              <a:spcAft>
                <a:spcPct val="0"/>
              </a:spcAft>
              <a:buClrTx/>
              <a:buSzTx/>
              <a:buFontTx/>
              <a:buNone/>
              <a:tabLst/>
              <a:defRPr/>
            </a:pPr>
            <a:r>
              <a:rPr lang="en-US" sz="1800" dirty="0" smtClean="0">
                <a:latin typeface="Times New Roman" pitchFamily="18" charset="0"/>
              </a:rPr>
              <a:t>	- </a:t>
            </a:r>
            <a:r>
              <a:rPr lang="en-US" sz="1800" dirty="0" err="1" smtClean="0">
                <a:latin typeface="Times New Roman" pitchFamily="18" charset="0"/>
              </a:rPr>
              <a:t>Giai</a:t>
            </a:r>
            <a:r>
              <a:rPr lang="en-US" sz="1800" dirty="0" smtClean="0">
                <a:latin typeface="Times New Roman" pitchFamily="18" charset="0"/>
              </a:rPr>
              <a:t> </a:t>
            </a:r>
            <a:r>
              <a:rPr lang="en-US" sz="1800" dirty="0" err="1" smtClean="0">
                <a:latin typeface="Times New Roman" pitchFamily="18" charset="0"/>
              </a:rPr>
              <a:t>đoạn</a:t>
            </a:r>
            <a:r>
              <a:rPr lang="en-US" sz="1800" dirty="0" smtClean="0">
                <a:latin typeface="Times New Roman" pitchFamily="18" charset="0"/>
              </a:rPr>
              <a:t> AIDS: </a:t>
            </a:r>
            <a:r>
              <a:rPr lang="en-US" sz="1800" dirty="0" err="1" smtClean="0">
                <a:latin typeface="Times New Roman" pitchFamily="18" charset="0"/>
              </a:rPr>
              <a:t>có</a:t>
            </a:r>
            <a:r>
              <a:rPr lang="en-US" sz="1800" dirty="0" smtClean="0">
                <a:latin typeface="Times New Roman" pitchFamily="18" charset="0"/>
              </a:rPr>
              <a:t> </a:t>
            </a:r>
            <a:r>
              <a:rPr lang="en-US" sz="1800" dirty="0" err="1" smtClean="0">
                <a:latin typeface="Times New Roman" pitchFamily="18" charset="0"/>
              </a:rPr>
              <a:t>các</a:t>
            </a:r>
            <a:r>
              <a:rPr lang="en-US" sz="1800" dirty="0" smtClean="0">
                <a:latin typeface="Times New Roman" pitchFamily="18" charset="0"/>
              </a:rPr>
              <a:t> </a:t>
            </a:r>
            <a:r>
              <a:rPr lang="en-US" sz="1800" dirty="0" err="1" smtClean="0">
                <a:latin typeface="Times New Roman" pitchFamily="18" charset="0"/>
              </a:rPr>
              <a:t>triệu</a:t>
            </a:r>
            <a:r>
              <a:rPr lang="en-US" sz="1800" dirty="0" smtClean="0">
                <a:latin typeface="Times New Roman" pitchFamily="18" charset="0"/>
              </a:rPr>
              <a:t> </a:t>
            </a:r>
            <a:r>
              <a:rPr lang="en-US" sz="1800" dirty="0" err="1" smtClean="0">
                <a:latin typeface="Times New Roman" pitchFamily="18" charset="0"/>
              </a:rPr>
              <a:t>chứng</a:t>
            </a:r>
            <a:r>
              <a:rPr lang="en-US" sz="1800" dirty="0" smtClean="0">
                <a:latin typeface="Times New Roman" pitchFamily="18" charset="0"/>
              </a:rPr>
              <a:t> </a:t>
            </a:r>
            <a:r>
              <a:rPr lang="en-US" sz="1800" dirty="0" err="1" smtClean="0">
                <a:latin typeface="Times New Roman" pitchFamily="18" charset="0"/>
              </a:rPr>
              <a:t>sau</a:t>
            </a:r>
            <a:r>
              <a:rPr lang="en-US" sz="1800" dirty="0" smtClean="0">
                <a:latin typeface="Times New Roman" pitchFamily="18" charset="0"/>
              </a:rPr>
              <a:t>:</a:t>
            </a:r>
          </a:p>
          <a:p>
            <a:pPr marL="282575" marR="0" lvl="0" indent="-282575" algn="just" defTabSz="752475" rtl="0" eaLnBrk="1" fontAlgn="base" latinLnBrk="0" hangingPunct="1">
              <a:lnSpc>
                <a:spcPct val="110000"/>
              </a:lnSpc>
              <a:spcBef>
                <a:spcPct val="0"/>
              </a:spcBef>
              <a:spcAft>
                <a:spcPct val="0"/>
              </a:spcAft>
              <a:buClrTx/>
              <a:buSzTx/>
              <a:buFontTx/>
              <a:buNone/>
              <a:tabLst/>
              <a:defRPr/>
            </a:pPr>
            <a:r>
              <a:rPr lang="en-US" sz="1800" dirty="0">
                <a:latin typeface="Times New Roman" pitchFamily="18" charset="0"/>
              </a:rPr>
              <a:t>	</a:t>
            </a:r>
            <a:r>
              <a:rPr lang="en-US" sz="1800" dirty="0" smtClean="0">
                <a:latin typeface="Times New Roman" pitchFamily="18" charset="0"/>
              </a:rPr>
              <a:t>+ </a:t>
            </a:r>
            <a:r>
              <a:rPr lang="en-US" sz="1800" dirty="0" err="1" smtClean="0">
                <a:latin typeface="Times New Roman" pitchFamily="18" charset="0"/>
              </a:rPr>
              <a:t>Gầy</a:t>
            </a:r>
            <a:r>
              <a:rPr lang="en-US" sz="1800" dirty="0" smtClean="0">
                <a:latin typeface="Times New Roman" pitchFamily="18" charset="0"/>
              </a:rPr>
              <a:t> </a:t>
            </a:r>
            <a:r>
              <a:rPr lang="en-US" sz="1800" dirty="0" err="1" smtClean="0">
                <a:latin typeface="Times New Roman" pitchFamily="18" charset="0"/>
              </a:rPr>
              <a:t>sút</a:t>
            </a:r>
            <a:r>
              <a:rPr lang="en-US" sz="1800" dirty="0" smtClean="0">
                <a:latin typeface="Times New Roman" pitchFamily="18" charset="0"/>
              </a:rPr>
              <a:t> ( </a:t>
            </a:r>
            <a:r>
              <a:rPr lang="en-US" sz="1800" dirty="0" err="1" smtClean="0">
                <a:latin typeface="Times New Roman" pitchFamily="18" charset="0"/>
              </a:rPr>
              <a:t>giảm</a:t>
            </a:r>
            <a:r>
              <a:rPr lang="en-US" sz="1800" dirty="0" smtClean="0">
                <a:latin typeface="Times New Roman" pitchFamily="18" charset="0"/>
              </a:rPr>
              <a:t> </a:t>
            </a:r>
            <a:r>
              <a:rPr lang="en-US" sz="1800" dirty="0" err="1" smtClean="0">
                <a:latin typeface="Times New Roman" pitchFamily="18" charset="0"/>
              </a:rPr>
              <a:t>trên</a:t>
            </a:r>
            <a:r>
              <a:rPr lang="en-US" sz="1800" dirty="0" smtClean="0">
                <a:latin typeface="Times New Roman" pitchFamily="18" charset="0"/>
              </a:rPr>
              <a:t> 10% </a:t>
            </a:r>
            <a:r>
              <a:rPr lang="en-US" sz="1800" dirty="0" err="1" smtClean="0">
                <a:latin typeface="Times New Roman" pitchFamily="18" charset="0"/>
              </a:rPr>
              <a:t>trọng</a:t>
            </a:r>
            <a:r>
              <a:rPr lang="en-US" sz="1800" dirty="0" smtClean="0">
                <a:latin typeface="Times New Roman" pitchFamily="18" charset="0"/>
              </a:rPr>
              <a:t> </a:t>
            </a:r>
            <a:r>
              <a:rPr lang="en-US" sz="1800" dirty="0" err="1" smtClean="0">
                <a:latin typeface="Times New Roman" pitchFamily="18" charset="0"/>
              </a:rPr>
              <a:t>lượng</a:t>
            </a:r>
            <a:r>
              <a:rPr lang="en-US" sz="1800" dirty="0" smtClean="0">
                <a:latin typeface="Times New Roman" pitchFamily="18" charset="0"/>
              </a:rPr>
              <a:t> </a:t>
            </a:r>
            <a:r>
              <a:rPr lang="en-US" sz="1800" dirty="0" err="1" smtClean="0">
                <a:latin typeface="Times New Roman" pitchFamily="18" charset="0"/>
              </a:rPr>
              <a:t>cơ</a:t>
            </a:r>
            <a:r>
              <a:rPr lang="en-US" sz="1800" dirty="0" smtClean="0">
                <a:latin typeface="Times New Roman" pitchFamily="18" charset="0"/>
              </a:rPr>
              <a:t> </a:t>
            </a:r>
            <a:r>
              <a:rPr lang="en-US" sz="1800" dirty="0" err="1" smtClean="0">
                <a:latin typeface="Times New Roman" pitchFamily="18" charset="0"/>
              </a:rPr>
              <a:t>thể</a:t>
            </a:r>
            <a:r>
              <a:rPr lang="en-US" sz="1800" dirty="0" smtClean="0">
                <a:latin typeface="Times New Roman" pitchFamily="18" charset="0"/>
              </a:rPr>
              <a:t> ).</a:t>
            </a:r>
          </a:p>
          <a:p>
            <a:pPr marL="282575" marR="0" lvl="0" indent="-282575" algn="just" defTabSz="752475" rtl="0" eaLnBrk="1" fontAlgn="base" latinLnBrk="0" hangingPunct="1">
              <a:lnSpc>
                <a:spcPct val="110000"/>
              </a:lnSpc>
              <a:spcBef>
                <a:spcPct val="0"/>
              </a:spcBef>
              <a:spcAft>
                <a:spcPct val="0"/>
              </a:spcAft>
              <a:buClrTx/>
              <a:buSzTx/>
              <a:buFontTx/>
              <a:buNone/>
              <a:tabLst/>
              <a:defRPr/>
            </a:pPr>
            <a:r>
              <a:rPr lang="en-US" sz="1800" dirty="0">
                <a:latin typeface="Times New Roman" pitchFamily="18" charset="0"/>
              </a:rPr>
              <a:t>	</a:t>
            </a:r>
            <a:r>
              <a:rPr lang="en-US" sz="1800" dirty="0" smtClean="0">
                <a:latin typeface="Times New Roman" pitchFamily="18" charset="0"/>
              </a:rPr>
              <a:t>+ </a:t>
            </a:r>
            <a:r>
              <a:rPr lang="en-US" sz="1800" dirty="0" err="1" smtClean="0">
                <a:latin typeface="Times New Roman" pitchFamily="18" charset="0"/>
              </a:rPr>
              <a:t>Sốt</a:t>
            </a:r>
            <a:r>
              <a:rPr lang="en-US" sz="1800" dirty="0" smtClean="0">
                <a:latin typeface="Times New Roman" pitchFamily="18" charset="0"/>
              </a:rPr>
              <a:t>, </a:t>
            </a:r>
            <a:r>
              <a:rPr lang="en-US" sz="1800" dirty="0" err="1" smtClean="0">
                <a:latin typeface="Times New Roman" pitchFamily="18" charset="0"/>
              </a:rPr>
              <a:t>ỉa</a:t>
            </a:r>
            <a:r>
              <a:rPr lang="en-US" sz="1800" dirty="0" smtClean="0">
                <a:latin typeface="Times New Roman" pitchFamily="18" charset="0"/>
              </a:rPr>
              <a:t> </a:t>
            </a:r>
            <a:r>
              <a:rPr lang="en-US" sz="1800" dirty="0" err="1" smtClean="0">
                <a:latin typeface="Times New Roman" pitchFamily="18" charset="0"/>
              </a:rPr>
              <a:t>chảy</a:t>
            </a:r>
            <a:r>
              <a:rPr lang="en-US" sz="1800" dirty="0" smtClean="0">
                <a:latin typeface="Times New Roman" pitchFamily="18" charset="0"/>
              </a:rPr>
              <a:t>, ho </a:t>
            </a:r>
            <a:r>
              <a:rPr lang="en-US" sz="1800" dirty="0" err="1" smtClean="0">
                <a:latin typeface="Times New Roman" pitchFamily="18" charset="0"/>
              </a:rPr>
              <a:t>kéo</a:t>
            </a:r>
            <a:r>
              <a:rPr lang="en-US" sz="1800" dirty="0" smtClean="0">
                <a:latin typeface="Times New Roman" pitchFamily="18" charset="0"/>
              </a:rPr>
              <a:t> </a:t>
            </a:r>
            <a:r>
              <a:rPr lang="en-US" sz="1800" dirty="0" err="1" smtClean="0">
                <a:latin typeface="Times New Roman" pitchFamily="18" charset="0"/>
              </a:rPr>
              <a:t>dài</a:t>
            </a:r>
            <a:r>
              <a:rPr lang="en-US" sz="1800" dirty="0" smtClean="0">
                <a:latin typeface="Times New Roman" pitchFamily="18" charset="0"/>
              </a:rPr>
              <a:t> </a:t>
            </a:r>
            <a:r>
              <a:rPr lang="en-US" sz="1800" dirty="0" err="1" smtClean="0">
                <a:latin typeface="Times New Roman" pitchFamily="18" charset="0"/>
              </a:rPr>
              <a:t>trên</a:t>
            </a:r>
            <a:r>
              <a:rPr lang="en-US" sz="1800" dirty="0" smtClean="0">
                <a:latin typeface="Times New Roman" pitchFamily="18" charset="0"/>
              </a:rPr>
              <a:t> 1 </a:t>
            </a:r>
            <a:r>
              <a:rPr lang="en-US" sz="1800" dirty="0" err="1" smtClean="0">
                <a:latin typeface="Times New Roman" pitchFamily="18" charset="0"/>
              </a:rPr>
              <a:t>tháng</a:t>
            </a:r>
            <a:endParaRPr lang="en-US" sz="1800" dirty="0">
              <a:latin typeface="Times New Roman" pitchFamily="18" charset="0"/>
            </a:endParaRPr>
          </a:p>
          <a:p>
            <a:pPr marL="282575" marR="0" lvl="0" indent="-282575" algn="just" defTabSz="752475" rtl="0" eaLnBrk="1" fontAlgn="base" latinLnBrk="0" hangingPunct="1">
              <a:lnSpc>
                <a:spcPct val="110000"/>
              </a:lnSpc>
              <a:spcBef>
                <a:spcPct val="0"/>
              </a:spcBef>
              <a:spcAft>
                <a:spcPct val="0"/>
              </a:spcAft>
              <a:buClrTx/>
              <a:buSzTx/>
              <a:buFontTx/>
              <a:buNone/>
              <a:tabLst/>
              <a:defRPr/>
            </a:pPr>
            <a:r>
              <a:rPr lang="en-US" sz="1800" dirty="0" smtClean="0">
                <a:latin typeface="Times New Roman" pitchFamily="18" charset="0"/>
              </a:rPr>
              <a:t>	</a:t>
            </a:r>
            <a:r>
              <a:rPr lang="en-US" sz="1800" spc="-50" dirty="0" smtClean="0">
                <a:latin typeface="Times New Roman" pitchFamily="18" charset="0"/>
              </a:rPr>
              <a:t>+ </a:t>
            </a:r>
            <a:r>
              <a:rPr lang="en-US" sz="1800" spc="-50" dirty="0" err="1" smtClean="0">
                <a:latin typeface="Times New Roman" pitchFamily="18" charset="0"/>
              </a:rPr>
              <a:t>Xuất</a:t>
            </a:r>
            <a:r>
              <a:rPr lang="en-US" sz="1800" spc="-50" dirty="0" smtClean="0">
                <a:latin typeface="Times New Roman" pitchFamily="18" charset="0"/>
              </a:rPr>
              <a:t> </a:t>
            </a:r>
            <a:r>
              <a:rPr lang="en-US" sz="1800" spc="-50" dirty="0" err="1" smtClean="0">
                <a:latin typeface="Times New Roman" pitchFamily="18" charset="0"/>
              </a:rPr>
              <a:t>hiện</a:t>
            </a:r>
            <a:r>
              <a:rPr lang="en-US" sz="1800" spc="-50" dirty="0" smtClean="0">
                <a:latin typeface="Times New Roman" pitchFamily="18" charset="0"/>
              </a:rPr>
              <a:t> </a:t>
            </a:r>
            <a:r>
              <a:rPr lang="en-US" sz="1800" spc="-50" dirty="0" err="1" smtClean="0">
                <a:latin typeface="Times New Roman" pitchFamily="18" charset="0"/>
              </a:rPr>
              <a:t>nhiều</a:t>
            </a:r>
            <a:r>
              <a:rPr lang="en-US" sz="1800" spc="-50" dirty="0" smtClean="0">
                <a:latin typeface="Times New Roman" pitchFamily="18" charset="0"/>
              </a:rPr>
              <a:t> </a:t>
            </a:r>
            <a:r>
              <a:rPr lang="en-US" sz="1800" spc="-50" dirty="0" err="1" smtClean="0">
                <a:latin typeface="Times New Roman" pitchFamily="18" charset="0"/>
              </a:rPr>
              <a:t>bệnh</a:t>
            </a:r>
            <a:r>
              <a:rPr lang="en-US" sz="1800" spc="-50" dirty="0" smtClean="0">
                <a:latin typeface="Times New Roman" pitchFamily="18" charset="0"/>
              </a:rPr>
              <a:t> </a:t>
            </a:r>
            <a:r>
              <a:rPr lang="en-US" sz="1800" spc="-50" dirty="0" err="1" smtClean="0">
                <a:latin typeface="Times New Roman" pitchFamily="18" charset="0"/>
              </a:rPr>
              <a:t>như</a:t>
            </a:r>
            <a:r>
              <a:rPr lang="en-US" sz="1800" spc="-50" dirty="0" smtClean="0">
                <a:latin typeface="Times New Roman" pitchFamily="18" charset="0"/>
              </a:rPr>
              <a:t>: </a:t>
            </a:r>
            <a:r>
              <a:rPr lang="en-US" sz="1800" spc="-50" dirty="0" err="1" smtClean="0">
                <a:latin typeface="Times New Roman" pitchFamily="18" charset="0"/>
              </a:rPr>
              <a:t>ung</a:t>
            </a:r>
            <a:r>
              <a:rPr lang="en-US" sz="1800" spc="-50" dirty="0" smtClean="0">
                <a:latin typeface="Times New Roman" pitchFamily="18" charset="0"/>
              </a:rPr>
              <a:t> </a:t>
            </a:r>
            <a:r>
              <a:rPr lang="en-US" sz="1800" spc="-50" dirty="0" err="1" smtClean="0">
                <a:latin typeface="Times New Roman" pitchFamily="18" charset="0"/>
              </a:rPr>
              <a:t>thư</a:t>
            </a:r>
            <a:r>
              <a:rPr lang="en-US" sz="1800" spc="-50" dirty="0" smtClean="0">
                <a:latin typeface="Times New Roman" pitchFamily="18" charset="0"/>
              </a:rPr>
              <a:t>, </a:t>
            </a:r>
            <a:r>
              <a:rPr lang="en-US" sz="1800" spc="-50" dirty="0" err="1" smtClean="0">
                <a:latin typeface="Times New Roman" pitchFamily="18" charset="0"/>
              </a:rPr>
              <a:t>viêm</a:t>
            </a:r>
            <a:r>
              <a:rPr lang="en-US" sz="1800" spc="-50" dirty="0" smtClean="0">
                <a:latin typeface="Times New Roman" pitchFamily="18" charset="0"/>
              </a:rPr>
              <a:t> </a:t>
            </a:r>
            <a:r>
              <a:rPr lang="en-US" sz="1800" spc="-50" dirty="0" err="1" smtClean="0">
                <a:latin typeface="Times New Roman" pitchFamily="18" charset="0"/>
              </a:rPr>
              <a:t>phổi</a:t>
            </a:r>
            <a:r>
              <a:rPr lang="en-US" sz="1800" spc="-50" dirty="0" smtClean="0">
                <a:latin typeface="Times New Roman" pitchFamily="18" charset="0"/>
              </a:rPr>
              <a:t>, </a:t>
            </a:r>
            <a:r>
              <a:rPr lang="en-US" sz="1800" spc="-50" dirty="0" err="1" smtClean="0">
                <a:latin typeface="Times New Roman" pitchFamily="18" charset="0"/>
              </a:rPr>
              <a:t>lao</a:t>
            </a:r>
            <a:r>
              <a:rPr lang="en-US" sz="1800" spc="-50" dirty="0" smtClean="0">
                <a:latin typeface="Times New Roman" pitchFamily="18" charset="0"/>
              </a:rPr>
              <a:t>, </a:t>
            </a:r>
            <a:r>
              <a:rPr lang="en-US" sz="1800" spc="-50" dirty="0" err="1" smtClean="0">
                <a:latin typeface="Times New Roman" pitchFamily="18" charset="0"/>
              </a:rPr>
              <a:t>viêm</a:t>
            </a:r>
            <a:r>
              <a:rPr lang="en-US" sz="1800" spc="-50" dirty="0" smtClean="0">
                <a:latin typeface="Times New Roman" pitchFamily="18" charset="0"/>
              </a:rPr>
              <a:t> </a:t>
            </a:r>
            <a:r>
              <a:rPr lang="en-US" sz="1800" spc="-50" dirty="0" err="1" smtClean="0">
                <a:latin typeface="Times New Roman" pitchFamily="18" charset="0"/>
              </a:rPr>
              <a:t>da</a:t>
            </a:r>
            <a:r>
              <a:rPr lang="en-US" sz="1800" spc="-50" dirty="0" smtClean="0">
                <a:latin typeface="Times New Roman" pitchFamily="18" charset="0"/>
              </a:rPr>
              <a:t>, </a:t>
            </a:r>
            <a:r>
              <a:rPr lang="en-US" sz="1800" spc="-50" dirty="0" err="1" smtClean="0">
                <a:latin typeface="Times New Roman" pitchFamily="18" charset="0"/>
              </a:rPr>
              <a:t>lở</a:t>
            </a:r>
            <a:r>
              <a:rPr lang="en-US" sz="1800" spc="-50" dirty="0" smtClean="0">
                <a:latin typeface="Times New Roman" pitchFamily="18" charset="0"/>
              </a:rPr>
              <a:t> </a:t>
            </a:r>
            <a:r>
              <a:rPr lang="en-US" sz="1800" spc="-50" dirty="0" err="1" smtClean="0">
                <a:latin typeface="Times New Roman" pitchFamily="18" charset="0"/>
              </a:rPr>
              <a:t>loét</a:t>
            </a:r>
            <a:r>
              <a:rPr lang="en-US" sz="1800" spc="-50" dirty="0">
                <a:latin typeface="Times New Roman" pitchFamily="18" charset="0"/>
              </a:rPr>
              <a:t> </a:t>
            </a:r>
            <a:r>
              <a:rPr lang="en-US" sz="1800" spc="-50" dirty="0" err="1" smtClean="0">
                <a:latin typeface="Times New Roman" pitchFamily="18" charset="0"/>
              </a:rPr>
              <a:t>toàn</a:t>
            </a:r>
            <a:r>
              <a:rPr lang="en-US" sz="1800" spc="-50" dirty="0" smtClean="0">
                <a:latin typeface="Times New Roman" pitchFamily="18" charset="0"/>
              </a:rPr>
              <a:t> </a:t>
            </a:r>
            <a:r>
              <a:rPr lang="en-US" sz="1800" spc="-50" dirty="0" err="1" smtClean="0">
                <a:latin typeface="Times New Roman" pitchFamily="18" charset="0"/>
              </a:rPr>
              <a:t>thân</a:t>
            </a:r>
            <a:r>
              <a:rPr lang="en-US" sz="1800" spc="-50" dirty="0" smtClean="0">
                <a:latin typeface="Times New Roman" pitchFamily="18" charset="0"/>
              </a:rPr>
              <a:t>. </a:t>
            </a:r>
          </a:p>
          <a:p>
            <a:pPr marL="282575" marR="0" lvl="0" indent="-282575" algn="just" defTabSz="752475" rtl="0" eaLnBrk="1" fontAlgn="base" latinLnBrk="0" hangingPunct="1">
              <a:lnSpc>
                <a:spcPct val="110000"/>
              </a:lnSpc>
              <a:spcBef>
                <a:spcPct val="0"/>
              </a:spcBef>
              <a:spcAft>
                <a:spcPct val="0"/>
              </a:spcAft>
              <a:buClrTx/>
              <a:buSzTx/>
              <a:buFontTx/>
              <a:buNone/>
              <a:tabLst/>
              <a:defRPr/>
            </a:pPr>
            <a:r>
              <a:rPr lang="en-US" sz="1800" dirty="0">
                <a:latin typeface="Times New Roman" pitchFamily="18" charset="0"/>
              </a:rPr>
              <a:t>	</a:t>
            </a:r>
            <a:r>
              <a:rPr lang="en-US" sz="1800" spc="-40" dirty="0" smtClean="0">
                <a:latin typeface="Times New Roman" pitchFamily="18" charset="0"/>
              </a:rPr>
              <a:t>+ </a:t>
            </a:r>
            <a:r>
              <a:rPr lang="en-US" sz="1800" spc="-40" dirty="0" err="1" smtClean="0">
                <a:latin typeface="Times New Roman" pitchFamily="18" charset="0"/>
              </a:rPr>
              <a:t>Người</a:t>
            </a:r>
            <a:r>
              <a:rPr lang="en-US" sz="1800" spc="-40" dirty="0" smtClean="0">
                <a:latin typeface="Times New Roman" pitchFamily="18" charset="0"/>
              </a:rPr>
              <a:t> </a:t>
            </a:r>
            <a:r>
              <a:rPr lang="en-US" sz="1800" spc="-40" dirty="0" err="1" smtClean="0">
                <a:latin typeface="Times New Roman" pitchFamily="18" charset="0"/>
              </a:rPr>
              <a:t>bệnh</a:t>
            </a:r>
            <a:r>
              <a:rPr lang="en-US" sz="1800" spc="-40" dirty="0" smtClean="0">
                <a:latin typeface="Times New Roman" pitchFamily="18" charset="0"/>
              </a:rPr>
              <a:t> </a:t>
            </a:r>
            <a:r>
              <a:rPr lang="en-US" sz="1800" spc="-40" dirty="0" err="1" smtClean="0">
                <a:latin typeface="Times New Roman" pitchFamily="18" charset="0"/>
              </a:rPr>
              <a:t>nhanh</a:t>
            </a:r>
            <a:r>
              <a:rPr lang="en-US" sz="1800" spc="-40" dirty="0" smtClean="0">
                <a:latin typeface="Times New Roman" pitchFamily="18" charset="0"/>
              </a:rPr>
              <a:t> </a:t>
            </a:r>
            <a:r>
              <a:rPr lang="en-US" sz="1800" spc="-40" dirty="0" err="1" smtClean="0">
                <a:latin typeface="Times New Roman" pitchFamily="18" charset="0"/>
              </a:rPr>
              <a:t>chóng</a:t>
            </a:r>
            <a:r>
              <a:rPr lang="en-US" sz="1800" spc="-40" dirty="0" smtClean="0">
                <a:latin typeface="Times New Roman" pitchFamily="18" charset="0"/>
              </a:rPr>
              <a:t> </a:t>
            </a:r>
            <a:r>
              <a:rPr lang="en-US" sz="1800" spc="-40" dirty="0" err="1" smtClean="0">
                <a:latin typeface="Times New Roman" pitchFamily="18" charset="0"/>
              </a:rPr>
              <a:t>tử</a:t>
            </a:r>
            <a:r>
              <a:rPr lang="en-US" sz="1800" spc="-40" dirty="0" smtClean="0">
                <a:latin typeface="Times New Roman" pitchFamily="18" charset="0"/>
              </a:rPr>
              <a:t> </a:t>
            </a:r>
            <a:r>
              <a:rPr lang="en-US" sz="1800" spc="-40" dirty="0" err="1" smtClean="0">
                <a:latin typeface="Times New Roman" pitchFamily="18" charset="0"/>
              </a:rPr>
              <a:t>vong</a:t>
            </a:r>
            <a:r>
              <a:rPr lang="en-US" sz="1800" spc="-40" dirty="0" smtClean="0">
                <a:latin typeface="Times New Roman" pitchFamily="18" charset="0"/>
              </a:rPr>
              <a:t> </a:t>
            </a:r>
            <a:r>
              <a:rPr lang="en-US" sz="1800" spc="-40" dirty="0" err="1" smtClean="0">
                <a:latin typeface="Times New Roman" pitchFamily="18" charset="0"/>
              </a:rPr>
              <a:t>tùy</a:t>
            </a:r>
            <a:r>
              <a:rPr lang="en-US" sz="1800" spc="-40" dirty="0" smtClean="0">
                <a:latin typeface="Times New Roman" pitchFamily="18" charset="0"/>
              </a:rPr>
              <a:t> </a:t>
            </a:r>
            <a:r>
              <a:rPr lang="en-US" sz="1800" spc="-40" dirty="0" err="1" smtClean="0">
                <a:latin typeface="Times New Roman" pitchFamily="18" charset="0"/>
              </a:rPr>
              <a:t>theo</a:t>
            </a:r>
            <a:r>
              <a:rPr lang="en-US" sz="1800" spc="-40" dirty="0" smtClean="0">
                <a:latin typeface="Times New Roman" pitchFamily="18" charset="0"/>
              </a:rPr>
              <a:t> </a:t>
            </a:r>
            <a:r>
              <a:rPr lang="en-US" sz="1800" spc="-40" dirty="0" err="1" smtClean="0">
                <a:latin typeface="Times New Roman" pitchFamily="18" charset="0"/>
              </a:rPr>
              <a:t>điều</a:t>
            </a:r>
            <a:r>
              <a:rPr lang="en-US" sz="1800" spc="-40" dirty="0" smtClean="0">
                <a:latin typeface="Times New Roman" pitchFamily="18" charset="0"/>
              </a:rPr>
              <a:t> </a:t>
            </a:r>
            <a:r>
              <a:rPr lang="en-US" sz="1800" spc="-40" dirty="0" err="1" smtClean="0">
                <a:latin typeface="Times New Roman" pitchFamily="18" charset="0"/>
              </a:rPr>
              <a:t>kiện</a:t>
            </a:r>
            <a:r>
              <a:rPr lang="en-US" sz="1800" spc="-40" dirty="0" smtClean="0">
                <a:latin typeface="Times New Roman" pitchFamily="18" charset="0"/>
              </a:rPr>
              <a:t> </a:t>
            </a:r>
            <a:r>
              <a:rPr lang="en-US" sz="1800" spc="-40" dirty="0" err="1" smtClean="0">
                <a:latin typeface="Times New Roman" pitchFamily="18" charset="0"/>
              </a:rPr>
              <a:t>chăm</a:t>
            </a:r>
            <a:r>
              <a:rPr lang="en-US" sz="1800" spc="-40" dirty="0" smtClean="0">
                <a:latin typeface="Times New Roman" pitchFamily="18" charset="0"/>
              </a:rPr>
              <a:t> </a:t>
            </a:r>
            <a:r>
              <a:rPr lang="en-US" sz="1800" spc="-40" dirty="0" err="1" smtClean="0">
                <a:latin typeface="Times New Roman" pitchFamily="18" charset="0"/>
              </a:rPr>
              <a:t>sóc</a:t>
            </a:r>
            <a:r>
              <a:rPr lang="en-US" sz="1800" spc="-40" dirty="0" smtClean="0">
                <a:latin typeface="Times New Roman" pitchFamily="18" charset="0"/>
              </a:rPr>
              <a:t> </a:t>
            </a:r>
            <a:r>
              <a:rPr lang="en-US" sz="1800" spc="-40" dirty="0" err="1" smtClean="0">
                <a:latin typeface="Times New Roman" pitchFamily="18" charset="0"/>
              </a:rPr>
              <a:t>và</a:t>
            </a:r>
            <a:r>
              <a:rPr lang="en-US" sz="1800" spc="-40" dirty="0" smtClean="0">
                <a:latin typeface="Times New Roman" pitchFamily="18" charset="0"/>
              </a:rPr>
              <a:t>  </a:t>
            </a:r>
            <a:r>
              <a:rPr lang="en-US" sz="1800" spc="-40" dirty="0" err="1" smtClean="0">
                <a:latin typeface="Times New Roman" pitchFamily="18" charset="0"/>
              </a:rPr>
              <a:t>điều</a:t>
            </a:r>
            <a:r>
              <a:rPr lang="en-US" sz="1800" spc="-40" dirty="0" smtClean="0">
                <a:latin typeface="Times New Roman" pitchFamily="18" charset="0"/>
              </a:rPr>
              <a:t> </a:t>
            </a:r>
            <a:r>
              <a:rPr lang="en-US" sz="1800" spc="-40" dirty="0" err="1" smtClean="0">
                <a:latin typeface="Times New Roman" pitchFamily="18" charset="0"/>
              </a:rPr>
              <a:t>trị</a:t>
            </a:r>
            <a:r>
              <a:rPr lang="en-US" sz="1800" spc="-40" dirty="0" smtClean="0">
                <a:latin typeface="Times New Roman" pitchFamily="18" charset="0"/>
              </a:rPr>
              <a:t>.</a:t>
            </a:r>
            <a:endParaRPr lang="en-US" sz="1800" b="1" spc="-40" dirty="0" smtClean="0">
              <a:latin typeface="Times New Roman" pitchFamily="18" charset="0"/>
            </a:endParaRPr>
          </a:p>
          <a:p>
            <a:pPr marL="282575" marR="0" lvl="0" indent="-282575" algn="just" defTabSz="752475" rtl="0" eaLnBrk="1" fontAlgn="base" latinLnBrk="0" hangingPunct="1">
              <a:lnSpc>
                <a:spcPct val="11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schemeClr val="tx1"/>
              </a:solidFill>
              <a:effectLst/>
              <a:uLnTx/>
              <a:uFillTx/>
              <a:latin typeface="Times New Roman" pitchFamily="18" charset="0"/>
              <a:ea typeface="+mn-ea"/>
              <a:cs typeface="+mn-cs"/>
            </a:endParaRPr>
          </a:p>
          <a:p>
            <a:pPr marL="282575" marR="0" lvl="0" indent="-282575" algn="just" defTabSz="752475" rtl="0" eaLnBrk="1" fontAlgn="base" latinLnBrk="0" hangingPunct="1">
              <a:lnSpc>
                <a:spcPct val="110000"/>
              </a:lnSpc>
              <a:spcBef>
                <a:spcPct val="0"/>
              </a:spcBef>
              <a:spcAft>
                <a:spcPct val="0"/>
              </a:spcAft>
              <a:buClrTx/>
              <a:buSzTx/>
              <a:buFontTx/>
              <a:buNone/>
              <a:tabLst/>
              <a:defRPr/>
            </a:pPr>
            <a:r>
              <a:rPr kumimoji="0" lang="en-US" sz="1800" b="0" i="1" u="none" strike="noStrike" kern="0" cap="none" spc="0" normalizeH="0" baseline="0" noProof="0" dirty="0" smtClean="0">
                <a:ln>
                  <a:noFill/>
                </a:ln>
                <a:solidFill>
                  <a:schemeClr val="tx1"/>
                </a:solidFill>
                <a:effectLst/>
                <a:uLnTx/>
                <a:uFillTx/>
                <a:latin typeface="Times New Roman" pitchFamily="18" charset="0"/>
                <a:ea typeface="+mn-ea"/>
                <a:cs typeface="+mn-cs"/>
              </a:rPr>
              <a:t>	</a:t>
            </a:r>
            <a:endParaRPr kumimoji="0" lang="en-US" sz="1800" b="0" i="0" u="none" strike="noStrike" kern="0" cap="none" spc="0" normalizeH="0" baseline="0" noProof="0" dirty="0" smtClean="0">
              <a:ln>
                <a:noFill/>
              </a:ln>
              <a:solidFill>
                <a:schemeClr val="tx1"/>
              </a:solidFill>
              <a:effectLst/>
              <a:uLnTx/>
              <a:uFillTx/>
              <a:latin typeface="Times New Roman" pitchFamily="18" charset="0"/>
              <a:ea typeface="+mn-ea"/>
              <a:cs typeface="+mn-cs"/>
            </a:endParaRP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3"/>
          <p:cNvSpPr txBox="1">
            <a:spLocks noChangeArrowheads="1"/>
          </p:cNvSpPr>
          <p:nvPr/>
        </p:nvSpPr>
        <p:spPr bwMode="auto">
          <a:xfrm>
            <a:off x="563562" y="304800"/>
            <a:ext cx="7239000" cy="4572000"/>
          </a:xfrm>
          <a:prstGeom prst="rect">
            <a:avLst/>
          </a:prstGeom>
          <a:noFill/>
          <a:ln w="9525">
            <a:noFill/>
            <a:miter lim="800000"/>
            <a:headEnd/>
            <a:tailEnd/>
          </a:ln>
          <a:effectLst/>
        </p:spPr>
        <p:txBody>
          <a:bodyPr vert="horz" wrap="square" lIns="75237" tIns="37618" rIns="75237" bIns="37618" numCol="1" anchor="t" anchorCtr="0" compatLnSpc="1">
            <a:prstTxWarp prst="textNoShape">
              <a:avLst/>
            </a:prstTxWarp>
          </a:bodyPr>
          <a:lstStyle/>
          <a:p>
            <a:pPr marL="282575" lvl="0" indent="-282575" algn="just" defTabSz="752475">
              <a:lnSpc>
                <a:spcPct val="110000"/>
              </a:lnSpc>
            </a:pPr>
            <a:r>
              <a:rPr lang="en-US" sz="1800" b="1" kern="0" dirty="0" err="1" smtClean="0">
                <a:latin typeface="Times New Roman" pitchFamily="18" charset="0"/>
                <a:cs typeface="Times New Roman" pitchFamily="18" charset="0"/>
              </a:rPr>
              <a:t>Câu</a:t>
            </a:r>
            <a:r>
              <a:rPr lang="en-US" sz="1800" b="1" kern="0" dirty="0" smtClean="0">
                <a:latin typeface="Times New Roman" pitchFamily="18" charset="0"/>
                <a:cs typeface="Times New Roman" pitchFamily="18" charset="0"/>
              </a:rPr>
              <a:t> 2.</a:t>
            </a:r>
            <a:r>
              <a:rPr lang="en-US" sz="1800" kern="0" dirty="0" smtClean="0">
                <a:latin typeface="Times New Roman" pitchFamily="18" charset="0"/>
                <a:cs typeface="Times New Roman" pitchFamily="18" charset="0"/>
              </a:rPr>
              <a:t> </a:t>
            </a:r>
          </a:p>
          <a:p>
            <a:pPr marL="342900" lvl="0" indent="-342900" algn="just" defTabSz="752475">
              <a:lnSpc>
                <a:spcPct val="110000"/>
              </a:lnSpc>
            </a:pPr>
            <a:r>
              <a:rPr lang="en-US" sz="1800" b="1" dirty="0" smtClean="0">
                <a:latin typeface="Times New Roman" pitchFamily="18" charset="0"/>
                <a:cs typeface="Times New Roman" pitchFamily="18" charset="0"/>
              </a:rPr>
              <a:t>1. </a:t>
            </a:r>
            <a:r>
              <a:rPr lang="en-US" sz="1800" b="1" dirty="0" err="1" smtClean="0">
                <a:latin typeface="Times New Roman" pitchFamily="18" charset="0"/>
                <a:cs typeface="Times New Roman" pitchFamily="18" charset="0"/>
              </a:rPr>
              <a:t>Các</a:t>
            </a:r>
            <a:r>
              <a:rPr lang="en-US" sz="1800" b="1" dirty="0" smtClean="0">
                <a:latin typeface="Times New Roman" pitchFamily="18" charset="0"/>
                <a:cs typeface="Times New Roman" pitchFamily="18" charset="0"/>
              </a:rPr>
              <a:t> </a:t>
            </a:r>
            <a:r>
              <a:rPr lang="en-US" sz="1800" b="1" dirty="0" err="1" smtClean="0">
                <a:latin typeface="Times New Roman" pitchFamily="18" charset="0"/>
                <a:cs typeface="Times New Roman" pitchFamily="18" charset="0"/>
              </a:rPr>
              <a:t>đường</a:t>
            </a:r>
            <a:r>
              <a:rPr lang="en-US" sz="1800" b="1" dirty="0" smtClean="0">
                <a:latin typeface="Times New Roman" pitchFamily="18" charset="0"/>
                <a:cs typeface="Times New Roman" pitchFamily="18" charset="0"/>
              </a:rPr>
              <a:t> </a:t>
            </a:r>
            <a:r>
              <a:rPr lang="en-US" sz="1800" b="1" dirty="0" err="1" smtClean="0">
                <a:latin typeface="Times New Roman" pitchFamily="18" charset="0"/>
                <a:cs typeface="Times New Roman" pitchFamily="18" charset="0"/>
              </a:rPr>
              <a:t>lây</a:t>
            </a:r>
            <a:r>
              <a:rPr lang="en-US" sz="1800" b="1" dirty="0" smtClean="0">
                <a:latin typeface="Times New Roman" pitchFamily="18" charset="0"/>
                <a:cs typeface="Times New Roman" pitchFamily="18" charset="0"/>
              </a:rPr>
              <a:t> </a:t>
            </a:r>
            <a:r>
              <a:rPr lang="en-US" sz="1800" b="1" dirty="0" err="1" smtClean="0">
                <a:latin typeface="Times New Roman" pitchFamily="18" charset="0"/>
                <a:cs typeface="Times New Roman" pitchFamily="18" charset="0"/>
              </a:rPr>
              <a:t>nhiễm</a:t>
            </a:r>
            <a:r>
              <a:rPr lang="en-US" sz="1800" b="1" dirty="0" smtClean="0">
                <a:latin typeface="Times New Roman" pitchFamily="18" charset="0"/>
                <a:cs typeface="Times New Roman" pitchFamily="18" charset="0"/>
              </a:rPr>
              <a:t> HIV (</a:t>
            </a:r>
            <a:r>
              <a:rPr lang="en-US" sz="1800" b="1" dirty="0" err="1" smtClean="0">
                <a:latin typeface="Times New Roman" pitchFamily="18" charset="0"/>
                <a:cs typeface="Times New Roman" pitchFamily="18" charset="0"/>
              </a:rPr>
              <a:t>c</a:t>
            </a:r>
            <a:r>
              <a:rPr lang="en-US" sz="1800" b="1" dirty="0" err="1" smtClean="0">
                <a:latin typeface="Times New Roman" pitchFamily="18" charset="0"/>
              </a:rPr>
              <a:t>ó</a:t>
            </a:r>
            <a:r>
              <a:rPr lang="en-US" sz="1800" b="1" dirty="0" smtClean="0">
                <a:latin typeface="Times New Roman" pitchFamily="18" charset="0"/>
              </a:rPr>
              <a:t> 3 con </a:t>
            </a:r>
            <a:r>
              <a:rPr lang="en-US" sz="1800" b="1" dirty="0" err="1" smtClean="0">
                <a:latin typeface="Times New Roman" pitchFamily="18" charset="0"/>
              </a:rPr>
              <a:t>đường</a:t>
            </a:r>
            <a:r>
              <a:rPr lang="en-US" sz="1800" b="1" dirty="0" smtClean="0">
                <a:latin typeface="Times New Roman" pitchFamily="18" charset="0"/>
              </a:rPr>
              <a:t> </a:t>
            </a:r>
            <a:r>
              <a:rPr lang="en-US" sz="1800" b="1" dirty="0" err="1" smtClean="0">
                <a:latin typeface="Times New Roman" pitchFamily="18" charset="0"/>
              </a:rPr>
              <a:t>lây</a:t>
            </a:r>
            <a:r>
              <a:rPr lang="en-US" sz="1800" b="1" dirty="0" smtClean="0">
                <a:latin typeface="Times New Roman" pitchFamily="18" charset="0"/>
              </a:rPr>
              <a:t> </a:t>
            </a:r>
            <a:r>
              <a:rPr lang="en-US" sz="1800" b="1" dirty="0" err="1" smtClean="0">
                <a:latin typeface="Times New Roman" pitchFamily="18" charset="0"/>
              </a:rPr>
              <a:t>truyền</a:t>
            </a:r>
            <a:r>
              <a:rPr lang="en-US" sz="1800" b="1" dirty="0" smtClean="0">
                <a:latin typeface="Times New Roman" pitchFamily="18" charset="0"/>
              </a:rPr>
              <a:t> HIV):</a:t>
            </a:r>
          </a:p>
          <a:p>
            <a:pPr marL="282575" indent="-282575" algn="just" defTabSz="752475">
              <a:lnSpc>
                <a:spcPct val="110000"/>
              </a:lnSpc>
              <a:defRPr/>
            </a:pPr>
            <a:r>
              <a:rPr lang="en-US" sz="1800" dirty="0" smtClean="0">
                <a:latin typeface="Times New Roman" pitchFamily="18" charset="0"/>
              </a:rPr>
              <a:t>- </a:t>
            </a:r>
            <a:r>
              <a:rPr lang="en-US" sz="1800" dirty="0" err="1" smtClean="0">
                <a:latin typeface="Times New Roman" pitchFamily="18" charset="0"/>
              </a:rPr>
              <a:t>Tình</a:t>
            </a:r>
            <a:r>
              <a:rPr lang="en-US" sz="1800" dirty="0" smtClean="0">
                <a:latin typeface="Times New Roman" pitchFamily="18" charset="0"/>
              </a:rPr>
              <a:t> </a:t>
            </a:r>
            <a:r>
              <a:rPr lang="en-US" sz="1800" dirty="0" err="1" smtClean="0">
                <a:latin typeface="Times New Roman" pitchFamily="18" charset="0"/>
              </a:rPr>
              <a:t>dục</a:t>
            </a:r>
            <a:r>
              <a:rPr lang="en-US" sz="1800" dirty="0" smtClean="0">
                <a:latin typeface="Times New Roman" pitchFamily="18" charset="0"/>
              </a:rPr>
              <a:t>:</a:t>
            </a:r>
          </a:p>
          <a:p>
            <a:pPr marL="282575" indent="-282575" algn="just" defTabSz="752475">
              <a:lnSpc>
                <a:spcPct val="110000"/>
              </a:lnSpc>
              <a:defRPr/>
            </a:pPr>
            <a:r>
              <a:rPr lang="en-US" sz="1800" dirty="0" smtClean="0">
                <a:latin typeface="Times New Roman" pitchFamily="18" charset="0"/>
              </a:rPr>
              <a:t>	Virus HIV </a:t>
            </a:r>
            <a:r>
              <a:rPr lang="en-US" sz="1800" dirty="0" err="1" smtClean="0">
                <a:latin typeface="Times New Roman" pitchFamily="18" charset="0"/>
              </a:rPr>
              <a:t>có</a:t>
            </a:r>
            <a:r>
              <a:rPr lang="en-US" sz="1800" dirty="0" smtClean="0">
                <a:latin typeface="Times New Roman" pitchFamily="18" charset="0"/>
              </a:rPr>
              <a:t> </a:t>
            </a:r>
            <a:r>
              <a:rPr lang="en-US" sz="1800" dirty="0" err="1" smtClean="0">
                <a:latin typeface="Times New Roman" pitchFamily="18" charset="0"/>
              </a:rPr>
              <a:t>rất</a:t>
            </a:r>
            <a:r>
              <a:rPr lang="en-US" sz="1800" dirty="0" smtClean="0">
                <a:latin typeface="Times New Roman" pitchFamily="18" charset="0"/>
              </a:rPr>
              <a:t> </a:t>
            </a:r>
            <a:r>
              <a:rPr lang="en-US" sz="1800" dirty="0" err="1" smtClean="0">
                <a:latin typeface="Times New Roman" pitchFamily="18" charset="0"/>
              </a:rPr>
              <a:t>nhiều</a:t>
            </a:r>
            <a:r>
              <a:rPr lang="en-US" sz="1800" dirty="0" smtClean="0">
                <a:latin typeface="Times New Roman" pitchFamily="18" charset="0"/>
              </a:rPr>
              <a:t> </a:t>
            </a:r>
            <a:r>
              <a:rPr lang="en-US" sz="1800" dirty="0" err="1" smtClean="0">
                <a:latin typeface="Times New Roman" pitchFamily="18" charset="0"/>
              </a:rPr>
              <a:t>trong</a:t>
            </a:r>
            <a:r>
              <a:rPr lang="en-US" sz="1800" dirty="0" smtClean="0">
                <a:latin typeface="Times New Roman" pitchFamily="18" charset="0"/>
              </a:rPr>
              <a:t> </a:t>
            </a:r>
            <a:r>
              <a:rPr lang="en-US" sz="1800" dirty="0" err="1" smtClean="0">
                <a:latin typeface="Times New Roman" pitchFamily="18" charset="0"/>
              </a:rPr>
              <a:t>chất</a:t>
            </a:r>
            <a:r>
              <a:rPr lang="en-US" sz="1800" dirty="0" smtClean="0">
                <a:latin typeface="Times New Roman" pitchFamily="18" charset="0"/>
              </a:rPr>
              <a:t> </a:t>
            </a:r>
            <a:r>
              <a:rPr lang="en-US" sz="1800" dirty="0" err="1" smtClean="0">
                <a:latin typeface="Times New Roman" pitchFamily="18" charset="0"/>
              </a:rPr>
              <a:t>dịch</a:t>
            </a:r>
            <a:r>
              <a:rPr lang="en-US" sz="1800" dirty="0" smtClean="0">
                <a:latin typeface="Times New Roman" pitchFamily="18" charset="0"/>
              </a:rPr>
              <a:t> </a:t>
            </a:r>
            <a:r>
              <a:rPr lang="en-US" sz="1800" dirty="0" err="1" smtClean="0">
                <a:latin typeface="Times New Roman" pitchFamily="18" charset="0"/>
              </a:rPr>
              <a:t>sinh</a:t>
            </a:r>
            <a:r>
              <a:rPr lang="en-US" sz="1800" dirty="0" smtClean="0">
                <a:latin typeface="Times New Roman" pitchFamily="18" charset="0"/>
              </a:rPr>
              <a:t> </a:t>
            </a:r>
            <a:r>
              <a:rPr lang="en-US" sz="1800" dirty="0" err="1" smtClean="0">
                <a:latin typeface="Times New Roman" pitchFamily="18" charset="0"/>
              </a:rPr>
              <a:t>dục</a:t>
            </a:r>
            <a:r>
              <a:rPr lang="en-US" sz="1800" dirty="0" smtClean="0">
                <a:latin typeface="Times New Roman" pitchFamily="18" charset="0"/>
              </a:rPr>
              <a:t> ở </a:t>
            </a:r>
            <a:r>
              <a:rPr lang="en-US" sz="1800" dirty="0" err="1" smtClean="0">
                <a:latin typeface="Times New Roman" pitchFamily="18" charset="0"/>
              </a:rPr>
              <a:t>người</a:t>
            </a:r>
            <a:r>
              <a:rPr lang="en-US" sz="1800" dirty="0" smtClean="0">
                <a:latin typeface="Times New Roman" pitchFamily="18" charset="0"/>
              </a:rPr>
              <a:t> </a:t>
            </a:r>
            <a:r>
              <a:rPr lang="en-US" sz="1800" dirty="0" err="1" smtClean="0">
                <a:latin typeface="Times New Roman" pitchFamily="18" charset="0"/>
              </a:rPr>
              <a:t>bị</a:t>
            </a:r>
            <a:r>
              <a:rPr lang="en-US" sz="1800" dirty="0" smtClean="0">
                <a:latin typeface="Times New Roman" pitchFamily="18" charset="0"/>
              </a:rPr>
              <a:t> </a:t>
            </a:r>
            <a:r>
              <a:rPr lang="en-US" sz="1800" dirty="0" err="1" smtClean="0">
                <a:latin typeface="Times New Roman" pitchFamily="18" charset="0"/>
              </a:rPr>
              <a:t>nhiềm</a:t>
            </a:r>
            <a:r>
              <a:rPr lang="en-US" sz="1800" dirty="0" smtClean="0">
                <a:latin typeface="Times New Roman" pitchFamily="18" charset="0"/>
              </a:rPr>
              <a:t> </a:t>
            </a:r>
            <a:r>
              <a:rPr lang="en-US" sz="1800" dirty="0" err="1" smtClean="0">
                <a:latin typeface="Times New Roman" pitchFamily="18" charset="0"/>
              </a:rPr>
              <a:t>bệnh</a:t>
            </a:r>
            <a:r>
              <a:rPr lang="en-US" sz="1800" dirty="0" smtClean="0">
                <a:latin typeface="Times New Roman" pitchFamily="18" charset="0"/>
              </a:rPr>
              <a:t>. Do </a:t>
            </a:r>
            <a:r>
              <a:rPr lang="en-US" sz="1800" dirty="0" err="1" smtClean="0">
                <a:latin typeface="Times New Roman" pitchFamily="18" charset="0"/>
              </a:rPr>
              <a:t>vậy</a:t>
            </a:r>
            <a:r>
              <a:rPr lang="en-US" sz="1800" dirty="0" smtClean="0">
                <a:latin typeface="Times New Roman" pitchFamily="18" charset="0"/>
              </a:rPr>
              <a:t>, virus  HIV </a:t>
            </a:r>
            <a:r>
              <a:rPr lang="en-US" sz="1800" dirty="0" err="1" smtClean="0">
                <a:latin typeface="Times New Roman" pitchFamily="18" charset="0"/>
              </a:rPr>
              <a:t>có</a:t>
            </a:r>
            <a:r>
              <a:rPr lang="en-US" sz="1800" dirty="0" smtClean="0">
                <a:latin typeface="Times New Roman" pitchFamily="18" charset="0"/>
              </a:rPr>
              <a:t> </a:t>
            </a:r>
            <a:r>
              <a:rPr lang="en-US" sz="1800" dirty="0" err="1" smtClean="0">
                <a:latin typeface="Times New Roman" pitchFamily="18" charset="0"/>
              </a:rPr>
              <a:t>thể</a:t>
            </a:r>
            <a:r>
              <a:rPr lang="en-US" sz="1800" dirty="0" smtClean="0">
                <a:latin typeface="Times New Roman" pitchFamily="18" charset="0"/>
              </a:rPr>
              <a:t> </a:t>
            </a:r>
            <a:r>
              <a:rPr lang="en-US" sz="1800" dirty="0" err="1" smtClean="0">
                <a:latin typeface="Times New Roman" pitchFamily="18" charset="0"/>
              </a:rPr>
              <a:t>xâm</a:t>
            </a:r>
            <a:r>
              <a:rPr lang="en-US" sz="1800" dirty="0" smtClean="0">
                <a:latin typeface="Times New Roman" pitchFamily="18" charset="0"/>
              </a:rPr>
              <a:t> </a:t>
            </a:r>
            <a:r>
              <a:rPr lang="en-US" sz="1800" dirty="0" err="1" smtClean="0">
                <a:latin typeface="Times New Roman" pitchFamily="18" charset="0"/>
              </a:rPr>
              <a:t>nhập</a:t>
            </a:r>
            <a:r>
              <a:rPr lang="en-US" sz="1800" dirty="0" smtClean="0">
                <a:latin typeface="Times New Roman" pitchFamily="18" charset="0"/>
              </a:rPr>
              <a:t> </a:t>
            </a:r>
            <a:r>
              <a:rPr lang="en-US" sz="1800" dirty="0" err="1" smtClean="0">
                <a:latin typeface="Times New Roman" pitchFamily="18" charset="0"/>
              </a:rPr>
              <a:t>vào</a:t>
            </a:r>
            <a:r>
              <a:rPr lang="en-US" sz="1800" dirty="0" smtClean="0">
                <a:latin typeface="Times New Roman" pitchFamily="18" charset="0"/>
              </a:rPr>
              <a:t> </a:t>
            </a:r>
            <a:r>
              <a:rPr lang="en-US" sz="1800" dirty="0" err="1" smtClean="0">
                <a:latin typeface="Times New Roman" pitchFamily="18" charset="0"/>
              </a:rPr>
              <a:t>máu</a:t>
            </a:r>
            <a:r>
              <a:rPr lang="en-US" sz="1800" dirty="0" smtClean="0">
                <a:latin typeface="Times New Roman" pitchFamily="18" charset="0"/>
              </a:rPr>
              <a:t> </a:t>
            </a:r>
            <a:r>
              <a:rPr lang="en-US" sz="1800" dirty="0" err="1" smtClean="0">
                <a:latin typeface="Times New Roman" pitchFamily="18" charset="0"/>
              </a:rPr>
              <a:t>bạn</a:t>
            </a:r>
            <a:r>
              <a:rPr lang="en-US" sz="1800" dirty="0" smtClean="0">
                <a:latin typeface="Times New Roman" pitchFamily="18" charset="0"/>
              </a:rPr>
              <a:t> </a:t>
            </a:r>
            <a:r>
              <a:rPr lang="en-US" sz="1800" dirty="0" err="1" smtClean="0">
                <a:latin typeface="Times New Roman" pitchFamily="18" charset="0"/>
              </a:rPr>
              <a:t>tình</a:t>
            </a:r>
            <a:r>
              <a:rPr lang="en-US" sz="1800" dirty="0" smtClean="0">
                <a:latin typeface="Times New Roman" pitchFamily="18" charset="0"/>
              </a:rPr>
              <a:t> qua </a:t>
            </a:r>
            <a:r>
              <a:rPr lang="en-US" sz="1800" dirty="0" err="1" smtClean="0">
                <a:latin typeface="Times New Roman" pitchFamily="18" charset="0"/>
              </a:rPr>
              <a:t>cơ</a:t>
            </a:r>
            <a:r>
              <a:rPr lang="en-US" sz="1800" dirty="0" smtClean="0">
                <a:latin typeface="Times New Roman" pitchFamily="18" charset="0"/>
              </a:rPr>
              <a:t> </a:t>
            </a:r>
            <a:r>
              <a:rPr lang="en-US" sz="1800" dirty="0" err="1" smtClean="0">
                <a:latin typeface="Times New Roman" pitchFamily="18" charset="0"/>
              </a:rPr>
              <a:t>quan</a:t>
            </a:r>
            <a:r>
              <a:rPr lang="en-US" sz="1800" dirty="0" smtClean="0">
                <a:latin typeface="Times New Roman" pitchFamily="18" charset="0"/>
              </a:rPr>
              <a:t> </a:t>
            </a:r>
            <a:r>
              <a:rPr lang="en-US" sz="1800" dirty="0" err="1" smtClean="0">
                <a:latin typeface="Times New Roman" pitchFamily="18" charset="0"/>
              </a:rPr>
              <a:t>sinh</a:t>
            </a:r>
            <a:r>
              <a:rPr lang="en-US" sz="1800" dirty="0" smtClean="0">
                <a:latin typeface="Times New Roman" pitchFamily="18" charset="0"/>
              </a:rPr>
              <a:t> </a:t>
            </a:r>
            <a:r>
              <a:rPr lang="en-US" sz="1800" dirty="0" err="1" smtClean="0">
                <a:latin typeface="Times New Roman" pitchFamily="18" charset="0"/>
              </a:rPr>
              <a:t>dục</a:t>
            </a:r>
            <a:r>
              <a:rPr lang="en-US" sz="1800" dirty="0" smtClean="0">
                <a:latin typeface="Times New Roman" pitchFamily="18" charset="0"/>
              </a:rPr>
              <a:t>. </a:t>
            </a:r>
            <a:r>
              <a:rPr lang="en-US" sz="1800" dirty="0" err="1" smtClean="0">
                <a:latin typeface="Times New Roman" pitchFamily="18" charset="0"/>
              </a:rPr>
              <a:t>Việc</a:t>
            </a:r>
            <a:r>
              <a:rPr lang="en-US" sz="1800" dirty="0" smtClean="0">
                <a:latin typeface="Times New Roman" pitchFamily="18" charset="0"/>
              </a:rPr>
              <a:t> </a:t>
            </a:r>
            <a:r>
              <a:rPr lang="en-US" sz="1800" dirty="0" err="1" smtClean="0">
                <a:latin typeface="Times New Roman" pitchFamily="18" charset="0"/>
              </a:rPr>
              <a:t>sinh</a:t>
            </a:r>
            <a:r>
              <a:rPr lang="en-US" sz="1800" dirty="0" smtClean="0">
                <a:latin typeface="Times New Roman" pitchFamily="18" charset="0"/>
              </a:rPr>
              <a:t> </a:t>
            </a:r>
            <a:r>
              <a:rPr lang="en-US" sz="1800" dirty="0" err="1" smtClean="0">
                <a:latin typeface="Times New Roman" pitchFamily="18" charset="0"/>
              </a:rPr>
              <a:t>hoạt</a:t>
            </a:r>
            <a:r>
              <a:rPr lang="en-US" sz="1800" dirty="0" smtClean="0">
                <a:latin typeface="Times New Roman" pitchFamily="18" charset="0"/>
              </a:rPr>
              <a:t> </a:t>
            </a:r>
            <a:r>
              <a:rPr lang="en-US" sz="1800" dirty="0" err="1" smtClean="0">
                <a:latin typeface="Times New Roman" pitchFamily="18" charset="0"/>
              </a:rPr>
              <a:t>tình</a:t>
            </a:r>
            <a:r>
              <a:rPr lang="en-US" sz="1800" dirty="0" smtClean="0">
                <a:latin typeface="Times New Roman" pitchFamily="18" charset="0"/>
              </a:rPr>
              <a:t> </a:t>
            </a:r>
            <a:r>
              <a:rPr lang="en-US" sz="1800" dirty="0" err="1" smtClean="0">
                <a:latin typeface="Times New Roman" pitchFamily="18" charset="0"/>
              </a:rPr>
              <a:t>dục</a:t>
            </a:r>
            <a:r>
              <a:rPr lang="en-US" sz="1800" dirty="0" smtClean="0">
                <a:latin typeface="Times New Roman" pitchFamily="18" charset="0"/>
              </a:rPr>
              <a:t> </a:t>
            </a:r>
            <a:r>
              <a:rPr lang="en-US" sz="1800" dirty="0" err="1" smtClean="0">
                <a:latin typeface="Times New Roman" pitchFamily="18" charset="0"/>
              </a:rPr>
              <a:t>dù</a:t>
            </a:r>
            <a:r>
              <a:rPr lang="en-US" sz="1800" dirty="0" smtClean="0">
                <a:latin typeface="Times New Roman" pitchFamily="18" charset="0"/>
              </a:rPr>
              <a:t> </a:t>
            </a:r>
            <a:r>
              <a:rPr lang="en-US" sz="1800" dirty="0" err="1" smtClean="0">
                <a:latin typeface="Times New Roman" pitchFamily="18" charset="0"/>
              </a:rPr>
              <a:t>có</a:t>
            </a:r>
            <a:r>
              <a:rPr lang="en-US" sz="1800" dirty="0" smtClean="0">
                <a:latin typeface="Times New Roman" pitchFamily="18" charset="0"/>
              </a:rPr>
              <a:t> </a:t>
            </a:r>
            <a:r>
              <a:rPr lang="en-US" sz="1800" dirty="0" err="1" smtClean="0">
                <a:latin typeface="Times New Roman" pitchFamily="18" charset="0"/>
              </a:rPr>
              <a:t>giao</a:t>
            </a:r>
            <a:r>
              <a:rPr lang="en-US" sz="1800" dirty="0" smtClean="0">
                <a:latin typeface="Times New Roman" pitchFamily="18" charset="0"/>
              </a:rPr>
              <a:t> </a:t>
            </a:r>
            <a:r>
              <a:rPr lang="en-US" sz="1800" dirty="0" err="1" smtClean="0">
                <a:latin typeface="Times New Roman" pitchFamily="18" charset="0"/>
              </a:rPr>
              <a:t>hợp</a:t>
            </a:r>
            <a:r>
              <a:rPr lang="en-US" sz="1800" dirty="0" smtClean="0">
                <a:latin typeface="Times New Roman" pitchFamily="18" charset="0"/>
              </a:rPr>
              <a:t> hay </a:t>
            </a:r>
            <a:r>
              <a:rPr lang="en-US" sz="1800" dirty="0" err="1" smtClean="0">
                <a:latin typeface="Times New Roman" pitchFamily="18" charset="0"/>
              </a:rPr>
              <a:t>chỉ</a:t>
            </a:r>
            <a:r>
              <a:rPr lang="en-US" sz="1800" dirty="0" smtClean="0">
                <a:latin typeface="Times New Roman" pitchFamily="18" charset="0"/>
              </a:rPr>
              <a:t> </a:t>
            </a:r>
            <a:r>
              <a:rPr lang="en-US" sz="1800" dirty="0" err="1" smtClean="0">
                <a:latin typeface="Times New Roman" pitchFamily="18" charset="0"/>
              </a:rPr>
              <a:t>tiếp</a:t>
            </a:r>
            <a:r>
              <a:rPr lang="en-US" sz="1800" dirty="0" smtClean="0">
                <a:latin typeface="Times New Roman" pitchFamily="18" charset="0"/>
              </a:rPr>
              <a:t> </a:t>
            </a:r>
            <a:r>
              <a:rPr lang="en-US" sz="1800" dirty="0" err="1" smtClean="0">
                <a:latin typeface="Times New Roman" pitchFamily="18" charset="0"/>
              </a:rPr>
              <a:t>xúc</a:t>
            </a:r>
            <a:r>
              <a:rPr lang="en-US" sz="1800" dirty="0" smtClean="0">
                <a:latin typeface="Times New Roman" pitchFamily="18" charset="0"/>
              </a:rPr>
              <a:t> </a:t>
            </a:r>
            <a:r>
              <a:rPr lang="en-US" sz="1800" dirty="0" err="1" smtClean="0">
                <a:latin typeface="Times New Roman" pitchFamily="18" charset="0"/>
              </a:rPr>
              <a:t>cơ</a:t>
            </a:r>
            <a:r>
              <a:rPr lang="en-US" sz="1800" dirty="0" smtClean="0">
                <a:latin typeface="Times New Roman" pitchFamily="18" charset="0"/>
              </a:rPr>
              <a:t> </a:t>
            </a:r>
            <a:r>
              <a:rPr lang="en-US" sz="1800" dirty="0" err="1" smtClean="0">
                <a:latin typeface="Times New Roman" pitchFamily="18" charset="0"/>
              </a:rPr>
              <a:t>quan</a:t>
            </a:r>
            <a:r>
              <a:rPr lang="en-US" sz="1800" dirty="0" smtClean="0">
                <a:latin typeface="Times New Roman" pitchFamily="18" charset="0"/>
              </a:rPr>
              <a:t> </a:t>
            </a:r>
            <a:r>
              <a:rPr lang="en-US" sz="1800" dirty="0" err="1" smtClean="0">
                <a:latin typeface="Times New Roman" pitchFamily="18" charset="0"/>
              </a:rPr>
              <a:t>sinh</a:t>
            </a:r>
            <a:r>
              <a:rPr lang="en-US" sz="1800" dirty="0" smtClean="0">
                <a:latin typeface="Times New Roman" pitchFamily="18" charset="0"/>
              </a:rPr>
              <a:t> </a:t>
            </a:r>
            <a:r>
              <a:rPr lang="en-US" sz="1800" dirty="0" err="1" smtClean="0">
                <a:latin typeface="Times New Roman" pitchFamily="18" charset="0"/>
              </a:rPr>
              <a:t>dục</a:t>
            </a:r>
            <a:r>
              <a:rPr lang="en-US" sz="1800" dirty="0" smtClean="0">
                <a:latin typeface="Times New Roman" pitchFamily="18" charset="0"/>
              </a:rPr>
              <a:t> </a:t>
            </a:r>
            <a:r>
              <a:rPr lang="en-US" sz="1800" dirty="0" err="1" smtClean="0">
                <a:latin typeface="Times New Roman" pitchFamily="18" charset="0"/>
              </a:rPr>
              <a:t>đều</a:t>
            </a:r>
            <a:r>
              <a:rPr lang="en-US" sz="1800" dirty="0" smtClean="0">
                <a:latin typeface="Times New Roman" pitchFamily="18" charset="0"/>
              </a:rPr>
              <a:t> </a:t>
            </a:r>
            <a:r>
              <a:rPr lang="en-US" sz="1800" dirty="0" err="1" smtClean="0">
                <a:latin typeface="Times New Roman" pitchFamily="18" charset="0"/>
              </a:rPr>
              <a:t>có</a:t>
            </a:r>
            <a:r>
              <a:rPr lang="en-US" sz="1800" dirty="0" smtClean="0">
                <a:latin typeface="Times New Roman" pitchFamily="18" charset="0"/>
              </a:rPr>
              <a:t> </a:t>
            </a:r>
            <a:r>
              <a:rPr lang="en-US" sz="1800" dirty="0" err="1" smtClean="0">
                <a:latin typeface="Times New Roman" pitchFamily="18" charset="0"/>
              </a:rPr>
              <a:t>khả</a:t>
            </a:r>
            <a:r>
              <a:rPr lang="en-US" sz="1800" dirty="0" smtClean="0">
                <a:latin typeface="Times New Roman" pitchFamily="18" charset="0"/>
              </a:rPr>
              <a:t> </a:t>
            </a:r>
            <a:r>
              <a:rPr lang="en-US" sz="1800" dirty="0" err="1" smtClean="0">
                <a:latin typeface="Times New Roman" pitchFamily="18" charset="0"/>
              </a:rPr>
              <a:t>năng</a:t>
            </a:r>
            <a:r>
              <a:rPr lang="en-US" sz="1800" dirty="0" smtClean="0">
                <a:latin typeface="Times New Roman" pitchFamily="18" charset="0"/>
              </a:rPr>
              <a:t> </a:t>
            </a:r>
            <a:r>
              <a:rPr lang="en-US" sz="1800" dirty="0" err="1" smtClean="0">
                <a:latin typeface="Times New Roman" pitchFamily="18" charset="0"/>
              </a:rPr>
              <a:t>lây</a:t>
            </a:r>
            <a:r>
              <a:rPr lang="en-US" sz="1800" dirty="0" smtClean="0">
                <a:latin typeface="Times New Roman" pitchFamily="18" charset="0"/>
              </a:rPr>
              <a:t> </a:t>
            </a:r>
            <a:r>
              <a:rPr lang="en-US" sz="1800" dirty="0" err="1" smtClean="0">
                <a:latin typeface="Times New Roman" pitchFamily="18" charset="0"/>
              </a:rPr>
              <a:t>nhiễm</a:t>
            </a:r>
            <a:r>
              <a:rPr lang="en-US" sz="1800" dirty="0" smtClean="0">
                <a:latin typeface="Times New Roman" pitchFamily="18" charset="0"/>
              </a:rPr>
              <a:t>.</a:t>
            </a:r>
          </a:p>
          <a:p>
            <a:pPr marL="282575" indent="-282575" algn="just" defTabSz="752475">
              <a:lnSpc>
                <a:spcPct val="110000"/>
              </a:lnSpc>
              <a:buFontTx/>
              <a:buNone/>
              <a:defRPr/>
            </a:pPr>
            <a:r>
              <a:rPr lang="en-US" sz="1800" dirty="0" smtClean="0">
                <a:latin typeface="Times New Roman" pitchFamily="18" charset="0"/>
              </a:rPr>
              <a:t>- </a:t>
            </a:r>
            <a:r>
              <a:rPr lang="en-US" sz="1800" dirty="0" err="1" smtClean="0">
                <a:latin typeface="Times New Roman" pitchFamily="18" charset="0"/>
              </a:rPr>
              <a:t>Đường</a:t>
            </a:r>
            <a:r>
              <a:rPr lang="en-US" sz="1800" dirty="0" smtClean="0">
                <a:latin typeface="Times New Roman" pitchFamily="18" charset="0"/>
              </a:rPr>
              <a:t> </a:t>
            </a:r>
            <a:r>
              <a:rPr lang="en-US" sz="1800" dirty="0" err="1" smtClean="0">
                <a:latin typeface="Times New Roman" pitchFamily="18" charset="0"/>
              </a:rPr>
              <a:t>máu</a:t>
            </a:r>
            <a:r>
              <a:rPr lang="en-US" sz="1800" dirty="0" smtClean="0">
                <a:latin typeface="Times New Roman" pitchFamily="18" charset="0"/>
              </a:rPr>
              <a:t>: </a:t>
            </a:r>
          </a:p>
          <a:p>
            <a:pPr marL="282575" indent="-282575" algn="just" defTabSz="752475">
              <a:lnSpc>
                <a:spcPct val="110000"/>
              </a:lnSpc>
              <a:buFontTx/>
              <a:buNone/>
              <a:defRPr/>
            </a:pPr>
            <a:r>
              <a:rPr lang="en-US" sz="1800" dirty="0" smtClean="0">
                <a:latin typeface="Times New Roman" pitchFamily="18" charset="0"/>
              </a:rPr>
              <a:t>	+ HIV </a:t>
            </a:r>
            <a:r>
              <a:rPr lang="en-US" sz="1800" dirty="0" err="1" smtClean="0">
                <a:latin typeface="Times New Roman" pitchFamily="18" charset="0"/>
              </a:rPr>
              <a:t>có</a:t>
            </a:r>
            <a:r>
              <a:rPr lang="en-US" sz="1800" dirty="0" smtClean="0">
                <a:latin typeface="Times New Roman" pitchFamily="18" charset="0"/>
              </a:rPr>
              <a:t> </a:t>
            </a:r>
            <a:r>
              <a:rPr lang="en-US" sz="1800" dirty="0" err="1" smtClean="0">
                <a:latin typeface="Times New Roman" pitchFamily="18" charset="0"/>
              </a:rPr>
              <a:t>rất</a:t>
            </a:r>
            <a:r>
              <a:rPr lang="en-US" sz="1800" dirty="0" smtClean="0">
                <a:latin typeface="Times New Roman" pitchFamily="18" charset="0"/>
              </a:rPr>
              <a:t> </a:t>
            </a:r>
            <a:r>
              <a:rPr lang="en-US" sz="1800" dirty="0" err="1" smtClean="0">
                <a:latin typeface="Times New Roman" pitchFamily="18" charset="0"/>
              </a:rPr>
              <a:t>nhiều</a:t>
            </a:r>
            <a:r>
              <a:rPr lang="en-US" sz="1800" dirty="0" smtClean="0">
                <a:latin typeface="Times New Roman" pitchFamily="18" charset="0"/>
              </a:rPr>
              <a:t> </a:t>
            </a:r>
            <a:r>
              <a:rPr lang="en-US" sz="1800" dirty="0" err="1" smtClean="0">
                <a:latin typeface="Times New Roman" pitchFamily="18" charset="0"/>
              </a:rPr>
              <a:t>trong</a:t>
            </a:r>
            <a:r>
              <a:rPr lang="en-US" sz="1800" dirty="0" smtClean="0">
                <a:latin typeface="Times New Roman" pitchFamily="18" charset="0"/>
              </a:rPr>
              <a:t> </a:t>
            </a:r>
            <a:r>
              <a:rPr lang="en-US" sz="1800" dirty="0" err="1" smtClean="0">
                <a:latin typeface="Times New Roman" pitchFamily="18" charset="0"/>
              </a:rPr>
              <a:t>máu</a:t>
            </a:r>
            <a:r>
              <a:rPr lang="en-US" sz="1800" dirty="0" smtClean="0">
                <a:latin typeface="Times New Roman" pitchFamily="18" charset="0"/>
              </a:rPr>
              <a:t> </a:t>
            </a:r>
            <a:r>
              <a:rPr lang="en-US" sz="1800" dirty="0" err="1" smtClean="0">
                <a:latin typeface="Times New Roman" pitchFamily="18" charset="0"/>
              </a:rPr>
              <a:t>người</a:t>
            </a:r>
            <a:r>
              <a:rPr lang="en-US" sz="1800" dirty="0" smtClean="0">
                <a:latin typeface="Times New Roman" pitchFamily="18" charset="0"/>
              </a:rPr>
              <a:t> </a:t>
            </a:r>
            <a:r>
              <a:rPr lang="en-US" sz="1800" dirty="0" err="1" smtClean="0">
                <a:latin typeface="Times New Roman" pitchFamily="18" charset="0"/>
              </a:rPr>
              <a:t>nhiễm</a:t>
            </a:r>
            <a:r>
              <a:rPr lang="en-US" sz="1800" dirty="0" smtClean="0">
                <a:latin typeface="Times New Roman" pitchFamily="18" charset="0"/>
              </a:rPr>
              <a:t>. Do </a:t>
            </a:r>
            <a:r>
              <a:rPr lang="en-US" sz="1800" dirty="0" err="1" smtClean="0">
                <a:latin typeface="Times New Roman" pitchFamily="18" charset="0"/>
              </a:rPr>
              <a:t>vậy</a:t>
            </a:r>
            <a:r>
              <a:rPr lang="en-US" sz="1800" dirty="0" smtClean="0">
                <a:latin typeface="Times New Roman" pitchFamily="18" charset="0"/>
              </a:rPr>
              <a:t> </a:t>
            </a:r>
            <a:r>
              <a:rPr lang="en-US" sz="1800" dirty="0" err="1" smtClean="0">
                <a:latin typeface="Times New Roman" pitchFamily="18" charset="0"/>
              </a:rPr>
              <a:t>việc</a:t>
            </a:r>
            <a:r>
              <a:rPr lang="en-US" sz="1800" dirty="0" smtClean="0">
                <a:latin typeface="Times New Roman" pitchFamily="18" charset="0"/>
              </a:rPr>
              <a:t> </a:t>
            </a:r>
            <a:r>
              <a:rPr lang="en-US" sz="1800" dirty="0" err="1" smtClean="0">
                <a:latin typeface="Times New Roman" pitchFamily="18" charset="0"/>
              </a:rPr>
              <a:t>dùng</a:t>
            </a:r>
            <a:r>
              <a:rPr lang="en-US" sz="1800" dirty="0" smtClean="0">
                <a:latin typeface="Times New Roman" pitchFamily="18" charset="0"/>
              </a:rPr>
              <a:t> </a:t>
            </a:r>
            <a:r>
              <a:rPr lang="en-US" sz="1800" dirty="0" err="1" smtClean="0">
                <a:latin typeface="Times New Roman" pitchFamily="18" charset="0"/>
              </a:rPr>
              <a:t>chung</a:t>
            </a:r>
            <a:r>
              <a:rPr lang="en-US" sz="1800" dirty="0" smtClean="0">
                <a:latin typeface="Times New Roman" pitchFamily="18" charset="0"/>
              </a:rPr>
              <a:t> </a:t>
            </a:r>
            <a:r>
              <a:rPr lang="en-US" sz="1800" dirty="0" err="1" smtClean="0">
                <a:latin typeface="Times New Roman" pitchFamily="18" charset="0"/>
              </a:rPr>
              <a:t>bơm</a:t>
            </a:r>
            <a:r>
              <a:rPr lang="en-US" sz="1800" dirty="0" smtClean="0">
                <a:latin typeface="Times New Roman" pitchFamily="18" charset="0"/>
              </a:rPr>
              <a:t> </a:t>
            </a:r>
            <a:r>
              <a:rPr lang="en-US" sz="1800" dirty="0" err="1" smtClean="0">
                <a:latin typeface="Times New Roman" pitchFamily="18" charset="0"/>
              </a:rPr>
              <a:t>kim</a:t>
            </a:r>
            <a:r>
              <a:rPr lang="en-US" sz="1800" dirty="0" smtClean="0">
                <a:latin typeface="Times New Roman" pitchFamily="18" charset="0"/>
              </a:rPr>
              <a:t> </a:t>
            </a:r>
            <a:r>
              <a:rPr lang="en-US" sz="1800" dirty="0" err="1" smtClean="0">
                <a:latin typeface="Times New Roman" pitchFamily="18" charset="0"/>
              </a:rPr>
              <a:t>tiêm</a:t>
            </a:r>
            <a:r>
              <a:rPr lang="en-US" sz="1800" dirty="0" smtClean="0">
                <a:latin typeface="Times New Roman" pitchFamily="18" charset="0"/>
              </a:rPr>
              <a:t>, </a:t>
            </a:r>
            <a:r>
              <a:rPr lang="en-US" sz="1800" dirty="0" err="1" smtClean="0">
                <a:latin typeface="Times New Roman" pitchFamily="18" charset="0"/>
              </a:rPr>
              <a:t>dụng</a:t>
            </a:r>
            <a:r>
              <a:rPr lang="en-US" sz="1800" dirty="0" smtClean="0">
                <a:latin typeface="Times New Roman" pitchFamily="18" charset="0"/>
              </a:rPr>
              <a:t> </a:t>
            </a:r>
            <a:r>
              <a:rPr lang="en-US" sz="1800" dirty="0" err="1" smtClean="0">
                <a:latin typeface="Times New Roman" pitchFamily="18" charset="0"/>
              </a:rPr>
              <a:t>cụ</a:t>
            </a:r>
            <a:r>
              <a:rPr lang="en-US" sz="1800" dirty="0" smtClean="0">
                <a:latin typeface="Times New Roman" pitchFamily="18" charset="0"/>
              </a:rPr>
              <a:t> y </a:t>
            </a:r>
            <a:r>
              <a:rPr lang="en-US" sz="1800" dirty="0" err="1" smtClean="0">
                <a:latin typeface="Times New Roman" pitchFamily="18" charset="0"/>
              </a:rPr>
              <a:t>tế</a:t>
            </a:r>
            <a:r>
              <a:rPr lang="en-US" sz="1800" dirty="0" smtClean="0">
                <a:latin typeface="Times New Roman" pitchFamily="18" charset="0"/>
              </a:rPr>
              <a:t> </a:t>
            </a:r>
            <a:r>
              <a:rPr lang="en-US" sz="1800" dirty="0" err="1" smtClean="0">
                <a:latin typeface="Times New Roman" pitchFamily="18" charset="0"/>
              </a:rPr>
              <a:t>không</a:t>
            </a:r>
            <a:r>
              <a:rPr lang="en-US" sz="1800" dirty="0" smtClean="0">
                <a:latin typeface="Times New Roman" pitchFamily="18" charset="0"/>
              </a:rPr>
              <a:t> qua </a:t>
            </a:r>
            <a:r>
              <a:rPr lang="en-US" sz="1800" dirty="0" err="1" smtClean="0">
                <a:latin typeface="Times New Roman" pitchFamily="18" charset="0"/>
              </a:rPr>
              <a:t>tiệt</a:t>
            </a:r>
            <a:r>
              <a:rPr lang="en-US" sz="1800" dirty="0" smtClean="0">
                <a:latin typeface="Times New Roman" pitchFamily="18" charset="0"/>
              </a:rPr>
              <a:t> </a:t>
            </a:r>
            <a:r>
              <a:rPr lang="en-US" sz="1800" dirty="0" err="1" smtClean="0">
                <a:latin typeface="Times New Roman" pitchFamily="18" charset="0"/>
              </a:rPr>
              <a:t>trùng</a:t>
            </a:r>
            <a:r>
              <a:rPr lang="en-US" sz="1800" dirty="0" smtClean="0">
                <a:latin typeface="Times New Roman" pitchFamily="18" charset="0"/>
              </a:rPr>
              <a:t> </a:t>
            </a:r>
            <a:r>
              <a:rPr lang="en-US" sz="1800" dirty="0" err="1" smtClean="0">
                <a:latin typeface="Times New Roman" pitchFamily="18" charset="0"/>
              </a:rPr>
              <a:t>với</a:t>
            </a:r>
            <a:r>
              <a:rPr lang="en-US" sz="1800" dirty="0" smtClean="0">
                <a:latin typeface="Times New Roman" pitchFamily="18" charset="0"/>
              </a:rPr>
              <a:t> </a:t>
            </a:r>
            <a:r>
              <a:rPr lang="en-US" sz="1800" dirty="0" err="1" smtClean="0">
                <a:latin typeface="Times New Roman" pitchFamily="18" charset="0"/>
              </a:rPr>
              <a:t>người</a:t>
            </a:r>
            <a:r>
              <a:rPr lang="en-US" sz="1800" dirty="0" smtClean="0">
                <a:latin typeface="Times New Roman" pitchFamily="18" charset="0"/>
              </a:rPr>
              <a:t> </a:t>
            </a:r>
            <a:r>
              <a:rPr lang="en-US" sz="1800" dirty="0" err="1" smtClean="0">
                <a:latin typeface="Times New Roman" pitchFamily="18" charset="0"/>
              </a:rPr>
              <a:t>nhiễm</a:t>
            </a:r>
            <a:r>
              <a:rPr lang="en-US" sz="1800" dirty="0" smtClean="0">
                <a:latin typeface="Times New Roman" pitchFamily="18" charset="0"/>
              </a:rPr>
              <a:t> HIV, </a:t>
            </a:r>
            <a:r>
              <a:rPr lang="en-US" sz="1800" dirty="0" err="1" smtClean="0">
                <a:latin typeface="Times New Roman" pitchFamily="18" charset="0"/>
              </a:rPr>
              <a:t>truyền</a:t>
            </a:r>
            <a:r>
              <a:rPr lang="en-US" sz="1800" dirty="0" smtClean="0">
                <a:latin typeface="Times New Roman" pitchFamily="18" charset="0"/>
              </a:rPr>
              <a:t> </a:t>
            </a:r>
            <a:r>
              <a:rPr lang="en-US" sz="1800" dirty="0" err="1" smtClean="0">
                <a:latin typeface="Times New Roman" pitchFamily="18" charset="0"/>
              </a:rPr>
              <a:t>máu</a:t>
            </a:r>
            <a:r>
              <a:rPr lang="en-US" sz="1800" dirty="0" smtClean="0">
                <a:latin typeface="Times New Roman" pitchFamily="18" charset="0"/>
              </a:rPr>
              <a:t> </a:t>
            </a:r>
            <a:r>
              <a:rPr lang="en-US" sz="1800" dirty="0" err="1" smtClean="0">
                <a:latin typeface="Times New Roman" pitchFamily="18" charset="0"/>
              </a:rPr>
              <a:t>của</a:t>
            </a:r>
            <a:r>
              <a:rPr lang="en-US" sz="1800" dirty="0" smtClean="0">
                <a:latin typeface="Times New Roman" pitchFamily="18" charset="0"/>
              </a:rPr>
              <a:t> </a:t>
            </a:r>
            <a:r>
              <a:rPr lang="en-US" sz="1800" dirty="0" err="1" smtClean="0">
                <a:latin typeface="Times New Roman" pitchFamily="18" charset="0"/>
              </a:rPr>
              <a:t>người</a:t>
            </a:r>
            <a:r>
              <a:rPr lang="en-US" sz="1800" dirty="0" smtClean="0">
                <a:latin typeface="Times New Roman" pitchFamily="18" charset="0"/>
              </a:rPr>
              <a:t> </a:t>
            </a:r>
            <a:r>
              <a:rPr lang="en-US" sz="1800" dirty="0" err="1" smtClean="0">
                <a:latin typeface="Times New Roman" pitchFamily="18" charset="0"/>
              </a:rPr>
              <a:t>nhiễm</a:t>
            </a:r>
            <a:r>
              <a:rPr lang="en-US" sz="1800" dirty="0" smtClean="0">
                <a:latin typeface="Times New Roman" pitchFamily="18" charset="0"/>
              </a:rPr>
              <a:t> HIV </a:t>
            </a:r>
            <a:r>
              <a:rPr lang="en-US" sz="1800" dirty="0" err="1" smtClean="0">
                <a:latin typeface="Times New Roman" pitchFamily="18" charset="0"/>
              </a:rPr>
              <a:t>đều</a:t>
            </a:r>
            <a:r>
              <a:rPr lang="en-US" sz="1800" dirty="0" smtClean="0">
                <a:latin typeface="Times New Roman" pitchFamily="18" charset="0"/>
              </a:rPr>
              <a:t> </a:t>
            </a:r>
            <a:r>
              <a:rPr lang="en-US" sz="1800" dirty="0" err="1" smtClean="0">
                <a:latin typeface="Times New Roman" pitchFamily="18" charset="0"/>
              </a:rPr>
              <a:t>làm</a:t>
            </a:r>
            <a:r>
              <a:rPr lang="en-US" sz="1800" dirty="0" smtClean="0">
                <a:latin typeface="Times New Roman" pitchFamily="18" charset="0"/>
              </a:rPr>
              <a:t> </a:t>
            </a:r>
            <a:r>
              <a:rPr lang="en-US" sz="1800" dirty="0" err="1" smtClean="0">
                <a:latin typeface="Times New Roman" pitchFamily="18" charset="0"/>
              </a:rPr>
              <a:t>cho</a:t>
            </a:r>
            <a:r>
              <a:rPr lang="en-US" sz="1800" dirty="0" smtClean="0">
                <a:latin typeface="Times New Roman" pitchFamily="18" charset="0"/>
              </a:rPr>
              <a:t> </a:t>
            </a:r>
            <a:r>
              <a:rPr lang="en-US" sz="1800" dirty="0" err="1" smtClean="0">
                <a:latin typeface="Times New Roman" pitchFamily="18" charset="0"/>
              </a:rPr>
              <a:t>bạn</a:t>
            </a:r>
            <a:r>
              <a:rPr lang="en-US" sz="1800" dirty="0" smtClean="0">
                <a:latin typeface="Times New Roman" pitchFamily="18" charset="0"/>
              </a:rPr>
              <a:t> </a:t>
            </a:r>
            <a:r>
              <a:rPr lang="en-US" sz="1800" dirty="0" err="1" smtClean="0">
                <a:latin typeface="Times New Roman" pitchFamily="18" charset="0"/>
              </a:rPr>
              <a:t>lây</a:t>
            </a:r>
            <a:r>
              <a:rPr lang="en-US" sz="1800" dirty="0" smtClean="0">
                <a:latin typeface="Times New Roman" pitchFamily="18" charset="0"/>
              </a:rPr>
              <a:t> </a:t>
            </a:r>
            <a:r>
              <a:rPr lang="en-US" sz="1800" dirty="0" err="1" smtClean="0">
                <a:latin typeface="Times New Roman" pitchFamily="18" charset="0"/>
              </a:rPr>
              <a:t>nhiễm</a:t>
            </a:r>
            <a:r>
              <a:rPr lang="en-US" sz="1800" dirty="0" smtClean="0">
                <a:latin typeface="Times New Roman" pitchFamily="18" charset="0"/>
              </a:rPr>
              <a:t> HIV.</a:t>
            </a:r>
          </a:p>
          <a:p>
            <a:pPr marL="282575" indent="-282575" algn="just" defTabSz="752475">
              <a:lnSpc>
                <a:spcPct val="110000"/>
              </a:lnSpc>
              <a:buFontTx/>
              <a:buNone/>
              <a:defRPr/>
            </a:pPr>
            <a:r>
              <a:rPr lang="en-US" sz="1800" dirty="0" smtClean="0">
                <a:latin typeface="Times New Roman" pitchFamily="18" charset="0"/>
              </a:rPr>
              <a:t>	+ </a:t>
            </a:r>
            <a:r>
              <a:rPr lang="en-US" sz="1800" dirty="0" err="1" smtClean="0">
                <a:latin typeface="Times New Roman" pitchFamily="18" charset="0"/>
              </a:rPr>
              <a:t>Riêng</a:t>
            </a:r>
            <a:r>
              <a:rPr lang="en-US" sz="1800" dirty="0" smtClean="0">
                <a:latin typeface="Times New Roman" pitchFamily="18" charset="0"/>
              </a:rPr>
              <a:t> </a:t>
            </a:r>
            <a:r>
              <a:rPr lang="en-US" sz="1800" dirty="0" err="1" smtClean="0">
                <a:latin typeface="Times New Roman" pitchFamily="18" charset="0"/>
              </a:rPr>
              <a:t>về</a:t>
            </a:r>
            <a:r>
              <a:rPr lang="en-US" sz="1800" dirty="0" smtClean="0">
                <a:latin typeface="Times New Roman" pitchFamily="18" charset="0"/>
              </a:rPr>
              <a:t> ma </a:t>
            </a:r>
            <a:r>
              <a:rPr lang="en-US" sz="1800" dirty="0" err="1" smtClean="0">
                <a:latin typeface="Times New Roman" pitchFamily="18" charset="0"/>
              </a:rPr>
              <a:t>túy</a:t>
            </a:r>
            <a:r>
              <a:rPr lang="en-US" sz="1800" dirty="0" smtClean="0">
                <a:latin typeface="Times New Roman" pitchFamily="18" charset="0"/>
              </a:rPr>
              <a:t>, </a:t>
            </a:r>
            <a:r>
              <a:rPr lang="en-US" sz="1800" dirty="0" err="1" smtClean="0">
                <a:latin typeface="Times New Roman" pitchFamily="18" charset="0"/>
              </a:rPr>
              <a:t>bản</a:t>
            </a:r>
            <a:r>
              <a:rPr lang="en-US" sz="1800" dirty="0" smtClean="0">
                <a:latin typeface="Times New Roman" pitchFamily="18" charset="0"/>
              </a:rPr>
              <a:t> </a:t>
            </a:r>
            <a:r>
              <a:rPr lang="en-US" sz="1800" dirty="0" err="1" smtClean="0">
                <a:latin typeface="Times New Roman" pitchFamily="18" charset="0"/>
              </a:rPr>
              <a:t>thân</a:t>
            </a:r>
            <a:r>
              <a:rPr lang="en-US" sz="1800" dirty="0" smtClean="0">
                <a:latin typeface="Times New Roman" pitchFamily="18" charset="0"/>
              </a:rPr>
              <a:t> </a:t>
            </a:r>
            <a:r>
              <a:rPr lang="en-US" sz="1800" dirty="0" err="1" smtClean="0">
                <a:latin typeface="Times New Roman" pitchFamily="18" charset="0"/>
              </a:rPr>
              <a:t>nó</a:t>
            </a:r>
            <a:r>
              <a:rPr lang="en-US" sz="1800" dirty="0" smtClean="0">
                <a:latin typeface="Times New Roman" pitchFamily="18" charset="0"/>
              </a:rPr>
              <a:t> </a:t>
            </a:r>
            <a:r>
              <a:rPr lang="en-US" sz="1800" dirty="0" err="1" smtClean="0">
                <a:latin typeface="Times New Roman" pitchFamily="18" charset="0"/>
              </a:rPr>
              <a:t>không</a:t>
            </a:r>
            <a:r>
              <a:rPr lang="en-US" sz="1800" dirty="0" smtClean="0">
                <a:latin typeface="Times New Roman" pitchFamily="18" charset="0"/>
              </a:rPr>
              <a:t> </a:t>
            </a:r>
            <a:r>
              <a:rPr lang="en-US" sz="1800" dirty="0" err="1" smtClean="0">
                <a:latin typeface="Times New Roman" pitchFamily="18" charset="0"/>
              </a:rPr>
              <a:t>sinh</a:t>
            </a:r>
            <a:r>
              <a:rPr lang="en-US" sz="1800" dirty="0" smtClean="0">
                <a:latin typeface="Times New Roman" pitchFamily="18" charset="0"/>
              </a:rPr>
              <a:t> </a:t>
            </a:r>
            <a:r>
              <a:rPr lang="en-US" sz="1800" dirty="0" err="1" smtClean="0">
                <a:latin typeface="Times New Roman" pitchFamily="18" charset="0"/>
              </a:rPr>
              <a:t>ra</a:t>
            </a:r>
            <a:r>
              <a:rPr lang="en-US" sz="1800" dirty="0" smtClean="0">
                <a:latin typeface="Times New Roman" pitchFamily="18" charset="0"/>
              </a:rPr>
              <a:t> HIV </a:t>
            </a:r>
            <a:r>
              <a:rPr lang="en-US" sz="1800" dirty="0" err="1" smtClean="0">
                <a:latin typeface="Times New Roman" pitchFamily="18" charset="0"/>
              </a:rPr>
              <a:t>nhưng</a:t>
            </a:r>
            <a:r>
              <a:rPr lang="en-US" sz="1800" dirty="0" smtClean="0">
                <a:latin typeface="Times New Roman" pitchFamily="18" charset="0"/>
              </a:rPr>
              <a:t> </a:t>
            </a:r>
            <a:r>
              <a:rPr lang="en-US" sz="1800" dirty="0" err="1" smtClean="0">
                <a:latin typeface="Times New Roman" pitchFamily="18" charset="0"/>
              </a:rPr>
              <a:t>người</a:t>
            </a:r>
            <a:r>
              <a:rPr lang="en-US" sz="1800" dirty="0" smtClean="0">
                <a:latin typeface="Times New Roman" pitchFamily="18" charset="0"/>
              </a:rPr>
              <a:t> </a:t>
            </a:r>
            <a:r>
              <a:rPr lang="en-US" sz="1800" dirty="0" err="1" smtClean="0">
                <a:latin typeface="Times New Roman" pitchFamily="18" charset="0"/>
              </a:rPr>
              <a:t>nghiện</a:t>
            </a:r>
            <a:r>
              <a:rPr lang="en-US" sz="1800" dirty="0" smtClean="0">
                <a:latin typeface="Times New Roman" pitchFamily="18" charset="0"/>
              </a:rPr>
              <a:t> ma </a:t>
            </a:r>
            <a:r>
              <a:rPr lang="en-US" sz="1800" dirty="0" err="1" smtClean="0">
                <a:latin typeface="Times New Roman" pitchFamily="18" charset="0"/>
              </a:rPr>
              <a:t>túy</a:t>
            </a:r>
            <a:r>
              <a:rPr lang="en-US" sz="1800" dirty="0" smtClean="0">
                <a:latin typeface="Times New Roman" pitchFamily="18" charset="0"/>
              </a:rPr>
              <a:t> </a:t>
            </a:r>
            <a:r>
              <a:rPr lang="en-US" sz="1800" dirty="0" err="1" smtClean="0">
                <a:latin typeface="Times New Roman" pitchFamily="18" charset="0"/>
              </a:rPr>
              <a:t>dễ</a:t>
            </a:r>
            <a:r>
              <a:rPr lang="en-US" sz="1800" dirty="0" smtClean="0">
                <a:latin typeface="Times New Roman" pitchFamily="18" charset="0"/>
              </a:rPr>
              <a:t> </a:t>
            </a:r>
            <a:r>
              <a:rPr lang="en-US" sz="1800" dirty="0" err="1" smtClean="0">
                <a:latin typeface="Times New Roman" pitchFamily="18" charset="0"/>
              </a:rPr>
              <a:t>dàng</a:t>
            </a:r>
            <a:r>
              <a:rPr lang="en-US" sz="1800" dirty="0" smtClean="0">
                <a:latin typeface="Times New Roman" pitchFamily="18" charset="0"/>
              </a:rPr>
              <a:t> </a:t>
            </a:r>
            <a:r>
              <a:rPr lang="en-US" sz="1800" dirty="0" err="1" smtClean="0">
                <a:latin typeface="Times New Roman" pitchFamily="18" charset="0"/>
              </a:rPr>
              <a:t>bị</a:t>
            </a:r>
            <a:r>
              <a:rPr lang="en-US" sz="1800" dirty="0" smtClean="0">
                <a:latin typeface="Times New Roman" pitchFamily="18" charset="0"/>
              </a:rPr>
              <a:t> </a:t>
            </a:r>
            <a:r>
              <a:rPr lang="en-US" sz="1800" dirty="0" err="1" smtClean="0">
                <a:latin typeface="Times New Roman" pitchFamily="18" charset="0"/>
              </a:rPr>
              <a:t>lây</a:t>
            </a:r>
            <a:r>
              <a:rPr lang="en-US" sz="1800" dirty="0" smtClean="0">
                <a:latin typeface="Times New Roman" pitchFamily="18" charset="0"/>
              </a:rPr>
              <a:t> </a:t>
            </a:r>
            <a:r>
              <a:rPr lang="en-US" sz="1800" dirty="0" err="1" smtClean="0">
                <a:latin typeface="Times New Roman" pitchFamily="18" charset="0"/>
              </a:rPr>
              <a:t>nhiễm</a:t>
            </a:r>
            <a:r>
              <a:rPr lang="en-US" sz="1800" dirty="0" smtClean="0">
                <a:latin typeface="Times New Roman" pitchFamily="18" charset="0"/>
              </a:rPr>
              <a:t> HIV </a:t>
            </a:r>
            <a:r>
              <a:rPr lang="en-US" sz="1800" dirty="0" err="1" smtClean="0">
                <a:latin typeface="Times New Roman" pitchFamily="18" charset="0"/>
              </a:rPr>
              <a:t>khi</a:t>
            </a:r>
            <a:r>
              <a:rPr lang="en-US" sz="1800" dirty="0" smtClean="0">
                <a:latin typeface="Times New Roman" pitchFamily="18" charset="0"/>
              </a:rPr>
              <a:t> </a:t>
            </a:r>
            <a:r>
              <a:rPr lang="en-US" sz="1800" dirty="0" err="1" smtClean="0">
                <a:latin typeface="Times New Roman" pitchFamily="18" charset="0"/>
              </a:rPr>
              <a:t>dùng</a:t>
            </a:r>
            <a:r>
              <a:rPr lang="en-US" sz="1800" dirty="0" smtClean="0">
                <a:latin typeface="Times New Roman" pitchFamily="18" charset="0"/>
              </a:rPr>
              <a:t> </a:t>
            </a:r>
            <a:r>
              <a:rPr lang="en-US" sz="1800" dirty="0" err="1" smtClean="0">
                <a:latin typeface="Times New Roman" pitchFamily="18" charset="0"/>
              </a:rPr>
              <a:t>chung</a:t>
            </a:r>
            <a:r>
              <a:rPr lang="en-US" sz="1800" dirty="0" smtClean="0">
                <a:latin typeface="Times New Roman" pitchFamily="18" charset="0"/>
              </a:rPr>
              <a:t> </a:t>
            </a:r>
            <a:r>
              <a:rPr lang="en-US" sz="1800" dirty="0" err="1" smtClean="0">
                <a:latin typeface="Times New Roman" pitchFamily="18" charset="0"/>
              </a:rPr>
              <a:t>bơm</a:t>
            </a:r>
            <a:r>
              <a:rPr lang="en-US" sz="1800" dirty="0" smtClean="0">
                <a:latin typeface="Times New Roman" pitchFamily="18" charset="0"/>
              </a:rPr>
              <a:t> </a:t>
            </a:r>
            <a:r>
              <a:rPr lang="en-US" sz="1800" dirty="0" err="1" smtClean="0">
                <a:latin typeface="Times New Roman" pitchFamily="18" charset="0"/>
              </a:rPr>
              <a:t>kim</a:t>
            </a:r>
            <a:r>
              <a:rPr lang="en-US" sz="1800" dirty="0" smtClean="0">
                <a:latin typeface="Times New Roman" pitchFamily="18" charset="0"/>
              </a:rPr>
              <a:t> </a:t>
            </a:r>
            <a:r>
              <a:rPr lang="en-US" sz="1800" dirty="0" err="1" smtClean="0">
                <a:latin typeface="Times New Roman" pitchFamily="18" charset="0"/>
              </a:rPr>
              <a:t>tiêm</a:t>
            </a:r>
            <a:r>
              <a:rPr lang="en-US" sz="1800" dirty="0" smtClean="0">
                <a:latin typeface="Times New Roman" pitchFamily="18" charset="0"/>
              </a:rPr>
              <a:t> </a:t>
            </a:r>
            <a:r>
              <a:rPr lang="en-US" sz="1800" dirty="0" err="1" smtClean="0">
                <a:latin typeface="Times New Roman" pitchFamily="18" charset="0"/>
              </a:rPr>
              <a:t>với</a:t>
            </a:r>
            <a:r>
              <a:rPr lang="en-US" sz="1800" dirty="0" smtClean="0">
                <a:latin typeface="Times New Roman" pitchFamily="18" charset="0"/>
              </a:rPr>
              <a:t> </a:t>
            </a:r>
            <a:r>
              <a:rPr lang="en-US" sz="1800" dirty="0" err="1" smtClean="0">
                <a:latin typeface="Times New Roman" pitchFamily="18" charset="0"/>
              </a:rPr>
              <a:t>bạn</a:t>
            </a:r>
            <a:r>
              <a:rPr lang="en-US" sz="1800" dirty="0" smtClean="0">
                <a:latin typeface="Times New Roman" pitchFamily="18" charset="0"/>
              </a:rPr>
              <a:t> </a:t>
            </a:r>
            <a:r>
              <a:rPr lang="en-US" sz="1800" dirty="0" err="1" smtClean="0">
                <a:latin typeface="Times New Roman" pitchFamily="18" charset="0"/>
              </a:rPr>
              <a:t>nghiện</a:t>
            </a:r>
            <a:r>
              <a:rPr lang="en-US" sz="1800" dirty="0" smtClean="0">
                <a:latin typeface="Times New Roman" pitchFamily="18" charset="0"/>
              </a:rPr>
              <a:t> </a:t>
            </a:r>
            <a:r>
              <a:rPr lang="en-US" sz="1800" dirty="0" err="1" smtClean="0">
                <a:latin typeface="Times New Roman" pitchFamily="18" charset="0"/>
              </a:rPr>
              <a:t>hoặc</a:t>
            </a:r>
            <a:r>
              <a:rPr lang="en-US" sz="1800" dirty="0" smtClean="0">
                <a:latin typeface="Times New Roman" pitchFamily="18" charset="0"/>
              </a:rPr>
              <a:t> </a:t>
            </a:r>
            <a:r>
              <a:rPr lang="en-US" sz="1800" dirty="0" err="1" smtClean="0">
                <a:latin typeface="Times New Roman" pitchFamily="18" charset="0"/>
              </a:rPr>
              <a:t>bơm</a:t>
            </a:r>
            <a:r>
              <a:rPr lang="en-US" sz="1800" dirty="0" smtClean="0">
                <a:latin typeface="Times New Roman" pitchFamily="18" charset="0"/>
              </a:rPr>
              <a:t> </a:t>
            </a:r>
            <a:r>
              <a:rPr lang="en-US" sz="1800" dirty="0" err="1" smtClean="0">
                <a:latin typeface="Times New Roman" pitchFamily="18" charset="0"/>
              </a:rPr>
              <a:t>kim</a:t>
            </a:r>
            <a:r>
              <a:rPr lang="en-US" sz="1800" dirty="0" smtClean="0">
                <a:latin typeface="Times New Roman" pitchFamily="18" charset="0"/>
              </a:rPr>
              <a:t> </a:t>
            </a:r>
            <a:r>
              <a:rPr lang="en-US" sz="1800" dirty="0" err="1" smtClean="0">
                <a:latin typeface="Times New Roman" pitchFamily="18" charset="0"/>
              </a:rPr>
              <a:t>tiêm</a:t>
            </a:r>
            <a:r>
              <a:rPr lang="en-US" sz="1800" dirty="0" smtClean="0">
                <a:latin typeface="Times New Roman" pitchFamily="18" charset="0"/>
              </a:rPr>
              <a:t> </a:t>
            </a:r>
            <a:r>
              <a:rPr lang="en-US" sz="1800" dirty="0" err="1" smtClean="0">
                <a:latin typeface="Times New Roman" pitchFamily="18" charset="0"/>
              </a:rPr>
              <a:t>tại</a:t>
            </a:r>
            <a:r>
              <a:rPr lang="en-US" sz="1800" dirty="0" smtClean="0">
                <a:latin typeface="Times New Roman" pitchFamily="18" charset="0"/>
              </a:rPr>
              <a:t> </a:t>
            </a:r>
            <a:r>
              <a:rPr lang="en-US" sz="1800" dirty="0" err="1" smtClean="0">
                <a:latin typeface="Times New Roman" pitchFamily="18" charset="0"/>
              </a:rPr>
              <a:t>tụ</a:t>
            </a:r>
            <a:r>
              <a:rPr lang="en-US" sz="1800" dirty="0" smtClean="0">
                <a:latin typeface="Times New Roman" pitchFamily="18" charset="0"/>
              </a:rPr>
              <a:t> </a:t>
            </a:r>
            <a:r>
              <a:rPr lang="en-US" sz="1800" dirty="0" err="1" smtClean="0">
                <a:latin typeface="Times New Roman" pitchFamily="18" charset="0"/>
              </a:rPr>
              <a:t>điểm</a:t>
            </a:r>
            <a:r>
              <a:rPr lang="en-US" sz="1800" dirty="0" smtClean="0">
                <a:latin typeface="Times New Roman" pitchFamily="18" charset="0"/>
              </a:rPr>
              <a:t> </a:t>
            </a:r>
            <a:r>
              <a:rPr lang="en-US" sz="1800" dirty="0" err="1" smtClean="0">
                <a:latin typeface="Times New Roman" pitchFamily="18" charset="0"/>
              </a:rPr>
              <a:t>bán</a:t>
            </a:r>
            <a:r>
              <a:rPr lang="en-US" sz="1800" dirty="0" smtClean="0">
                <a:latin typeface="Times New Roman" pitchFamily="18" charset="0"/>
              </a:rPr>
              <a:t> </a:t>
            </a:r>
            <a:r>
              <a:rPr lang="en-US" sz="1800" dirty="0" err="1" smtClean="0">
                <a:latin typeface="Times New Roman" pitchFamily="18" charset="0"/>
              </a:rPr>
              <a:t>thuốc</a:t>
            </a:r>
            <a:r>
              <a:rPr lang="en-US" sz="1800" dirty="0" smtClean="0">
                <a:latin typeface="Times New Roman" pitchFamily="18" charset="0"/>
              </a:rPr>
              <a:t>.</a:t>
            </a:r>
          </a:p>
          <a:p>
            <a:pPr marL="342900" marR="0" lvl="0" indent="-342900" algn="just" defTabSz="752475" rtl="0" eaLnBrk="1" fontAlgn="base" latinLnBrk="0" hangingPunct="1">
              <a:lnSpc>
                <a:spcPct val="110000"/>
              </a:lnSpc>
              <a:spcBef>
                <a:spcPct val="0"/>
              </a:spcBef>
              <a:spcAft>
                <a:spcPct val="0"/>
              </a:spcAft>
              <a:buClrTx/>
              <a:buSzTx/>
              <a:tabLst/>
              <a:defRPr/>
            </a:pPr>
            <a:endParaRPr lang="en-US" sz="1800" dirty="0" smtClean="0">
              <a:latin typeface="Times New Roman" pitchFamily="18" charset="0"/>
            </a:endParaRPr>
          </a:p>
          <a:p>
            <a:pPr marL="282575" marR="0" lvl="0" indent="-282575" algn="just" defTabSz="752475" rtl="0" eaLnBrk="1" fontAlgn="base" latinLnBrk="0" hangingPunct="1">
              <a:lnSpc>
                <a:spcPct val="110000"/>
              </a:lnSpc>
              <a:spcBef>
                <a:spcPct val="0"/>
              </a:spcBef>
              <a:spcAft>
                <a:spcPct val="0"/>
              </a:spcAft>
              <a:buClrTx/>
              <a:buSzTx/>
              <a:buFontTx/>
              <a:buNone/>
              <a:tabLst/>
              <a:defRPr/>
            </a:pPr>
            <a:r>
              <a:rPr lang="en-US" sz="1800" spc="-30" dirty="0" smtClean="0">
                <a:latin typeface="Times New Roman" pitchFamily="18" charset="0"/>
              </a:rPr>
              <a:t>	</a:t>
            </a:r>
            <a:endParaRPr kumimoji="0" lang="en-US" sz="1800" b="0" i="0" u="none" strike="noStrike" kern="0" cap="none" spc="0" normalizeH="0" baseline="0" noProof="0" dirty="0" smtClean="0">
              <a:ln>
                <a:noFill/>
              </a:ln>
              <a:solidFill>
                <a:schemeClr val="tx1"/>
              </a:solidFill>
              <a:effectLst/>
              <a:uLnTx/>
              <a:uFillTx/>
              <a:latin typeface="Times New Roman" pitchFamily="18" charset="0"/>
              <a:ea typeface="+mn-ea"/>
              <a:cs typeface="+mn-cs"/>
            </a:endParaRP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3"/>
          <p:cNvSpPr txBox="1">
            <a:spLocks noChangeArrowheads="1"/>
          </p:cNvSpPr>
          <p:nvPr/>
        </p:nvSpPr>
        <p:spPr bwMode="auto">
          <a:xfrm>
            <a:off x="563562" y="304800"/>
            <a:ext cx="7239000" cy="4572000"/>
          </a:xfrm>
          <a:prstGeom prst="rect">
            <a:avLst/>
          </a:prstGeom>
          <a:noFill/>
          <a:ln w="9525">
            <a:noFill/>
            <a:miter lim="800000"/>
            <a:headEnd/>
            <a:tailEnd/>
          </a:ln>
          <a:effectLst/>
        </p:spPr>
        <p:txBody>
          <a:bodyPr vert="horz" wrap="square" lIns="75237" tIns="37618" rIns="75237" bIns="37618" numCol="1" anchor="t" anchorCtr="0" compatLnSpc="1">
            <a:prstTxWarp prst="textNoShape">
              <a:avLst/>
            </a:prstTxWarp>
          </a:bodyPr>
          <a:lstStyle/>
          <a:p>
            <a:pPr marL="495300" indent="-495300" algn="just">
              <a:buFontTx/>
              <a:buNone/>
            </a:pPr>
            <a:r>
              <a:rPr lang="en-US" sz="1800" spc="-30" dirty="0" smtClean="0">
                <a:latin typeface="Times New Roman" pitchFamily="18" charset="0"/>
              </a:rPr>
              <a:t>- </a:t>
            </a:r>
            <a:r>
              <a:rPr lang="en-US" sz="1800" spc="-30" dirty="0" err="1" smtClean="0">
                <a:latin typeface="Times New Roman" pitchFamily="18" charset="0"/>
              </a:rPr>
              <a:t>Từ</a:t>
            </a:r>
            <a:r>
              <a:rPr lang="en-US" sz="1800" spc="-30" dirty="0" smtClean="0">
                <a:latin typeface="Times New Roman" pitchFamily="18" charset="0"/>
              </a:rPr>
              <a:t> </a:t>
            </a:r>
            <a:r>
              <a:rPr lang="en-US" sz="1800" spc="-30" dirty="0" err="1" smtClean="0">
                <a:latin typeface="Times New Roman" pitchFamily="18" charset="0"/>
              </a:rPr>
              <a:t>mẹ</a:t>
            </a:r>
            <a:r>
              <a:rPr lang="en-US" sz="1800" spc="-30" dirty="0" smtClean="0">
                <a:latin typeface="Times New Roman" pitchFamily="18" charset="0"/>
              </a:rPr>
              <a:t> sang con: </a:t>
            </a:r>
          </a:p>
          <a:p>
            <a:pPr marL="282575" indent="-282575" algn="just" defTabSz="752475">
              <a:buFontTx/>
              <a:buNone/>
              <a:defRPr/>
            </a:pPr>
            <a:r>
              <a:rPr lang="en-US" sz="1800" spc="-30" dirty="0" smtClean="0">
                <a:latin typeface="Times New Roman" pitchFamily="18" charset="0"/>
              </a:rPr>
              <a:t>	</a:t>
            </a:r>
            <a:r>
              <a:rPr lang="en-US" sz="1800" spc="-30" dirty="0" err="1" smtClean="0">
                <a:latin typeface="Times New Roman" pitchFamily="18" charset="0"/>
              </a:rPr>
              <a:t>Tỷ</a:t>
            </a:r>
            <a:r>
              <a:rPr lang="en-US" sz="1800" spc="-30" dirty="0" smtClean="0">
                <a:latin typeface="Times New Roman" pitchFamily="18" charset="0"/>
              </a:rPr>
              <a:t> </a:t>
            </a:r>
            <a:r>
              <a:rPr lang="en-US" sz="1800" spc="-30" dirty="0" err="1" smtClean="0">
                <a:latin typeface="Times New Roman" pitchFamily="18" charset="0"/>
              </a:rPr>
              <a:t>lệ</a:t>
            </a:r>
            <a:r>
              <a:rPr lang="en-US" sz="1800" spc="-30" dirty="0" smtClean="0">
                <a:latin typeface="Times New Roman" pitchFamily="18" charset="0"/>
              </a:rPr>
              <a:t> </a:t>
            </a:r>
            <a:r>
              <a:rPr lang="en-US" sz="1800" spc="-30" dirty="0" err="1" smtClean="0">
                <a:latin typeface="Times New Roman" pitchFamily="18" charset="0"/>
              </a:rPr>
              <a:t>trẻ</a:t>
            </a:r>
            <a:r>
              <a:rPr lang="en-US" sz="1800" spc="-30" dirty="0" smtClean="0">
                <a:latin typeface="Times New Roman" pitchFamily="18" charset="0"/>
              </a:rPr>
              <a:t> </a:t>
            </a:r>
            <a:r>
              <a:rPr lang="en-US" sz="1800" spc="-30" dirty="0" err="1" smtClean="0">
                <a:latin typeface="Times New Roman" pitchFamily="18" charset="0"/>
              </a:rPr>
              <a:t>em</a:t>
            </a:r>
            <a:r>
              <a:rPr lang="en-US" sz="1800" spc="-30" dirty="0" smtClean="0">
                <a:latin typeface="Times New Roman" pitchFamily="18" charset="0"/>
              </a:rPr>
              <a:t> </a:t>
            </a:r>
            <a:r>
              <a:rPr lang="en-US" sz="1800" spc="-30" dirty="0" err="1" smtClean="0">
                <a:latin typeface="Times New Roman" pitchFamily="18" charset="0"/>
              </a:rPr>
              <a:t>sinh</a:t>
            </a:r>
            <a:r>
              <a:rPr lang="en-US" sz="1800" spc="-30" dirty="0" smtClean="0">
                <a:latin typeface="Times New Roman" pitchFamily="18" charset="0"/>
              </a:rPr>
              <a:t> </a:t>
            </a:r>
            <a:r>
              <a:rPr lang="en-US" sz="1800" spc="-30" dirty="0" err="1" smtClean="0">
                <a:latin typeface="Times New Roman" pitchFamily="18" charset="0"/>
              </a:rPr>
              <a:t>ra</a:t>
            </a:r>
            <a:r>
              <a:rPr lang="en-US" sz="1800" spc="-30" dirty="0" smtClean="0">
                <a:latin typeface="Times New Roman" pitchFamily="18" charset="0"/>
              </a:rPr>
              <a:t> </a:t>
            </a:r>
            <a:r>
              <a:rPr lang="en-US" sz="1800" spc="-30" dirty="0" err="1" smtClean="0">
                <a:latin typeface="Times New Roman" pitchFamily="18" charset="0"/>
              </a:rPr>
              <a:t>bị</a:t>
            </a:r>
            <a:r>
              <a:rPr lang="en-US" sz="1800" spc="-30" dirty="0" smtClean="0">
                <a:latin typeface="Times New Roman" pitchFamily="18" charset="0"/>
              </a:rPr>
              <a:t> </a:t>
            </a:r>
            <a:r>
              <a:rPr lang="en-US" sz="1800" spc="-30" dirty="0" err="1" smtClean="0">
                <a:latin typeface="Times New Roman" pitchFamily="18" charset="0"/>
              </a:rPr>
              <a:t>nhiễm</a:t>
            </a:r>
            <a:r>
              <a:rPr lang="en-US" sz="1800" spc="-30" dirty="0" smtClean="0">
                <a:latin typeface="Times New Roman" pitchFamily="18" charset="0"/>
              </a:rPr>
              <a:t> HIV </a:t>
            </a:r>
            <a:r>
              <a:rPr lang="en-US" sz="1800" spc="-30" dirty="0" err="1" smtClean="0">
                <a:latin typeface="Times New Roman" pitchFamily="18" charset="0"/>
              </a:rPr>
              <a:t>từ</a:t>
            </a:r>
            <a:r>
              <a:rPr lang="en-US" sz="1800" spc="-30" dirty="0" smtClean="0">
                <a:latin typeface="Times New Roman" pitchFamily="18" charset="0"/>
              </a:rPr>
              <a:t> </a:t>
            </a:r>
            <a:r>
              <a:rPr lang="en-US" sz="1800" spc="-30" dirty="0" err="1" smtClean="0">
                <a:latin typeface="Times New Roman" pitchFamily="18" charset="0"/>
              </a:rPr>
              <a:t>những</a:t>
            </a:r>
            <a:r>
              <a:rPr lang="en-US" sz="1800" spc="-30" dirty="0" smtClean="0">
                <a:latin typeface="Times New Roman" pitchFamily="18" charset="0"/>
              </a:rPr>
              <a:t> </a:t>
            </a:r>
            <a:r>
              <a:rPr lang="en-US" sz="1800" spc="-30" dirty="0" err="1" smtClean="0">
                <a:latin typeface="Times New Roman" pitchFamily="18" charset="0"/>
              </a:rPr>
              <a:t>người</a:t>
            </a:r>
            <a:r>
              <a:rPr lang="en-US" sz="1800" spc="-30" dirty="0" smtClean="0">
                <a:latin typeface="Times New Roman" pitchFamily="18" charset="0"/>
              </a:rPr>
              <a:t> </a:t>
            </a:r>
            <a:r>
              <a:rPr lang="en-US" sz="1800" spc="-30" dirty="0" err="1" smtClean="0">
                <a:latin typeface="Times New Roman" pitchFamily="18" charset="0"/>
              </a:rPr>
              <a:t>mẹ</a:t>
            </a:r>
            <a:r>
              <a:rPr lang="en-US" sz="1800" spc="-30" dirty="0" smtClean="0">
                <a:latin typeface="Times New Roman" pitchFamily="18" charset="0"/>
              </a:rPr>
              <a:t> </a:t>
            </a:r>
            <a:r>
              <a:rPr lang="en-US" sz="1800" spc="-30" dirty="0" err="1" smtClean="0">
                <a:latin typeface="Times New Roman" pitchFamily="18" charset="0"/>
              </a:rPr>
              <a:t>bị</a:t>
            </a:r>
            <a:r>
              <a:rPr lang="en-US" sz="1800" spc="-30" dirty="0" smtClean="0">
                <a:latin typeface="Times New Roman" pitchFamily="18" charset="0"/>
              </a:rPr>
              <a:t> </a:t>
            </a:r>
            <a:r>
              <a:rPr lang="en-US" sz="1800" spc="-30" dirty="0" err="1" smtClean="0">
                <a:latin typeface="Times New Roman" pitchFamily="18" charset="0"/>
              </a:rPr>
              <a:t>nhiễm</a:t>
            </a:r>
            <a:r>
              <a:rPr lang="en-US" sz="1800" spc="-30" dirty="0" smtClean="0">
                <a:latin typeface="Times New Roman" pitchFamily="18" charset="0"/>
              </a:rPr>
              <a:t> HIV </a:t>
            </a:r>
            <a:r>
              <a:rPr lang="en-US" sz="1800" spc="-30" dirty="0" err="1" smtClean="0">
                <a:latin typeface="Times New Roman" pitchFamily="18" charset="0"/>
              </a:rPr>
              <a:t>là</a:t>
            </a:r>
            <a:r>
              <a:rPr lang="en-US" sz="1800" spc="-30" dirty="0" smtClean="0">
                <a:latin typeface="Times New Roman" pitchFamily="18" charset="0"/>
              </a:rPr>
              <a:t> 25-30%. HIV </a:t>
            </a:r>
            <a:r>
              <a:rPr lang="en-US" sz="1800" spc="-30" dirty="0" err="1" smtClean="0">
                <a:latin typeface="Times New Roman" pitchFamily="18" charset="0"/>
              </a:rPr>
              <a:t>có</a:t>
            </a:r>
            <a:r>
              <a:rPr lang="en-US" sz="1800" spc="-30" dirty="0" smtClean="0">
                <a:latin typeface="Times New Roman" pitchFamily="18" charset="0"/>
              </a:rPr>
              <a:t> </a:t>
            </a:r>
            <a:r>
              <a:rPr lang="en-US" sz="1800" spc="-30" dirty="0" err="1" smtClean="0">
                <a:latin typeface="Times New Roman" pitchFamily="18" charset="0"/>
              </a:rPr>
              <a:t>thể</a:t>
            </a:r>
            <a:r>
              <a:rPr lang="en-US" sz="1800" spc="-30" dirty="0" smtClean="0">
                <a:latin typeface="Times New Roman" pitchFamily="18" charset="0"/>
              </a:rPr>
              <a:t> </a:t>
            </a:r>
            <a:r>
              <a:rPr lang="en-US" sz="1800" spc="-30" dirty="0" err="1" smtClean="0">
                <a:latin typeface="Times New Roman" pitchFamily="18" charset="0"/>
              </a:rPr>
              <a:t>lây</a:t>
            </a:r>
            <a:r>
              <a:rPr lang="en-US" sz="1800" spc="-30" dirty="0" smtClean="0">
                <a:latin typeface="Times New Roman" pitchFamily="18" charset="0"/>
              </a:rPr>
              <a:t> </a:t>
            </a:r>
            <a:r>
              <a:rPr lang="en-US" sz="1800" spc="-30" dirty="0" err="1" smtClean="0">
                <a:latin typeface="Times New Roman" pitchFamily="18" charset="0"/>
              </a:rPr>
              <a:t>từ</a:t>
            </a:r>
            <a:r>
              <a:rPr lang="en-US" sz="1800" spc="-30" dirty="0" smtClean="0">
                <a:latin typeface="Times New Roman" pitchFamily="18" charset="0"/>
              </a:rPr>
              <a:t> </a:t>
            </a:r>
            <a:r>
              <a:rPr lang="en-US" sz="1800" spc="-30" dirty="0" err="1" smtClean="0">
                <a:latin typeface="Times New Roman" pitchFamily="18" charset="0"/>
              </a:rPr>
              <a:t>mẹ</a:t>
            </a:r>
            <a:r>
              <a:rPr lang="en-US" sz="1800" spc="-30" dirty="0" smtClean="0">
                <a:latin typeface="Times New Roman" pitchFamily="18" charset="0"/>
              </a:rPr>
              <a:t> sang </a:t>
            </a:r>
            <a:r>
              <a:rPr lang="en-US" sz="1800" spc="-30" dirty="0" err="1" smtClean="0">
                <a:latin typeface="Times New Roman" pitchFamily="18" charset="0"/>
              </a:rPr>
              <a:t>bé</a:t>
            </a:r>
            <a:r>
              <a:rPr lang="en-US" sz="1800" spc="-30" dirty="0" smtClean="0">
                <a:latin typeface="Times New Roman" pitchFamily="18" charset="0"/>
              </a:rPr>
              <a:t> qua </a:t>
            </a:r>
            <a:r>
              <a:rPr lang="en-US" sz="1800" spc="-30" dirty="0" err="1" smtClean="0">
                <a:latin typeface="Times New Roman" pitchFamily="18" charset="0"/>
              </a:rPr>
              <a:t>nhau</a:t>
            </a:r>
            <a:r>
              <a:rPr lang="en-US" sz="1800" spc="-30" dirty="0" smtClean="0">
                <a:latin typeface="Times New Roman" pitchFamily="18" charset="0"/>
              </a:rPr>
              <a:t> </a:t>
            </a:r>
            <a:r>
              <a:rPr lang="en-US" sz="1800" spc="-30" dirty="0" err="1" smtClean="0">
                <a:latin typeface="Times New Roman" pitchFamily="18" charset="0"/>
              </a:rPr>
              <a:t>thai</a:t>
            </a:r>
            <a:r>
              <a:rPr lang="en-US" sz="1800" spc="-30" dirty="0" smtClean="0">
                <a:latin typeface="Times New Roman" pitchFamily="18" charset="0"/>
              </a:rPr>
              <a:t> </a:t>
            </a:r>
            <a:r>
              <a:rPr lang="en-US" sz="1800" spc="-30" dirty="0" err="1" smtClean="0">
                <a:latin typeface="Times New Roman" pitchFamily="18" charset="0"/>
              </a:rPr>
              <a:t>khi</a:t>
            </a:r>
            <a:r>
              <a:rPr lang="en-US" sz="1800" spc="-30" dirty="0" smtClean="0">
                <a:latin typeface="Times New Roman" pitchFamily="18" charset="0"/>
              </a:rPr>
              <a:t> </a:t>
            </a:r>
            <a:r>
              <a:rPr lang="en-US" sz="1800" spc="-30" dirty="0" err="1" smtClean="0">
                <a:latin typeface="Times New Roman" pitchFamily="18" charset="0"/>
              </a:rPr>
              <a:t>bé</a:t>
            </a:r>
            <a:r>
              <a:rPr lang="en-US" sz="1800" spc="-30" dirty="0" smtClean="0">
                <a:latin typeface="Times New Roman" pitchFamily="18" charset="0"/>
              </a:rPr>
              <a:t> </a:t>
            </a:r>
            <a:r>
              <a:rPr lang="en-US" sz="1800" spc="-30" dirty="0" err="1" smtClean="0">
                <a:latin typeface="Times New Roman" pitchFamily="18" charset="0"/>
              </a:rPr>
              <a:t>trong</a:t>
            </a:r>
            <a:r>
              <a:rPr lang="en-US" sz="1800" spc="-30" dirty="0" smtClean="0">
                <a:latin typeface="Times New Roman" pitchFamily="18" charset="0"/>
              </a:rPr>
              <a:t> </a:t>
            </a:r>
            <a:r>
              <a:rPr lang="en-US" sz="1800" spc="-30" dirty="0" err="1" smtClean="0">
                <a:latin typeface="Times New Roman" pitchFamily="18" charset="0"/>
              </a:rPr>
              <a:t>bụng</a:t>
            </a:r>
            <a:r>
              <a:rPr lang="en-US" sz="1800" spc="-30" dirty="0" smtClean="0">
                <a:latin typeface="Times New Roman" pitchFamily="18" charset="0"/>
              </a:rPr>
              <a:t> </a:t>
            </a:r>
            <a:r>
              <a:rPr lang="en-US" sz="1800" spc="-30" dirty="0" err="1" smtClean="0">
                <a:latin typeface="Times New Roman" pitchFamily="18" charset="0"/>
              </a:rPr>
              <a:t>mẹ</a:t>
            </a:r>
            <a:r>
              <a:rPr lang="en-US" sz="1800" spc="-30" dirty="0" smtClean="0">
                <a:latin typeface="Times New Roman" pitchFamily="18" charset="0"/>
              </a:rPr>
              <a:t>, qua </a:t>
            </a:r>
            <a:r>
              <a:rPr lang="en-US" sz="1800" spc="-30" dirty="0" err="1" smtClean="0">
                <a:latin typeface="Times New Roman" pitchFamily="18" charset="0"/>
              </a:rPr>
              <a:t>máu</a:t>
            </a:r>
            <a:r>
              <a:rPr lang="en-US" sz="1800" spc="-30" dirty="0" smtClean="0">
                <a:latin typeface="Times New Roman" pitchFamily="18" charset="0"/>
              </a:rPr>
              <a:t> </a:t>
            </a:r>
            <a:r>
              <a:rPr lang="en-US" sz="1800" spc="-30" dirty="0" err="1" smtClean="0">
                <a:latin typeface="Times New Roman" pitchFamily="18" charset="0"/>
              </a:rPr>
              <a:t>và</a:t>
            </a:r>
            <a:r>
              <a:rPr lang="en-US" sz="1800" spc="-30" dirty="0" smtClean="0">
                <a:latin typeface="Times New Roman" pitchFamily="18" charset="0"/>
              </a:rPr>
              <a:t> </a:t>
            </a:r>
            <a:r>
              <a:rPr lang="en-US" sz="1800" spc="-30" dirty="0" err="1" smtClean="0">
                <a:latin typeface="Times New Roman" pitchFamily="18" charset="0"/>
              </a:rPr>
              <a:t>chất</a:t>
            </a:r>
            <a:r>
              <a:rPr lang="en-US" sz="1800" spc="-30" dirty="0" smtClean="0">
                <a:latin typeface="Times New Roman" pitchFamily="18" charset="0"/>
              </a:rPr>
              <a:t> </a:t>
            </a:r>
            <a:r>
              <a:rPr lang="en-US" sz="1800" spc="-30" dirty="0" err="1" smtClean="0">
                <a:latin typeface="Times New Roman" pitchFamily="18" charset="0"/>
              </a:rPr>
              <a:t>dịch</a:t>
            </a:r>
            <a:r>
              <a:rPr lang="en-US" sz="1800" spc="-30" dirty="0" smtClean="0">
                <a:latin typeface="Times New Roman" pitchFamily="18" charset="0"/>
              </a:rPr>
              <a:t> </a:t>
            </a:r>
            <a:r>
              <a:rPr lang="en-US" sz="1800" spc="-30" dirty="0" err="1" smtClean="0">
                <a:latin typeface="Times New Roman" pitchFamily="18" charset="0"/>
              </a:rPr>
              <a:t>của</a:t>
            </a:r>
            <a:r>
              <a:rPr lang="en-US" sz="1800" spc="-30" dirty="0" smtClean="0">
                <a:latin typeface="Times New Roman" pitchFamily="18" charset="0"/>
              </a:rPr>
              <a:t> </a:t>
            </a:r>
            <a:r>
              <a:rPr lang="en-US" sz="1800" spc="-30" dirty="0" err="1" smtClean="0">
                <a:latin typeface="Times New Roman" pitchFamily="18" charset="0"/>
              </a:rPr>
              <a:t>mẹ</a:t>
            </a:r>
            <a:r>
              <a:rPr lang="en-US" sz="1800" spc="-30" dirty="0" smtClean="0">
                <a:latin typeface="Times New Roman" pitchFamily="18" charset="0"/>
              </a:rPr>
              <a:t> </a:t>
            </a:r>
            <a:r>
              <a:rPr lang="en-US" sz="1800" spc="-30" dirty="0" err="1" smtClean="0">
                <a:latin typeface="Times New Roman" pitchFamily="18" charset="0"/>
              </a:rPr>
              <a:t>khi</a:t>
            </a:r>
            <a:r>
              <a:rPr lang="en-US" sz="1800" spc="-30" dirty="0" smtClean="0">
                <a:latin typeface="Times New Roman" pitchFamily="18" charset="0"/>
              </a:rPr>
              <a:t> </a:t>
            </a:r>
            <a:r>
              <a:rPr lang="en-US" sz="1800" spc="-30" dirty="0" err="1" smtClean="0">
                <a:latin typeface="Times New Roman" pitchFamily="18" charset="0"/>
              </a:rPr>
              <a:t>sinh</a:t>
            </a:r>
            <a:r>
              <a:rPr lang="en-US" sz="1800" spc="-30" dirty="0" smtClean="0">
                <a:latin typeface="Times New Roman" pitchFamily="18" charset="0"/>
              </a:rPr>
              <a:t> </a:t>
            </a:r>
            <a:r>
              <a:rPr lang="en-US" sz="1800" spc="-30" dirty="0" err="1" smtClean="0">
                <a:latin typeface="Times New Roman" pitchFamily="18" charset="0"/>
              </a:rPr>
              <a:t>hoặc</a:t>
            </a:r>
            <a:r>
              <a:rPr lang="en-US" sz="1800" spc="-30" dirty="0" smtClean="0">
                <a:latin typeface="Times New Roman" pitchFamily="18" charset="0"/>
              </a:rPr>
              <a:t> qua </a:t>
            </a:r>
            <a:r>
              <a:rPr lang="en-US" sz="1800" spc="-30" dirty="0" err="1" smtClean="0">
                <a:latin typeface="Times New Roman" pitchFamily="18" charset="0"/>
              </a:rPr>
              <a:t>sữa</a:t>
            </a:r>
            <a:r>
              <a:rPr lang="en-US" sz="1800" spc="-30" dirty="0" smtClean="0">
                <a:latin typeface="Times New Roman" pitchFamily="18" charset="0"/>
              </a:rPr>
              <a:t> </a:t>
            </a:r>
            <a:r>
              <a:rPr lang="en-US" sz="1800" spc="-30" dirty="0" err="1" smtClean="0">
                <a:latin typeface="Times New Roman" pitchFamily="18" charset="0"/>
              </a:rPr>
              <a:t>mẹ</a:t>
            </a:r>
            <a:r>
              <a:rPr lang="en-US" sz="1800" spc="-30" dirty="0" smtClean="0">
                <a:latin typeface="Times New Roman" pitchFamily="18" charset="0"/>
              </a:rPr>
              <a:t> </a:t>
            </a:r>
            <a:r>
              <a:rPr lang="en-US" sz="1800" spc="-30" dirty="0" err="1" smtClean="0">
                <a:latin typeface="Times New Roman" pitchFamily="18" charset="0"/>
              </a:rPr>
              <a:t>khi</a:t>
            </a:r>
            <a:r>
              <a:rPr lang="en-US" sz="1800" spc="-30" dirty="0" smtClean="0">
                <a:latin typeface="Times New Roman" pitchFamily="18" charset="0"/>
              </a:rPr>
              <a:t> </a:t>
            </a:r>
            <a:r>
              <a:rPr lang="en-US" sz="1800" spc="-30" dirty="0" err="1" smtClean="0">
                <a:latin typeface="Times New Roman" pitchFamily="18" charset="0"/>
              </a:rPr>
              <a:t>mẹ</a:t>
            </a:r>
            <a:r>
              <a:rPr lang="en-US" sz="1800" spc="-30" dirty="0" smtClean="0">
                <a:latin typeface="Times New Roman" pitchFamily="18" charset="0"/>
              </a:rPr>
              <a:t> </a:t>
            </a:r>
            <a:r>
              <a:rPr lang="en-US" sz="1800" spc="-30" dirty="0" err="1" smtClean="0">
                <a:latin typeface="Times New Roman" pitchFamily="18" charset="0"/>
              </a:rPr>
              <a:t>cho</a:t>
            </a:r>
            <a:r>
              <a:rPr lang="en-US" sz="1800" spc="-30" dirty="0" smtClean="0">
                <a:latin typeface="Times New Roman" pitchFamily="18" charset="0"/>
              </a:rPr>
              <a:t> con </a:t>
            </a:r>
            <a:r>
              <a:rPr lang="en-US" sz="1800" spc="-30" dirty="0" err="1" smtClean="0">
                <a:latin typeface="Times New Roman" pitchFamily="18" charset="0"/>
              </a:rPr>
              <a:t>bú</a:t>
            </a:r>
            <a:r>
              <a:rPr lang="en-US" sz="1800" spc="-30" dirty="0" smtClean="0">
                <a:latin typeface="Times New Roman" pitchFamily="18" charset="0"/>
              </a:rPr>
              <a:t>. </a:t>
            </a:r>
            <a:r>
              <a:rPr lang="en-US" sz="1800" spc="-30" dirty="0" err="1" smtClean="0">
                <a:latin typeface="Times New Roman" pitchFamily="18" charset="0"/>
              </a:rPr>
              <a:t>Trẻ</a:t>
            </a:r>
            <a:r>
              <a:rPr lang="en-US" sz="1800" spc="-30" dirty="0" smtClean="0">
                <a:latin typeface="Times New Roman" pitchFamily="18" charset="0"/>
              </a:rPr>
              <a:t> </a:t>
            </a:r>
            <a:r>
              <a:rPr lang="en-US" sz="1800" spc="-30" dirty="0" err="1" smtClean="0">
                <a:latin typeface="Times New Roman" pitchFamily="18" charset="0"/>
              </a:rPr>
              <a:t>sơ</a:t>
            </a:r>
            <a:r>
              <a:rPr lang="en-US" sz="1800" spc="-30" dirty="0" smtClean="0">
                <a:latin typeface="Times New Roman" pitchFamily="18" charset="0"/>
              </a:rPr>
              <a:t> </a:t>
            </a:r>
            <a:r>
              <a:rPr lang="en-US" sz="1800" spc="-30" dirty="0" err="1" smtClean="0">
                <a:latin typeface="Times New Roman" pitchFamily="18" charset="0"/>
              </a:rPr>
              <a:t>sinh</a:t>
            </a:r>
            <a:r>
              <a:rPr lang="en-US" sz="1800" spc="-30" dirty="0" smtClean="0">
                <a:latin typeface="Times New Roman" pitchFamily="18" charset="0"/>
              </a:rPr>
              <a:t> </a:t>
            </a:r>
            <a:r>
              <a:rPr lang="en-US" sz="1800" spc="-30" dirty="0" err="1" smtClean="0">
                <a:latin typeface="Times New Roman" pitchFamily="18" charset="0"/>
              </a:rPr>
              <a:t>nhiễm</a:t>
            </a:r>
            <a:r>
              <a:rPr lang="en-US" sz="1800" spc="-30" dirty="0" smtClean="0">
                <a:latin typeface="Times New Roman" pitchFamily="18" charset="0"/>
              </a:rPr>
              <a:t> HIV </a:t>
            </a:r>
            <a:r>
              <a:rPr lang="en-US" sz="1800" spc="-30" dirty="0" err="1" smtClean="0">
                <a:latin typeface="Times New Roman" pitchFamily="18" charset="0"/>
              </a:rPr>
              <a:t>thường</a:t>
            </a:r>
            <a:r>
              <a:rPr lang="en-US" sz="1800" spc="-30" dirty="0" smtClean="0">
                <a:latin typeface="Times New Roman" pitchFamily="18" charset="0"/>
              </a:rPr>
              <a:t> </a:t>
            </a:r>
            <a:r>
              <a:rPr lang="en-US" sz="1800" spc="-30" dirty="0" err="1" smtClean="0">
                <a:latin typeface="Times New Roman" pitchFamily="18" charset="0"/>
              </a:rPr>
              <a:t>không</a:t>
            </a:r>
            <a:r>
              <a:rPr lang="en-US" sz="1800" spc="-30" dirty="0" smtClean="0">
                <a:latin typeface="Times New Roman" pitchFamily="18" charset="0"/>
              </a:rPr>
              <a:t> </a:t>
            </a:r>
            <a:r>
              <a:rPr lang="en-US" sz="1800" spc="-30" dirty="0" err="1" smtClean="0">
                <a:latin typeface="Times New Roman" pitchFamily="18" charset="0"/>
              </a:rPr>
              <a:t>sống</a:t>
            </a:r>
            <a:r>
              <a:rPr lang="en-US" sz="1800" spc="-30" dirty="0" smtClean="0">
                <a:latin typeface="Times New Roman" pitchFamily="18" charset="0"/>
              </a:rPr>
              <a:t> </a:t>
            </a:r>
            <a:r>
              <a:rPr lang="en-US" sz="1800" spc="-30" dirty="0" err="1" smtClean="0">
                <a:latin typeface="Times New Roman" pitchFamily="18" charset="0"/>
              </a:rPr>
              <a:t>quá</a:t>
            </a:r>
            <a:r>
              <a:rPr lang="en-US" sz="1800" spc="-30" dirty="0" smtClean="0">
                <a:latin typeface="Times New Roman" pitchFamily="18" charset="0"/>
              </a:rPr>
              <a:t> 3 </a:t>
            </a:r>
            <a:r>
              <a:rPr lang="en-US" sz="1800" spc="-30" dirty="0" err="1" smtClean="0">
                <a:latin typeface="Times New Roman" pitchFamily="18" charset="0"/>
              </a:rPr>
              <a:t>năm</a:t>
            </a:r>
            <a:r>
              <a:rPr lang="en-US" sz="1800" spc="-30" dirty="0" smtClean="0">
                <a:latin typeface="Times New Roman" pitchFamily="18" charset="0"/>
              </a:rPr>
              <a:t>.</a:t>
            </a:r>
          </a:p>
          <a:p>
            <a:pPr marL="282575" indent="-282575" algn="just" defTabSz="752475">
              <a:buFontTx/>
              <a:buNone/>
              <a:defRPr/>
            </a:pPr>
            <a:r>
              <a:rPr lang="en-US" sz="1800" b="1" dirty="0" smtClean="0">
                <a:latin typeface="Times New Roman" pitchFamily="18" charset="0"/>
              </a:rPr>
              <a:t>2. </a:t>
            </a:r>
            <a:r>
              <a:rPr lang="en-US" sz="1800" b="1" dirty="0" err="1" smtClean="0">
                <a:latin typeface="Times New Roman" pitchFamily="18" charset="0"/>
              </a:rPr>
              <a:t>Cách</a:t>
            </a:r>
            <a:r>
              <a:rPr lang="en-US" sz="1800" b="1" dirty="0" smtClean="0">
                <a:latin typeface="Times New Roman" pitchFamily="18" charset="0"/>
              </a:rPr>
              <a:t> </a:t>
            </a:r>
            <a:r>
              <a:rPr lang="en-US" sz="1800" b="1" dirty="0" err="1" smtClean="0">
                <a:latin typeface="Times New Roman" pitchFamily="18" charset="0"/>
              </a:rPr>
              <a:t>phòng</a:t>
            </a:r>
            <a:r>
              <a:rPr lang="en-US" sz="1800" b="1" dirty="0" smtClean="0">
                <a:latin typeface="Times New Roman" pitchFamily="18" charset="0"/>
              </a:rPr>
              <a:t> </a:t>
            </a:r>
            <a:r>
              <a:rPr lang="en-US" sz="1800" b="1" dirty="0" err="1" smtClean="0">
                <a:latin typeface="Times New Roman" pitchFamily="18" charset="0"/>
              </a:rPr>
              <a:t>tránh</a:t>
            </a:r>
            <a:r>
              <a:rPr lang="en-US" sz="1800" b="1" dirty="0" smtClean="0">
                <a:latin typeface="Times New Roman" pitchFamily="18" charset="0"/>
              </a:rPr>
              <a:t>:</a:t>
            </a:r>
          </a:p>
          <a:p>
            <a:pPr algn="just"/>
            <a:r>
              <a:rPr lang="en-US" sz="1800" i="1" dirty="0" smtClean="0">
                <a:latin typeface="Times New Roman" pitchFamily="18" charset="0"/>
              </a:rPr>
              <a:t>-  </a:t>
            </a:r>
            <a:r>
              <a:rPr lang="en-US" sz="1800" i="1" dirty="0" err="1" smtClean="0">
                <a:latin typeface="Times New Roman" pitchFamily="18" charset="0"/>
              </a:rPr>
              <a:t>Phòng</a:t>
            </a:r>
            <a:r>
              <a:rPr lang="en-US" sz="1800" i="1" dirty="0" smtClean="0">
                <a:latin typeface="Times New Roman" pitchFamily="18" charset="0"/>
              </a:rPr>
              <a:t> </a:t>
            </a:r>
            <a:r>
              <a:rPr lang="en-US" sz="1800" i="1" dirty="0" err="1" smtClean="0">
                <a:latin typeface="Times New Roman" pitchFamily="18" charset="0"/>
              </a:rPr>
              <a:t>nhiễm</a:t>
            </a:r>
            <a:r>
              <a:rPr lang="en-US" sz="1800" i="1" dirty="0" smtClean="0">
                <a:latin typeface="Times New Roman" pitchFamily="18" charset="0"/>
              </a:rPr>
              <a:t> HIV/AIDS </a:t>
            </a:r>
            <a:r>
              <a:rPr lang="en-US" sz="1800" i="1" dirty="0" err="1" smtClean="0">
                <a:latin typeface="Times New Roman" pitchFamily="18" charset="0"/>
              </a:rPr>
              <a:t>lây</a:t>
            </a:r>
            <a:r>
              <a:rPr lang="en-US" sz="1800" i="1" dirty="0" smtClean="0">
                <a:latin typeface="Times New Roman" pitchFamily="18" charset="0"/>
              </a:rPr>
              <a:t> qua </a:t>
            </a:r>
            <a:r>
              <a:rPr lang="en-US" sz="1800" i="1" dirty="0" err="1" smtClean="0">
                <a:latin typeface="Times New Roman" pitchFamily="18" charset="0"/>
              </a:rPr>
              <a:t>đường</a:t>
            </a:r>
            <a:r>
              <a:rPr lang="en-US" sz="1800" i="1" dirty="0" smtClean="0">
                <a:latin typeface="Times New Roman" pitchFamily="18" charset="0"/>
              </a:rPr>
              <a:t> </a:t>
            </a:r>
            <a:r>
              <a:rPr lang="en-US" sz="1800" i="1" dirty="0" err="1" smtClean="0">
                <a:latin typeface="Times New Roman" pitchFamily="18" charset="0"/>
              </a:rPr>
              <a:t>tình</a:t>
            </a:r>
            <a:r>
              <a:rPr lang="en-US" sz="1800" i="1" dirty="0" smtClean="0">
                <a:latin typeface="Times New Roman" pitchFamily="18" charset="0"/>
              </a:rPr>
              <a:t> </a:t>
            </a:r>
            <a:r>
              <a:rPr lang="en-US" sz="1800" i="1" dirty="0" err="1" smtClean="0">
                <a:latin typeface="Times New Roman" pitchFamily="18" charset="0"/>
              </a:rPr>
              <a:t>dục</a:t>
            </a:r>
            <a:r>
              <a:rPr lang="en-US" sz="1800" i="1" dirty="0" smtClean="0">
                <a:latin typeface="Times New Roman" pitchFamily="18" charset="0"/>
              </a:rPr>
              <a:t>:</a:t>
            </a:r>
            <a:endParaRPr lang="en-US" sz="1800" dirty="0" smtClean="0">
              <a:latin typeface="Times New Roman" pitchFamily="18" charset="0"/>
            </a:endParaRPr>
          </a:p>
          <a:p>
            <a:pPr marL="282575" indent="-282575" algn="just" defTabSz="752475">
              <a:defRPr/>
            </a:pPr>
            <a:r>
              <a:rPr lang="en-US" sz="1800" dirty="0" smtClean="0">
                <a:latin typeface="Times New Roman" pitchFamily="18" charset="0"/>
              </a:rPr>
              <a:t>	+ </a:t>
            </a:r>
            <a:r>
              <a:rPr lang="en-US" sz="1800" dirty="0" err="1" smtClean="0">
                <a:latin typeface="Times New Roman" pitchFamily="18" charset="0"/>
              </a:rPr>
              <a:t>Sống</a:t>
            </a:r>
            <a:r>
              <a:rPr lang="en-US" sz="1800" dirty="0" smtClean="0">
                <a:latin typeface="Times New Roman" pitchFamily="18" charset="0"/>
              </a:rPr>
              <a:t> </a:t>
            </a:r>
            <a:r>
              <a:rPr lang="en-US" sz="1800" dirty="0" err="1" smtClean="0">
                <a:latin typeface="Times New Roman" pitchFamily="18" charset="0"/>
              </a:rPr>
              <a:t>lành</a:t>
            </a:r>
            <a:r>
              <a:rPr lang="en-US" sz="1800" dirty="0" smtClean="0">
                <a:latin typeface="Times New Roman" pitchFamily="18" charset="0"/>
              </a:rPr>
              <a:t> </a:t>
            </a:r>
            <a:r>
              <a:rPr lang="en-US" sz="1800" dirty="0" err="1" smtClean="0">
                <a:latin typeface="Times New Roman" pitchFamily="18" charset="0"/>
              </a:rPr>
              <a:t>mạnh</a:t>
            </a:r>
            <a:r>
              <a:rPr lang="en-US" sz="1800" dirty="0" smtClean="0">
                <a:latin typeface="Times New Roman" pitchFamily="18" charset="0"/>
              </a:rPr>
              <a:t>, </a:t>
            </a:r>
            <a:r>
              <a:rPr lang="en-US" sz="1800" dirty="0" err="1" smtClean="0">
                <a:latin typeface="Times New Roman" pitchFamily="18" charset="0"/>
              </a:rPr>
              <a:t>chung</a:t>
            </a:r>
            <a:r>
              <a:rPr lang="en-US" sz="1800" dirty="0" smtClean="0">
                <a:latin typeface="Times New Roman" pitchFamily="18" charset="0"/>
              </a:rPr>
              <a:t> </a:t>
            </a:r>
            <a:r>
              <a:rPr lang="en-US" sz="1800" dirty="0" err="1" smtClean="0">
                <a:latin typeface="Times New Roman" pitchFamily="18" charset="0"/>
              </a:rPr>
              <a:t>thủy</a:t>
            </a:r>
            <a:r>
              <a:rPr lang="en-US" sz="1800" dirty="0" smtClean="0">
                <a:latin typeface="Times New Roman" pitchFamily="18" charset="0"/>
              </a:rPr>
              <a:t> </a:t>
            </a:r>
            <a:r>
              <a:rPr lang="en-US" sz="1800" dirty="0" err="1" smtClean="0">
                <a:latin typeface="Times New Roman" pitchFamily="18" charset="0"/>
              </a:rPr>
              <a:t>một</a:t>
            </a:r>
            <a:r>
              <a:rPr lang="en-US" sz="1800" dirty="0" smtClean="0">
                <a:latin typeface="Times New Roman" pitchFamily="18" charset="0"/>
              </a:rPr>
              <a:t> </a:t>
            </a:r>
            <a:r>
              <a:rPr lang="en-US" sz="1800" dirty="0" err="1" smtClean="0">
                <a:latin typeface="Times New Roman" pitchFamily="18" charset="0"/>
              </a:rPr>
              <a:t>vợ</a:t>
            </a:r>
            <a:r>
              <a:rPr lang="en-US" sz="1800" dirty="0" smtClean="0">
                <a:latin typeface="Times New Roman" pitchFamily="18" charset="0"/>
              </a:rPr>
              <a:t> </a:t>
            </a:r>
            <a:r>
              <a:rPr lang="en-US" sz="1800" dirty="0" err="1" smtClean="0">
                <a:latin typeface="Times New Roman" pitchFamily="18" charset="0"/>
              </a:rPr>
              <a:t>một</a:t>
            </a:r>
            <a:r>
              <a:rPr lang="en-US" sz="1800" dirty="0" smtClean="0">
                <a:latin typeface="Times New Roman" pitchFamily="18" charset="0"/>
              </a:rPr>
              <a:t> </a:t>
            </a:r>
            <a:r>
              <a:rPr lang="en-US" sz="1800" dirty="0" err="1" smtClean="0">
                <a:latin typeface="Times New Roman" pitchFamily="18" charset="0"/>
              </a:rPr>
              <a:t>chồng</a:t>
            </a:r>
            <a:r>
              <a:rPr lang="en-US" sz="1800" dirty="0" smtClean="0">
                <a:latin typeface="Times New Roman" pitchFamily="18" charset="0"/>
              </a:rPr>
              <a:t> </a:t>
            </a:r>
            <a:r>
              <a:rPr lang="en-US" sz="1800" dirty="0" err="1" smtClean="0">
                <a:latin typeface="Times New Roman" pitchFamily="18" charset="0"/>
              </a:rPr>
              <a:t>và</a:t>
            </a:r>
            <a:r>
              <a:rPr lang="en-US" sz="1800" dirty="0" smtClean="0">
                <a:latin typeface="Times New Roman" pitchFamily="18" charset="0"/>
              </a:rPr>
              <a:t> </a:t>
            </a:r>
            <a:r>
              <a:rPr lang="en-US" sz="1800" dirty="0" err="1" smtClean="0">
                <a:latin typeface="Times New Roman" pitchFamily="18" charset="0"/>
              </a:rPr>
              <a:t>cả</a:t>
            </a:r>
            <a:r>
              <a:rPr lang="en-US" sz="1800" dirty="0" smtClean="0">
                <a:latin typeface="Times New Roman" pitchFamily="18" charset="0"/>
              </a:rPr>
              <a:t> </a:t>
            </a:r>
            <a:r>
              <a:rPr lang="en-US" sz="1800" dirty="0" err="1" smtClean="0">
                <a:latin typeface="Times New Roman" pitchFamily="18" charset="0"/>
              </a:rPr>
              <a:t>hai</a:t>
            </a:r>
            <a:r>
              <a:rPr lang="en-US" sz="1800" dirty="0" smtClean="0">
                <a:latin typeface="Times New Roman" pitchFamily="18" charset="0"/>
              </a:rPr>
              <a:t> </a:t>
            </a:r>
            <a:r>
              <a:rPr lang="en-US" sz="1800" dirty="0" err="1" smtClean="0">
                <a:latin typeface="Times New Roman" pitchFamily="18" charset="0"/>
              </a:rPr>
              <a:t>người</a:t>
            </a:r>
            <a:r>
              <a:rPr lang="en-US" sz="1800" dirty="0" smtClean="0">
                <a:latin typeface="Times New Roman" pitchFamily="18" charset="0"/>
              </a:rPr>
              <a:t> </a:t>
            </a:r>
            <a:r>
              <a:rPr lang="en-US" sz="1800" dirty="0" err="1" smtClean="0">
                <a:latin typeface="Times New Roman" pitchFamily="18" charset="0"/>
              </a:rPr>
              <a:t>đều</a:t>
            </a:r>
            <a:r>
              <a:rPr lang="en-US" sz="1800" dirty="0" smtClean="0">
                <a:latin typeface="Times New Roman" pitchFamily="18" charset="0"/>
              </a:rPr>
              <a:t> </a:t>
            </a:r>
            <a:r>
              <a:rPr lang="en-US" sz="1800" dirty="0" err="1" smtClean="0">
                <a:latin typeface="Times New Roman" pitchFamily="18" charset="0"/>
              </a:rPr>
              <a:t>chưa</a:t>
            </a:r>
            <a:r>
              <a:rPr lang="en-US" sz="1800" dirty="0" smtClean="0">
                <a:latin typeface="Times New Roman" pitchFamily="18" charset="0"/>
              </a:rPr>
              <a:t> </a:t>
            </a:r>
            <a:r>
              <a:rPr lang="en-US" sz="1800" dirty="0" err="1" smtClean="0">
                <a:latin typeface="Times New Roman" pitchFamily="18" charset="0"/>
              </a:rPr>
              <a:t>bị</a:t>
            </a:r>
            <a:r>
              <a:rPr lang="en-US" sz="1800" dirty="0" smtClean="0">
                <a:latin typeface="Times New Roman" pitchFamily="18" charset="0"/>
              </a:rPr>
              <a:t> </a:t>
            </a:r>
            <a:r>
              <a:rPr lang="en-US" sz="1800" dirty="0" err="1" smtClean="0">
                <a:latin typeface="Times New Roman" pitchFamily="18" charset="0"/>
              </a:rPr>
              <a:t>nhiễm</a:t>
            </a:r>
            <a:r>
              <a:rPr lang="en-US" sz="1800" dirty="0" smtClean="0">
                <a:latin typeface="Times New Roman" pitchFamily="18" charset="0"/>
              </a:rPr>
              <a:t> HIV. </a:t>
            </a:r>
            <a:r>
              <a:rPr lang="en-US" sz="1800" dirty="0" err="1" smtClean="0">
                <a:latin typeface="Times New Roman" pitchFamily="18" charset="0"/>
              </a:rPr>
              <a:t>Không</a:t>
            </a:r>
            <a:r>
              <a:rPr lang="en-US" sz="1800" dirty="0" smtClean="0">
                <a:latin typeface="Times New Roman" pitchFamily="18" charset="0"/>
              </a:rPr>
              <a:t> </a:t>
            </a:r>
            <a:r>
              <a:rPr lang="en-US" sz="1800" dirty="0" err="1" smtClean="0">
                <a:latin typeface="Times New Roman" pitchFamily="18" charset="0"/>
              </a:rPr>
              <a:t>quan</a:t>
            </a:r>
            <a:r>
              <a:rPr lang="en-US" sz="1800" dirty="0" smtClean="0">
                <a:latin typeface="Times New Roman" pitchFamily="18" charset="0"/>
              </a:rPr>
              <a:t> </a:t>
            </a:r>
            <a:r>
              <a:rPr lang="en-US" sz="1800" dirty="0" err="1" smtClean="0">
                <a:latin typeface="Times New Roman" pitchFamily="18" charset="0"/>
              </a:rPr>
              <a:t>hệ</a:t>
            </a:r>
            <a:r>
              <a:rPr lang="en-US" sz="1800" dirty="0" smtClean="0">
                <a:latin typeface="Times New Roman" pitchFamily="18" charset="0"/>
              </a:rPr>
              <a:t> </a:t>
            </a:r>
            <a:r>
              <a:rPr lang="en-US" sz="1800" dirty="0" err="1" smtClean="0">
                <a:latin typeface="Times New Roman" pitchFamily="18" charset="0"/>
              </a:rPr>
              <a:t>tình</a:t>
            </a:r>
            <a:r>
              <a:rPr lang="en-US" sz="1800" dirty="0" smtClean="0">
                <a:latin typeface="Times New Roman" pitchFamily="18" charset="0"/>
              </a:rPr>
              <a:t> </a:t>
            </a:r>
            <a:r>
              <a:rPr lang="en-US" sz="1800" dirty="0" err="1" smtClean="0">
                <a:latin typeface="Times New Roman" pitchFamily="18" charset="0"/>
              </a:rPr>
              <a:t>dục</a:t>
            </a:r>
            <a:r>
              <a:rPr lang="en-US" sz="1800" dirty="0" smtClean="0">
                <a:latin typeface="Times New Roman" pitchFamily="18" charset="0"/>
              </a:rPr>
              <a:t> </a:t>
            </a:r>
            <a:r>
              <a:rPr lang="en-US" sz="1800" dirty="0" err="1" smtClean="0">
                <a:latin typeface="Times New Roman" pitchFamily="18" charset="0"/>
              </a:rPr>
              <a:t>bừa</a:t>
            </a:r>
            <a:r>
              <a:rPr lang="en-US" sz="1800" dirty="0" smtClean="0">
                <a:latin typeface="Times New Roman" pitchFamily="18" charset="0"/>
              </a:rPr>
              <a:t> </a:t>
            </a:r>
            <a:r>
              <a:rPr lang="en-US" sz="1800" dirty="0" err="1" smtClean="0">
                <a:latin typeface="Times New Roman" pitchFamily="18" charset="0"/>
              </a:rPr>
              <a:t>bãi</a:t>
            </a:r>
            <a:r>
              <a:rPr lang="en-US" sz="1800" dirty="0" smtClean="0">
                <a:latin typeface="Times New Roman" pitchFamily="18" charset="0"/>
              </a:rPr>
              <a:t>.</a:t>
            </a:r>
          </a:p>
          <a:p>
            <a:pPr marL="282575" indent="-282575" algn="just" defTabSz="752475">
              <a:defRPr/>
            </a:pPr>
            <a:r>
              <a:rPr lang="en-US" sz="1800" dirty="0" smtClean="0">
                <a:latin typeface="Times New Roman" pitchFamily="18" charset="0"/>
              </a:rPr>
              <a:t>	+ </a:t>
            </a:r>
            <a:r>
              <a:rPr lang="en-US" sz="1800" dirty="0" err="1" smtClean="0">
                <a:latin typeface="Times New Roman" pitchFamily="18" charset="0"/>
              </a:rPr>
              <a:t>Trong</a:t>
            </a:r>
            <a:r>
              <a:rPr lang="en-US" sz="1800" dirty="0" smtClean="0">
                <a:latin typeface="Times New Roman" pitchFamily="18" charset="0"/>
              </a:rPr>
              <a:t> </a:t>
            </a:r>
            <a:r>
              <a:rPr lang="en-US" sz="1800" dirty="0" err="1" smtClean="0">
                <a:latin typeface="Times New Roman" pitchFamily="18" charset="0"/>
              </a:rPr>
              <a:t>trường</a:t>
            </a:r>
            <a:r>
              <a:rPr lang="en-US" sz="1800" dirty="0" smtClean="0">
                <a:latin typeface="Times New Roman" pitchFamily="18" charset="0"/>
              </a:rPr>
              <a:t> </a:t>
            </a:r>
            <a:r>
              <a:rPr lang="en-US" sz="1800" dirty="0" err="1" smtClean="0">
                <a:latin typeface="Times New Roman" pitchFamily="18" charset="0"/>
              </a:rPr>
              <a:t>hợp</a:t>
            </a:r>
            <a:r>
              <a:rPr lang="en-US" sz="1800" dirty="0" smtClean="0">
                <a:latin typeface="Times New Roman" pitchFamily="18" charset="0"/>
              </a:rPr>
              <a:t> </a:t>
            </a:r>
            <a:r>
              <a:rPr lang="en-US" sz="1800" dirty="0" err="1" smtClean="0">
                <a:latin typeface="Times New Roman" pitchFamily="18" charset="0"/>
              </a:rPr>
              <a:t>quan</a:t>
            </a:r>
            <a:r>
              <a:rPr lang="en-US" sz="1800" dirty="0" smtClean="0">
                <a:latin typeface="Times New Roman" pitchFamily="18" charset="0"/>
              </a:rPr>
              <a:t> </a:t>
            </a:r>
            <a:r>
              <a:rPr lang="en-US" sz="1800" dirty="0" err="1" smtClean="0">
                <a:latin typeface="Times New Roman" pitchFamily="18" charset="0"/>
              </a:rPr>
              <a:t>hệ</a:t>
            </a:r>
            <a:r>
              <a:rPr lang="en-US" sz="1800" dirty="0" smtClean="0">
                <a:latin typeface="Times New Roman" pitchFamily="18" charset="0"/>
              </a:rPr>
              <a:t> </a:t>
            </a:r>
            <a:r>
              <a:rPr lang="en-US" sz="1800" dirty="0" err="1" smtClean="0">
                <a:latin typeface="Times New Roman" pitchFamily="18" charset="0"/>
              </a:rPr>
              <a:t>tình</a:t>
            </a:r>
            <a:r>
              <a:rPr lang="en-US" sz="1800" dirty="0" smtClean="0">
                <a:latin typeface="Times New Roman" pitchFamily="18" charset="0"/>
              </a:rPr>
              <a:t> </a:t>
            </a:r>
            <a:r>
              <a:rPr lang="en-US" sz="1800" dirty="0" err="1" smtClean="0">
                <a:latin typeface="Times New Roman" pitchFamily="18" charset="0"/>
              </a:rPr>
              <a:t>dục</a:t>
            </a:r>
            <a:r>
              <a:rPr lang="en-US" sz="1800" dirty="0" smtClean="0">
                <a:latin typeface="Times New Roman" pitchFamily="18" charset="0"/>
              </a:rPr>
              <a:t> </a:t>
            </a:r>
            <a:r>
              <a:rPr lang="en-US" sz="1800" dirty="0" err="1" smtClean="0">
                <a:latin typeface="Times New Roman" pitchFamily="18" charset="0"/>
              </a:rPr>
              <a:t>với</a:t>
            </a:r>
            <a:r>
              <a:rPr lang="en-US" sz="1800" dirty="0" smtClean="0">
                <a:latin typeface="Times New Roman" pitchFamily="18" charset="0"/>
              </a:rPr>
              <a:t> </a:t>
            </a:r>
            <a:r>
              <a:rPr lang="en-US" sz="1800" dirty="0" err="1" smtClean="0">
                <a:latin typeface="Times New Roman" pitchFamily="18" charset="0"/>
              </a:rPr>
              <a:t>một</a:t>
            </a:r>
            <a:r>
              <a:rPr lang="en-US" sz="1800" dirty="0" smtClean="0">
                <a:latin typeface="Times New Roman" pitchFamily="18" charset="0"/>
              </a:rPr>
              <a:t> </a:t>
            </a:r>
            <a:r>
              <a:rPr lang="en-US" sz="1800" dirty="0" err="1" smtClean="0">
                <a:latin typeface="Times New Roman" pitchFamily="18" charset="0"/>
              </a:rPr>
              <a:t>đối</a:t>
            </a:r>
            <a:r>
              <a:rPr lang="en-US" sz="1800" dirty="0" smtClean="0">
                <a:latin typeface="Times New Roman" pitchFamily="18" charset="0"/>
              </a:rPr>
              <a:t> </a:t>
            </a:r>
            <a:r>
              <a:rPr lang="en-US" sz="1800" dirty="0" err="1" smtClean="0">
                <a:latin typeface="Times New Roman" pitchFamily="18" charset="0"/>
              </a:rPr>
              <a:t>tượng</a:t>
            </a:r>
            <a:r>
              <a:rPr lang="en-US" sz="1800" dirty="0" smtClean="0">
                <a:latin typeface="Times New Roman" pitchFamily="18" charset="0"/>
              </a:rPr>
              <a:t> </a:t>
            </a:r>
            <a:r>
              <a:rPr lang="en-US" sz="1800" dirty="0" err="1" smtClean="0">
                <a:latin typeface="Times New Roman" pitchFamily="18" charset="0"/>
              </a:rPr>
              <a:t>chưa</a:t>
            </a:r>
            <a:r>
              <a:rPr lang="en-US" sz="1800" dirty="0" smtClean="0">
                <a:latin typeface="Times New Roman" pitchFamily="18" charset="0"/>
              </a:rPr>
              <a:t> </a:t>
            </a:r>
            <a:r>
              <a:rPr lang="en-US" sz="1800" dirty="0" err="1" smtClean="0">
                <a:latin typeface="Times New Roman" pitchFamily="18" charset="0"/>
              </a:rPr>
              <a:t>rõ</a:t>
            </a:r>
            <a:r>
              <a:rPr lang="en-US" sz="1800" dirty="0" smtClean="0">
                <a:latin typeface="Times New Roman" pitchFamily="18" charset="0"/>
              </a:rPr>
              <a:t> </a:t>
            </a:r>
            <a:r>
              <a:rPr lang="en-US" sz="1800" dirty="0" err="1" smtClean="0">
                <a:latin typeface="Times New Roman" pitchFamily="18" charset="0"/>
              </a:rPr>
              <a:t>có</a:t>
            </a:r>
            <a:r>
              <a:rPr lang="en-US" sz="1800" dirty="0" smtClean="0">
                <a:latin typeface="Times New Roman" pitchFamily="18" charset="0"/>
              </a:rPr>
              <a:t> </a:t>
            </a:r>
            <a:r>
              <a:rPr lang="en-US" sz="1800" dirty="0" err="1" smtClean="0">
                <a:latin typeface="Times New Roman" pitchFamily="18" charset="0"/>
              </a:rPr>
              <a:t>bị</a:t>
            </a:r>
            <a:r>
              <a:rPr lang="en-US" sz="1800" dirty="0" smtClean="0">
                <a:latin typeface="Times New Roman" pitchFamily="18" charset="0"/>
              </a:rPr>
              <a:t> </a:t>
            </a:r>
            <a:r>
              <a:rPr lang="en-US" sz="1800" dirty="0" err="1" smtClean="0">
                <a:latin typeface="Times New Roman" pitchFamily="18" charset="0"/>
              </a:rPr>
              <a:t>nhiễm</a:t>
            </a:r>
            <a:r>
              <a:rPr lang="en-US" sz="1800" dirty="0" smtClean="0">
                <a:latin typeface="Times New Roman" pitchFamily="18" charset="0"/>
              </a:rPr>
              <a:t> HIV </a:t>
            </a:r>
            <a:r>
              <a:rPr lang="en-US" sz="1800" dirty="0" err="1" smtClean="0">
                <a:latin typeface="Times New Roman" pitchFamily="18" charset="0"/>
              </a:rPr>
              <a:t>không</a:t>
            </a:r>
            <a:r>
              <a:rPr lang="en-US" sz="1800" dirty="0" smtClean="0">
                <a:latin typeface="Times New Roman" pitchFamily="18" charset="0"/>
              </a:rPr>
              <a:t>, </a:t>
            </a:r>
            <a:r>
              <a:rPr lang="en-US" sz="1800" dirty="0" err="1" smtClean="0">
                <a:latin typeface="Times New Roman" pitchFamily="18" charset="0"/>
              </a:rPr>
              <a:t>cần</a:t>
            </a:r>
            <a:r>
              <a:rPr lang="en-US" sz="1800" dirty="0" smtClean="0">
                <a:latin typeface="Times New Roman" pitchFamily="18" charset="0"/>
              </a:rPr>
              <a:t> </a:t>
            </a:r>
            <a:r>
              <a:rPr lang="en-US" sz="1800" dirty="0" err="1" smtClean="0">
                <a:latin typeface="Times New Roman" pitchFamily="18" charset="0"/>
              </a:rPr>
              <a:t>phải</a:t>
            </a:r>
            <a:r>
              <a:rPr lang="en-US" sz="1800" dirty="0" smtClean="0">
                <a:latin typeface="Times New Roman" pitchFamily="18" charset="0"/>
              </a:rPr>
              <a:t> </a:t>
            </a:r>
            <a:r>
              <a:rPr lang="en-US" sz="1800" dirty="0" err="1" smtClean="0">
                <a:latin typeface="Times New Roman" pitchFamily="18" charset="0"/>
              </a:rPr>
              <a:t>thực</a:t>
            </a:r>
            <a:r>
              <a:rPr lang="en-US" sz="1800" dirty="0" smtClean="0">
                <a:latin typeface="Times New Roman" pitchFamily="18" charset="0"/>
              </a:rPr>
              <a:t> </a:t>
            </a:r>
            <a:r>
              <a:rPr lang="en-US" sz="1800" dirty="0" err="1" smtClean="0">
                <a:latin typeface="Times New Roman" pitchFamily="18" charset="0"/>
              </a:rPr>
              <a:t>hiện</a:t>
            </a:r>
            <a:r>
              <a:rPr lang="en-US" sz="1800" dirty="0" smtClean="0">
                <a:latin typeface="Times New Roman" pitchFamily="18" charset="0"/>
              </a:rPr>
              <a:t> </a:t>
            </a:r>
            <a:r>
              <a:rPr lang="en-US" sz="1800" dirty="0" err="1" smtClean="0">
                <a:latin typeface="Times New Roman" pitchFamily="18" charset="0"/>
              </a:rPr>
              <a:t>tình</a:t>
            </a:r>
            <a:r>
              <a:rPr lang="en-US" sz="1800" dirty="0" smtClean="0">
                <a:latin typeface="Times New Roman" pitchFamily="18" charset="0"/>
              </a:rPr>
              <a:t> </a:t>
            </a:r>
            <a:r>
              <a:rPr lang="en-US" sz="1800" dirty="0" err="1" smtClean="0">
                <a:latin typeface="Times New Roman" pitchFamily="18" charset="0"/>
              </a:rPr>
              <a:t>dục</a:t>
            </a:r>
            <a:r>
              <a:rPr lang="en-US" sz="1800" dirty="0" smtClean="0">
                <a:latin typeface="Times New Roman" pitchFamily="18" charset="0"/>
              </a:rPr>
              <a:t> an </a:t>
            </a:r>
            <a:r>
              <a:rPr lang="en-US" sz="1800" dirty="0" err="1" smtClean="0">
                <a:latin typeface="Times New Roman" pitchFamily="18" charset="0"/>
              </a:rPr>
              <a:t>toàn</a:t>
            </a:r>
            <a:r>
              <a:rPr lang="en-US" sz="1800" dirty="0" smtClean="0">
                <a:latin typeface="Times New Roman" pitchFamily="18" charset="0"/>
              </a:rPr>
              <a:t> </a:t>
            </a:r>
            <a:r>
              <a:rPr lang="en-US" sz="1800" dirty="0" err="1" smtClean="0">
                <a:latin typeface="Times New Roman" pitchFamily="18" charset="0"/>
              </a:rPr>
              <a:t>để</a:t>
            </a:r>
            <a:r>
              <a:rPr lang="en-US" sz="1800" dirty="0" smtClean="0">
                <a:latin typeface="Times New Roman" pitchFamily="18" charset="0"/>
              </a:rPr>
              <a:t> </a:t>
            </a:r>
            <a:r>
              <a:rPr lang="en-US" sz="1800" dirty="0" err="1" smtClean="0">
                <a:latin typeface="Times New Roman" pitchFamily="18" charset="0"/>
              </a:rPr>
              <a:t>bảo</a:t>
            </a:r>
            <a:r>
              <a:rPr lang="en-US" sz="1800" dirty="0" smtClean="0">
                <a:latin typeface="Times New Roman" pitchFamily="18" charset="0"/>
              </a:rPr>
              <a:t> </a:t>
            </a:r>
            <a:r>
              <a:rPr lang="en-US" sz="1800" dirty="0" err="1" smtClean="0">
                <a:latin typeface="Times New Roman" pitchFamily="18" charset="0"/>
              </a:rPr>
              <a:t>vệ</a:t>
            </a:r>
            <a:r>
              <a:rPr lang="en-US" sz="1800" dirty="0" smtClean="0">
                <a:latin typeface="Times New Roman" pitchFamily="18" charset="0"/>
              </a:rPr>
              <a:t> </a:t>
            </a:r>
            <a:r>
              <a:rPr lang="en-US" sz="1800" dirty="0" err="1" smtClean="0">
                <a:latin typeface="Times New Roman" pitchFamily="18" charset="0"/>
              </a:rPr>
              <a:t>cho</a:t>
            </a:r>
            <a:r>
              <a:rPr lang="en-US" sz="1800" dirty="0" smtClean="0">
                <a:latin typeface="Times New Roman" pitchFamily="18" charset="0"/>
              </a:rPr>
              <a:t> </a:t>
            </a:r>
            <a:r>
              <a:rPr lang="en-US" sz="1800" dirty="0" err="1" smtClean="0">
                <a:latin typeface="Times New Roman" pitchFamily="18" charset="0"/>
              </a:rPr>
              <a:t>bản</a:t>
            </a:r>
            <a:r>
              <a:rPr lang="en-US" sz="1800" dirty="0" smtClean="0">
                <a:latin typeface="Times New Roman" pitchFamily="18" charset="0"/>
              </a:rPr>
              <a:t> </a:t>
            </a:r>
            <a:r>
              <a:rPr lang="en-US" sz="1800" dirty="0" err="1" smtClean="0">
                <a:latin typeface="Times New Roman" pitchFamily="18" charset="0"/>
              </a:rPr>
              <a:t>thân</a:t>
            </a:r>
            <a:r>
              <a:rPr lang="en-US" sz="1800" dirty="0" smtClean="0">
                <a:latin typeface="Times New Roman" pitchFamily="18" charset="0"/>
              </a:rPr>
              <a:t> </a:t>
            </a:r>
            <a:r>
              <a:rPr lang="en-US" sz="1800" dirty="0" err="1" smtClean="0">
                <a:latin typeface="Times New Roman" pitchFamily="18" charset="0"/>
              </a:rPr>
              <a:t>bằng</a:t>
            </a:r>
            <a:r>
              <a:rPr lang="en-US" sz="1800" dirty="0" smtClean="0">
                <a:latin typeface="Times New Roman" pitchFamily="18" charset="0"/>
              </a:rPr>
              <a:t> </a:t>
            </a:r>
            <a:r>
              <a:rPr lang="en-US" sz="1800" dirty="0" err="1" smtClean="0">
                <a:latin typeface="Times New Roman" pitchFamily="18" charset="0"/>
              </a:rPr>
              <a:t>cách</a:t>
            </a:r>
            <a:r>
              <a:rPr lang="en-US" sz="1800" dirty="0" smtClean="0">
                <a:latin typeface="Times New Roman" pitchFamily="18" charset="0"/>
              </a:rPr>
              <a:t> </a:t>
            </a:r>
            <a:r>
              <a:rPr lang="en-US" sz="1800" dirty="0" err="1" smtClean="0">
                <a:latin typeface="Times New Roman" pitchFamily="18" charset="0"/>
              </a:rPr>
              <a:t>sử</a:t>
            </a:r>
            <a:r>
              <a:rPr lang="en-US" sz="1800" dirty="0" smtClean="0">
                <a:latin typeface="Times New Roman" pitchFamily="18" charset="0"/>
              </a:rPr>
              <a:t> </a:t>
            </a:r>
            <a:r>
              <a:rPr lang="en-US" sz="1800" dirty="0" err="1" smtClean="0">
                <a:latin typeface="Times New Roman" pitchFamily="18" charset="0"/>
              </a:rPr>
              <a:t>dụng</a:t>
            </a:r>
            <a:r>
              <a:rPr lang="en-US" sz="1800" dirty="0" smtClean="0">
                <a:latin typeface="Times New Roman" pitchFamily="18" charset="0"/>
              </a:rPr>
              <a:t> </a:t>
            </a:r>
            <a:r>
              <a:rPr lang="en-US" sz="1800" dirty="0" err="1" smtClean="0">
                <a:latin typeface="Times New Roman" pitchFamily="18" charset="0"/>
              </a:rPr>
              <a:t>bao</a:t>
            </a:r>
            <a:r>
              <a:rPr lang="en-US" sz="1800" dirty="0" smtClean="0">
                <a:latin typeface="Times New Roman" pitchFamily="18" charset="0"/>
              </a:rPr>
              <a:t> </a:t>
            </a:r>
            <a:r>
              <a:rPr lang="en-US" sz="1800" dirty="0" err="1" smtClean="0">
                <a:latin typeface="Times New Roman" pitchFamily="18" charset="0"/>
              </a:rPr>
              <a:t>cao</a:t>
            </a:r>
            <a:r>
              <a:rPr lang="en-US" sz="1800" dirty="0" smtClean="0">
                <a:latin typeface="Times New Roman" pitchFamily="18" charset="0"/>
              </a:rPr>
              <a:t> </a:t>
            </a:r>
            <a:r>
              <a:rPr lang="en-US" sz="1800" dirty="0" err="1" smtClean="0">
                <a:latin typeface="Times New Roman" pitchFamily="18" charset="0"/>
              </a:rPr>
              <a:t>su</a:t>
            </a:r>
            <a:r>
              <a:rPr lang="en-US" sz="1800" dirty="0" smtClean="0">
                <a:latin typeface="Times New Roman" pitchFamily="18" charset="0"/>
              </a:rPr>
              <a:t> </a:t>
            </a:r>
            <a:r>
              <a:rPr lang="en-US" sz="1800" dirty="0" err="1" smtClean="0">
                <a:latin typeface="Times New Roman" pitchFamily="18" charset="0"/>
              </a:rPr>
              <a:t>đúng</a:t>
            </a:r>
            <a:r>
              <a:rPr lang="en-US" sz="1800" dirty="0" smtClean="0">
                <a:latin typeface="Times New Roman" pitchFamily="18" charset="0"/>
              </a:rPr>
              <a:t> </a:t>
            </a:r>
            <a:r>
              <a:rPr lang="en-US" sz="1800" dirty="0" err="1" smtClean="0">
                <a:latin typeface="Times New Roman" pitchFamily="18" charset="0"/>
              </a:rPr>
              <a:t>cách</a:t>
            </a:r>
            <a:r>
              <a:rPr lang="en-US" sz="1800" dirty="0" smtClean="0">
                <a:latin typeface="Times New Roman" pitchFamily="18" charset="0"/>
              </a:rPr>
              <a:t>.</a:t>
            </a:r>
          </a:p>
          <a:p>
            <a:pPr marL="282575" indent="-282575" algn="just" defTabSz="752475">
              <a:defRPr/>
            </a:pPr>
            <a:r>
              <a:rPr lang="en-US" sz="1800" dirty="0" smtClean="0">
                <a:latin typeface="Times New Roman" pitchFamily="18" charset="0"/>
              </a:rPr>
              <a:t>	+ </a:t>
            </a:r>
            <a:r>
              <a:rPr lang="en-US" sz="1800" dirty="0" err="1" smtClean="0">
                <a:latin typeface="Times New Roman" pitchFamily="18" charset="0"/>
              </a:rPr>
              <a:t>Phát</a:t>
            </a:r>
            <a:r>
              <a:rPr lang="en-US" sz="1800" dirty="0" smtClean="0">
                <a:latin typeface="Times New Roman" pitchFamily="18" charset="0"/>
              </a:rPr>
              <a:t> </a:t>
            </a:r>
            <a:r>
              <a:rPr lang="en-US" sz="1800" dirty="0" err="1" smtClean="0">
                <a:latin typeface="Times New Roman" pitchFamily="18" charset="0"/>
              </a:rPr>
              <a:t>hiện</a:t>
            </a:r>
            <a:r>
              <a:rPr lang="en-US" sz="1800" dirty="0" smtClean="0">
                <a:latin typeface="Times New Roman" pitchFamily="18" charset="0"/>
              </a:rPr>
              <a:t> </a:t>
            </a:r>
            <a:r>
              <a:rPr lang="en-US" sz="1800" dirty="0" err="1" smtClean="0">
                <a:latin typeface="Times New Roman" pitchFamily="18" charset="0"/>
              </a:rPr>
              <a:t>sớm</a:t>
            </a:r>
            <a:r>
              <a:rPr lang="en-US" sz="1800" dirty="0" smtClean="0">
                <a:latin typeface="Times New Roman" pitchFamily="18" charset="0"/>
              </a:rPr>
              <a:t> </a:t>
            </a:r>
            <a:r>
              <a:rPr lang="en-US" sz="1800" dirty="0" err="1" smtClean="0">
                <a:latin typeface="Times New Roman" pitchFamily="18" charset="0"/>
              </a:rPr>
              <a:t>và</a:t>
            </a:r>
            <a:r>
              <a:rPr lang="en-US" sz="1800" dirty="0" smtClean="0">
                <a:latin typeface="Times New Roman" pitchFamily="18" charset="0"/>
              </a:rPr>
              <a:t> </a:t>
            </a:r>
            <a:r>
              <a:rPr lang="en-US" sz="1800" dirty="0" err="1" smtClean="0">
                <a:latin typeface="Times New Roman" pitchFamily="18" charset="0"/>
              </a:rPr>
              <a:t>chữa</a:t>
            </a:r>
            <a:r>
              <a:rPr lang="en-US" sz="1800" dirty="0" smtClean="0">
                <a:latin typeface="Times New Roman" pitchFamily="18" charset="0"/>
              </a:rPr>
              <a:t> </a:t>
            </a:r>
            <a:r>
              <a:rPr lang="en-US" sz="1800" dirty="0" err="1" smtClean="0">
                <a:latin typeface="Times New Roman" pitchFamily="18" charset="0"/>
              </a:rPr>
              <a:t>trị</a:t>
            </a:r>
            <a:r>
              <a:rPr lang="en-US" sz="1800" dirty="0" smtClean="0">
                <a:latin typeface="Times New Roman" pitchFamily="18" charset="0"/>
              </a:rPr>
              <a:t> </a:t>
            </a:r>
            <a:r>
              <a:rPr lang="en-US" sz="1800" dirty="0" err="1" smtClean="0">
                <a:latin typeface="Times New Roman" pitchFamily="18" charset="0"/>
              </a:rPr>
              <a:t>kịp</a:t>
            </a:r>
            <a:r>
              <a:rPr lang="en-US" sz="1800" dirty="0" smtClean="0">
                <a:latin typeface="Times New Roman" pitchFamily="18" charset="0"/>
              </a:rPr>
              <a:t> </a:t>
            </a:r>
            <a:r>
              <a:rPr lang="en-US" sz="1800" dirty="0" err="1" smtClean="0">
                <a:latin typeface="Times New Roman" pitchFamily="18" charset="0"/>
              </a:rPr>
              <a:t>thời</a:t>
            </a:r>
            <a:r>
              <a:rPr lang="en-US" sz="1800" dirty="0" smtClean="0">
                <a:latin typeface="Times New Roman" pitchFamily="18" charset="0"/>
              </a:rPr>
              <a:t> </a:t>
            </a:r>
            <a:r>
              <a:rPr lang="en-US" sz="1800" dirty="0" err="1" smtClean="0">
                <a:latin typeface="Times New Roman" pitchFamily="18" charset="0"/>
              </a:rPr>
              <a:t>các</a:t>
            </a:r>
            <a:r>
              <a:rPr lang="en-US" sz="1800" dirty="0" smtClean="0">
                <a:latin typeface="Times New Roman" pitchFamily="18" charset="0"/>
              </a:rPr>
              <a:t> </a:t>
            </a:r>
            <a:r>
              <a:rPr lang="en-US" sz="1800" dirty="0" err="1" smtClean="0">
                <a:latin typeface="Times New Roman" pitchFamily="18" charset="0"/>
              </a:rPr>
              <a:t>bệnh</a:t>
            </a:r>
            <a:r>
              <a:rPr lang="en-US" sz="1800" dirty="0" smtClean="0">
                <a:latin typeface="Times New Roman" pitchFamily="18" charset="0"/>
              </a:rPr>
              <a:t> </a:t>
            </a:r>
            <a:r>
              <a:rPr lang="en-US" sz="1800" dirty="0" err="1" smtClean="0">
                <a:latin typeface="Times New Roman" pitchFamily="18" charset="0"/>
              </a:rPr>
              <a:t>lây</a:t>
            </a:r>
            <a:r>
              <a:rPr lang="en-US" sz="1800" dirty="0" smtClean="0">
                <a:latin typeface="Times New Roman" pitchFamily="18" charset="0"/>
              </a:rPr>
              <a:t> </a:t>
            </a:r>
            <a:r>
              <a:rPr lang="en-US" sz="1800" dirty="0" err="1" smtClean="0">
                <a:latin typeface="Times New Roman" pitchFamily="18" charset="0"/>
              </a:rPr>
              <a:t>truyền</a:t>
            </a:r>
            <a:r>
              <a:rPr lang="en-US" sz="1800" dirty="0" smtClean="0">
                <a:latin typeface="Times New Roman" pitchFamily="18" charset="0"/>
              </a:rPr>
              <a:t> qua </a:t>
            </a:r>
            <a:r>
              <a:rPr lang="en-US" sz="1800" dirty="0" err="1" smtClean="0">
                <a:latin typeface="Times New Roman" pitchFamily="18" charset="0"/>
              </a:rPr>
              <a:t>đường</a:t>
            </a:r>
            <a:r>
              <a:rPr lang="en-US" sz="1800" dirty="0" smtClean="0">
                <a:latin typeface="Times New Roman" pitchFamily="18" charset="0"/>
              </a:rPr>
              <a:t> </a:t>
            </a:r>
            <a:r>
              <a:rPr lang="en-US" sz="1800" dirty="0" err="1" smtClean="0">
                <a:latin typeface="Times New Roman" pitchFamily="18" charset="0"/>
              </a:rPr>
              <a:t>tình</a:t>
            </a:r>
            <a:r>
              <a:rPr lang="en-US" sz="1800" dirty="0" smtClean="0">
                <a:latin typeface="Times New Roman" pitchFamily="18" charset="0"/>
              </a:rPr>
              <a:t> </a:t>
            </a:r>
            <a:r>
              <a:rPr lang="en-US" sz="1800" dirty="0" err="1" smtClean="0">
                <a:latin typeface="Times New Roman" pitchFamily="18" charset="0"/>
              </a:rPr>
              <a:t>dục</a:t>
            </a:r>
            <a:r>
              <a:rPr lang="en-US" sz="1800" dirty="0" smtClean="0">
                <a:latin typeface="Times New Roman" pitchFamily="18" charset="0"/>
              </a:rPr>
              <a:t> </a:t>
            </a:r>
            <a:r>
              <a:rPr lang="en-US" sz="1800" dirty="0" err="1" smtClean="0">
                <a:latin typeface="Times New Roman" pitchFamily="18" charset="0"/>
              </a:rPr>
              <a:t>cũng</a:t>
            </a:r>
            <a:r>
              <a:rPr lang="en-US" sz="1800" dirty="0" smtClean="0">
                <a:latin typeface="Times New Roman" pitchFamily="18" charset="0"/>
              </a:rPr>
              <a:t> </a:t>
            </a:r>
            <a:r>
              <a:rPr lang="en-US" sz="1800" dirty="0" err="1" smtClean="0">
                <a:latin typeface="Times New Roman" pitchFamily="18" charset="0"/>
              </a:rPr>
              <a:t>giúp</a:t>
            </a:r>
            <a:r>
              <a:rPr lang="en-US" sz="1800" dirty="0" smtClean="0">
                <a:latin typeface="Times New Roman" pitchFamily="18" charset="0"/>
              </a:rPr>
              <a:t> </a:t>
            </a:r>
            <a:r>
              <a:rPr lang="en-US" sz="1800" dirty="0" err="1" smtClean="0">
                <a:latin typeface="Times New Roman" pitchFamily="18" charset="0"/>
              </a:rPr>
              <a:t>giảm</a:t>
            </a:r>
            <a:r>
              <a:rPr lang="en-US" sz="1800" dirty="0" smtClean="0">
                <a:latin typeface="Times New Roman" pitchFamily="18" charset="0"/>
              </a:rPr>
              <a:t> </a:t>
            </a:r>
            <a:r>
              <a:rPr lang="en-US" sz="1800" dirty="0" err="1" smtClean="0">
                <a:latin typeface="Times New Roman" pitchFamily="18" charset="0"/>
              </a:rPr>
              <a:t>thiểu</a:t>
            </a:r>
            <a:r>
              <a:rPr lang="en-US" sz="1800" dirty="0" smtClean="0">
                <a:latin typeface="Times New Roman" pitchFamily="18" charset="0"/>
              </a:rPr>
              <a:t> </a:t>
            </a:r>
            <a:r>
              <a:rPr lang="en-US" sz="1800" dirty="0" err="1" smtClean="0">
                <a:latin typeface="Times New Roman" pitchFamily="18" charset="0"/>
              </a:rPr>
              <a:t>nguy</a:t>
            </a:r>
            <a:r>
              <a:rPr lang="en-US" sz="1800" dirty="0" smtClean="0">
                <a:latin typeface="Times New Roman" pitchFamily="18" charset="0"/>
              </a:rPr>
              <a:t> </a:t>
            </a:r>
            <a:r>
              <a:rPr lang="en-US" sz="1800" dirty="0" err="1" smtClean="0">
                <a:latin typeface="Times New Roman" pitchFamily="18" charset="0"/>
              </a:rPr>
              <a:t>cơ</a:t>
            </a:r>
            <a:r>
              <a:rPr lang="en-US" sz="1800" dirty="0" smtClean="0">
                <a:latin typeface="Times New Roman" pitchFamily="18" charset="0"/>
              </a:rPr>
              <a:t> </a:t>
            </a:r>
            <a:r>
              <a:rPr lang="en-US" sz="1800" dirty="0" err="1" smtClean="0">
                <a:latin typeface="Times New Roman" pitchFamily="18" charset="0"/>
              </a:rPr>
              <a:t>lây</a:t>
            </a:r>
            <a:r>
              <a:rPr lang="en-US" sz="1800" dirty="0" smtClean="0">
                <a:latin typeface="Times New Roman" pitchFamily="18" charset="0"/>
              </a:rPr>
              <a:t> </a:t>
            </a:r>
            <a:r>
              <a:rPr lang="en-US" sz="1800" dirty="0" err="1" smtClean="0">
                <a:latin typeface="Times New Roman" pitchFamily="18" charset="0"/>
              </a:rPr>
              <a:t>nhiễm</a:t>
            </a:r>
            <a:r>
              <a:rPr lang="en-US" sz="1800" dirty="0" smtClean="0">
                <a:latin typeface="Times New Roman" pitchFamily="18" charset="0"/>
              </a:rPr>
              <a:t> HIV/AIDS </a:t>
            </a:r>
            <a:r>
              <a:rPr lang="en-US" sz="1800" dirty="0" err="1" smtClean="0">
                <a:latin typeface="Times New Roman" pitchFamily="18" charset="0"/>
              </a:rPr>
              <a:t>vì</a:t>
            </a:r>
            <a:r>
              <a:rPr lang="en-US" sz="1800" dirty="0" smtClean="0">
                <a:latin typeface="Times New Roman" pitchFamily="18" charset="0"/>
              </a:rPr>
              <a:t> </a:t>
            </a:r>
            <a:r>
              <a:rPr lang="en-US" sz="1800" dirty="0" err="1" smtClean="0">
                <a:latin typeface="Times New Roman" pitchFamily="18" charset="0"/>
              </a:rPr>
              <a:t>những</a:t>
            </a:r>
            <a:r>
              <a:rPr lang="en-US" sz="1800" dirty="0" smtClean="0">
                <a:latin typeface="Times New Roman" pitchFamily="18" charset="0"/>
              </a:rPr>
              <a:t> </a:t>
            </a:r>
            <a:r>
              <a:rPr lang="en-US" sz="1800" dirty="0" err="1" smtClean="0">
                <a:latin typeface="Times New Roman" pitchFamily="18" charset="0"/>
              </a:rPr>
              <a:t>tổn</a:t>
            </a:r>
            <a:r>
              <a:rPr lang="en-US" sz="1800" dirty="0" smtClean="0">
                <a:latin typeface="Times New Roman" pitchFamily="18" charset="0"/>
              </a:rPr>
              <a:t> </a:t>
            </a:r>
            <a:r>
              <a:rPr lang="en-US" sz="1800" dirty="0" err="1" smtClean="0">
                <a:latin typeface="Times New Roman" pitchFamily="18" charset="0"/>
              </a:rPr>
              <a:t>thương</a:t>
            </a:r>
            <a:r>
              <a:rPr lang="en-US" sz="1800" dirty="0" smtClean="0">
                <a:latin typeface="Times New Roman" pitchFamily="18" charset="0"/>
              </a:rPr>
              <a:t> do </a:t>
            </a:r>
            <a:r>
              <a:rPr lang="en-US" sz="1800" dirty="0" err="1" smtClean="0">
                <a:latin typeface="Times New Roman" pitchFamily="18" charset="0"/>
              </a:rPr>
              <a:t>nhiễm</a:t>
            </a:r>
            <a:r>
              <a:rPr lang="en-US" sz="1800" dirty="0" smtClean="0">
                <a:latin typeface="Times New Roman" pitchFamily="18" charset="0"/>
              </a:rPr>
              <a:t> </a:t>
            </a:r>
            <a:r>
              <a:rPr lang="en-US" sz="1800" dirty="0" err="1" smtClean="0">
                <a:latin typeface="Times New Roman" pitchFamily="18" charset="0"/>
              </a:rPr>
              <a:t>trùng</a:t>
            </a:r>
            <a:r>
              <a:rPr lang="en-US" sz="1800" dirty="0" smtClean="0">
                <a:latin typeface="Times New Roman" pitchFamily="18" charset="0"/>
              </a:rPr>
              <a:t>  </a:t>
            </a:r>
            <a:r>
              <a:rPr lang="en-US" sz="1800" dirty="0" err="1" smtClean="0">
                <a:latin typeface="Times New Roman" pitchFamily="18" charset="0"/>
              </a:rPr>
              <a:t>lây</a:t>
            </a:r>
            <a:r>
              <a:rPr lang="en-US" sz="1800" dirty="0" smtClean="0">
                <a:latin typeface="Times New Roman" pitchFamily="18" charset="0"/>
              </a:rPr>
              <a:t> </a:t>
            </a:r>
            <a:r>
              <a:rPr lang="en-US" sz="1800" dirty="0" err="1" smtClean="0">
                <a:latin typeface="Times New Roman" pitchFamily="18" charset="0"/>
              </a:rPr>
              <a:t>truyền</a:t>
            </a:r>
            <a:r>
              <a:rPr lang="en-US" sz="1800" dirty="0" smtClean="0">
                <a:latin typeface="Times New Roman" pitchFamily="18" charset="0"/>
              </a:rPr>
              <a:t> qua </a:t>
            </a:r>
            <a:r>
              <a:rPr lang="en-US" sz="1800" dirty="0" err="1" smtClean="0">
                <a:latin typeface="Times New Roman" pitchFamily="18" charset="0"/>
              </a:rPr>
              <a:t>đường</a:t>
            </a:r>
            <a:r>
              <a:rPr lang="en-US" sz="1800" dirty="0" smtClean="0">
                <a:latin typeface="Times New Roman" pitchFamily="18" charset="0"/>
              </a:rPr>
              <a:t> </a:t>
            </a:r>
            <a:r>
              <a:rPr lang="en-US" sz="1800" dirty="0" err="1" smtClean="0">
                <a:latin typeface="Times New Roman" pitchFamily="18" charset="0"/>
              </a:rPr>
              <a:t>tình</a:t>
            </a:r>
            <a:r>
              <a:rPr lang="en-US" sz="1800" dirty="0" smtClean="0">
                <a:latin typeface="Times New Roman" pitchFamily="18" charset="0"/>
              </a:rPr>
              <a:t> </a:t>
            </a:r>
            <a:r>
              <a:rPr lang="en-US" sz="1800" dirty="0" err="1" smtClean="0">
                <a:latin typeface="Times New Roman" pitchFamily="18" charset="0"/>
              </a:rPr>
              <a:t>dục</a:t>
            </a:r>
            <a:r>
              <a:rPr lang="en-US" sz="1800" dirty="0" smtClean="0">
                <a:latin typeface="Times New Roman" pitchFamily="18" charset="0"/>
              </a:rPr>
              <a:t> </a:t>
            </a:r>
            <a:r>
              <a:rPr lang="en-US" sz="1800" dirty="0" err="1" smtClean="0">
                <a:latin typeface="Times New Roman" pitchFamily="18" charset="0"/>
              </a:rPr>
              <a:t>sẽ</a:t>
            </a:r>
            <a:r>
              <a:rPr lang="en-US" sz="1800" dirty="0" smtClean="0">
                <a:latin typeface="Times New Roman" pitchFamily="18" charset="0"/>
              </a:rPr>
              <a:t> </a:t>
            </a:r>
            <a:r>
              <a:rPr lang="en-US" sz="1800" dirty="0" err="1" smtClean="0">
                <a:latin typeface="Times New Roman" pitchFamily="18" charset="0"/>
              </a:rPr>
              <a:t>là</a:t>
            </a:r>
            <a:r>
              <a:rPr lang="en-US" sz="1800" dirty="0" smtClean="0">
                <a:latin typeface="Times New Roman" pitchFamily="18" charset="0"/>
              </a:rPr>
              <a:t> </a:t>
            </a:r>
            <a:r>
              <a:rPr lang="en-US" sz="1800" dirty="0" err="1" smtClean="0">
                <a:latin typeface="Times New Roman" pitchFamily="18" charset="0"/>
              </a:rPr>
              <a:t>cửa</a:t>
            </a:r>
            <a:r>
              <a:rPr lang="en-US" sz="1800" dirty="0" smtClean="0">
                <a:latin typeface="Times New Roman" pitchFamily="18" charset="0"/>
              </a:rPr>
              <a:t> </a:t>
            </a:r>
            <a:r>
              <a:rPr lang="en-US" sz="1800" dirty="0" err="1" smtClean="0">
                <a:latin typeface="Times New Roman" pitchFamily="18" charset="0"/>
              </a:rPr>
              <a:t>vào</a:t>
            </a:r>
            <a:r>
              <a:rPr lang="en-US" sz="1800" dirty="0" smtClean="0">
                <a:latin typeface="Times New Roman" pitchFamily="18" charset="0"/>
              </a:rPr>
              <a:t> </a:t>
            </a:r>
            <a:r>
              <a:rPr lang="en-US" sz="1800" dirty="0" err="1" smtClean="0">
                <a:latin typeface="Times New Roman" pitchFamily="18" charset="0"/>
              </a:rPr>
              <a:t>lý</a:t>
            </a:r>
            <a:r>
              <a:rPr lang="en-US" sz="1800" dirty="0" smtClean="0">
                <a:latin typeface="Times New Roman" pitchFamily="18" charset="0"/>
              </a:rPr>
              <a:t> </a:t>
            </a:r>
            <a:r>
              <a:rPr lang="en-US" sz="1800" dirty="0" err="1" smtClean="0">
                <a:latin typeface="Times New Roman" pitchFamily="18" charset="0"/>
              </a:rPr>
              <a:t>tưởng</a:t>
            </a:r>
            <a:r>
              <a:rPr lang="en-US" sz="1800" dirty="0" smtClean="0">
                <a:latin typeface="Times New Roman" pitchFamily="18" charset="0"/>
              </a:rPr>
              <a:t> </a:t>
            </a:r>
            <a:r>
              <a:rPr lang="en-US" sz="1800" dirty="0" err="1" smtClean="0">
                <a:latin typeface="Times New Roman" pitchFamily="18" charset="0"/>
              </a:rPr>
              <a:t>cho</a:t>
            </a:r>
            <a:r>
              <a:rPr lang="en-US" sz="1800" dirty="0" smtClean="0">
                <a:latin typeface="Times New Roman" pitchFamily="18" charset="0"/>
              </a:rPr>
              <a:t> HIV.</a:t>
            </a:r>
          </a:p>
          <a:p>
            <a:pPr marL="342900" marR="0" lvl="0" indent="-342900" algn="just" defTabSz="752475" rtl="0" eaLnBrk="1" fontAlgn="base" latinLnBrk="0" hangingPunct="1">
              <a:lnSpc>
                <a:spcPct val="110000"/>
              </a:lnSpc>
              <a:spcBef>
                <a:spcPct val="0"/>
              </a:spcBef>
              <a:spcAft>
                <a:spcPct val="0"/>
              </a:spcAft>
              <a:buClrTx/>
              <a:buSzTx/>
              <a:tabLst/>
              <a:defRPr/>
            </a:pPr>
            <a:endParaRPr lang="en-US" sz="1800" dirty="0" smtClean="0">
              <a:latin typeface="Times New Roman" pitchFamily="18" charset="0"/>
            </a:endParaRPr>
          </a:p>
          <a:p>
            <a:pPr marL="282575" marR="0" lvl="0" indent="-282575" algn="just" defTabSz="752475" rtl="0" eaLnBrk="1" fontAlgn="base" latinLnBrk="0" hangingPunct="1">
              <a:lnSpc>
                <a:spcPct val="110000"/>
              </a:lnSpc>
              <a:spcBef>
                <a:spcPct val="0"/>
              </a:spcBef>
              <a:spcAft>
                <a:spcPct val="0"/>
              </a:spcAft>
              <a:buClrTx/>
              <a:buSzTx/>
              <a:buFontTx/>
              <a:buNone/>
              <a:tabLst/>
              <a:defRPr/>
            </a:pPr>
            <a:r>
              <a:rPr lang="en-US" sz="1800" spc="-30" dirty="0" smtClean="0">
                <a:latin typeface="Times New Roman" pitchFamily="18" charset="0"/>
              </a:rPr>
              <a:t>	</a:t>
            </a:r>
            <a:endParaRPr kumimoji="0" lang="en-US" sz="1800" b="0" i="0" u="none" strike="noStrike" kern="0" cap="none" spc="0" normalizeH="0" baseline="0" noProof="0" dirty="0" smtClean="0">
              <a:ln>
                <a:noFill/>
              </a:ln>
              <a:solidFill>
                <a:schemeClr val="tx1"/>
              </a:solidFill>
              <a:effectLst/>
              <a:uLnTx/>
              <a:uFillTx/>
              <a:latin typeface="Times New Roman" pitchFamily="18" charset="0"/>
              <a:ea typeface="+mn-ea"/>
              <a:cs typeface="+mn-cs"/>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06400" y="228600"/>
            <a:ext cx="7324725" cy="4495800"/>
          </a:xfrm>
        </p:spPr>
        <p:txBody>
          <a:bodyPr/>
          <a:lstStyle/>
          <a:p>
            <a:pPr marL="0" indent="0">
              <a:buNone/>
            </a:pP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Tên</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cơ</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sở</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khám</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bệnh</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chữa</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bệnh</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bảo</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hiểm</a:t>
            </a:r>
            <a:r>
              <a:rPr lang="en-US" sz="1800" dirty="0">
                <a:latin typeface="Times New Roman" panose="02020603050405020304" pitchFamily="18" charset="0"/>
                <a:cs typeface="Times New Roman" panose="02020603050405020304" pitchFamily="18" charset="0"/>
              </a:rPr>
              <a:t> y </a:t>
            </a:r>
            <a:r>
              <a:rPr lang="en-US" sz="1800" dirty="0" err="1">
                <a:latin typeface="Times New Roman" panose="02020603050405020304" pitchFamily="18" charset="0"/>
                <a:cs typeface="Times New Roman" panose="02020603050405020304" pitchFamily="18" charset="0"/>
              </a:rPr>
              <a:t>tế</a:t>
            </a:r>
            <a:r>
              <a:rPr lang="en-US" sz="1800" dirty="0">
                <a:latin typeface="Times New Roman" panose="02020603050405020304" pitchFamily="18" charset="0"/>
                <a:cs typeface="Times New Roman" panose="02020603050405020304" pitchFamily="18" charset="0"/>
              </a:rPr>
              <a:t> ban </a:t>
            </a:r>
            <a:r>
              <a:rPr lang="en-US" sz="1800" dirty="0" err="1">
                <a:latin typeface="Times New Roman" panose="02020603050405020304" pitchFamily="18" charset="0"/>
                <a:cs typeface="Times New Roman" panose="02020603050405020304" pitchFamily="18" charset="0"/>
              </a:rPr>
              <a:t>đầu</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được</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ghi</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trong</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thẻ</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bảo</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hiểm</a:t>
            </a:r>
            <a:r>
              <a:rPr lang="en-US" sz="1800" dirty="0">
                <a:latin typeface="Times New Roman" panose="02020603050405020304" pitchFamily="18" charset="0"/>
                <a:cs typeface="Times New Roman" panose="02020603050405020304" pitchFamily="18" charset="0"/>
              </a:rPr>
              <a:t> y </a:t>
            </a:r>
            <a:r>
              <a:rPr lang="en-US" sz="1800" dirty="0" err="1">
                <a:latin typeface="Times New Roman" panose="02020603050405020304" pitchFamily="18" charset="0"/>
                <a:cs typeface="Times New Roman" panose="02020603050405020304" pitchFamily="18" charset="0"/>
              </a:rPr>
              <a:t>tế</a:t>
            </a:r>
            <a:r>
              <a:rPr lang="en-US" sz="1800" dirty="0">
                <a:latin typeface="Times New Roman" panose="02020603050405020304" pitchFamily="18" charset="0"/>
                <a:cs typeface="Times New Roman" panose="02020603050405020304" pitchFamily="18" charset="0"/>
              </a:rPr>
              <a:t>.</a:t>
            </a:r>
          </a:p>
          <a:p>
            <a:pPr marL="0" indent="0">
              <a:buNone/>
            </a:pPr>
            <a:r>
              <a:rPr lang="en-US" sz="1800" dirty="0">
                <a:latin typeface="Times New Roman" panose="02020603050405020304" pitchFamily="18" charset="0"/>
                <a:cs typeface="Times New Roman" panose="02020603050405020304" pitchFamily="18" charset="0"/>
              </a:rPr>
              <a:t>3. </a:t>
            </a:r>
            <a:r>
              <a:rPr lang="en-US" sz="1800" dirty="0" err="1">
                <a:latin typeface="Times New Roman" panose="02020603050405020304" pitchFamily="18" charset="0"/>
                <a:cs typeface="Times New Roman" panose="02020603050405020304" pitchFamily="18" charset="0"/>
              </a:rPr>
              <a:t>Được</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khám</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bệnh</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chữa</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bệnh</a:t>
            </a:r>
            <a:r>
              <a:rPr lang="en-US" sz="1800" dirty="0">
                <a:latin typeface="Times New Roman" panose="02020603050405020304" pitchFamily="18" charset="0"/>
                <a:cs typeface="Times New Roman" panose="02020603050405020304" pitchFamily="18" charset="0"/>
              </a:rPr>
              <a:t>.</a:t>
            </a:r>
          </a:p>
          <a:p>
            <a:pPr marL="0" indent="0">
              <a:buNone/>
            </a:pPr>
            <a:r>
              <a:rPr lang="en-US" sz="1800" dirty="0">
                <a:latin typeface="Times New Roman" panose="02020603050405020304" pitchFamily="18" charset="0"/>
                <a:cs typeface="Times New Roman" panose="02020603050405020304" pitchFamily="18" charset="0"/>
              </a:rPr>
              <a:t>4. </a:t>
            </a:r>
            <a:r>
              <a:rPr lang="en-US" sz="1800" dirty="0" err="1">
                <a:latin typeface="Times New Roman" panose="02020603050405020304" pitchFamily="18" charset="0"/>
                <a:cs typeface="Times New Roman" panose="02020603050405020304" pitchFamily="18" charset="0"/>
              </a:rPr>
              <a:t>Được</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tổ</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chức</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bảo</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hiểm</a:t>
            </a:r>
            <a:r>
              <a:rPr lang="en-US" sz="1800" dirty="0">
                <a:latin typeface="Times New Roman" panose="02020603050405020304" pitchFamily="18" charset="0"/>
                <a:cs typeface="Times New Roman" panose="02020603050405020304" pitchFamily="18" charset="0"/>
              </a:rPr>
              <a:t> y </a:t>
            </a:r>
            <a:r>
              <a:rPr lang="en-US" sz="1800" dirty="0" err="1">
                <a:latin typeface="Times New Roman" panose="02020603050405020304" pitchFamily="18" charset="0"/>
                <a:cs typeface="Times New Roman" panose="02020603050405020304" pitchFamily="18" charset="0"/>
              </a:rPr>
              <a:t>tế</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thanh</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toán</a:t>
            </a:r>
            <a:r>
              <a:rPr lang="en-US" sz="1800" dirty="0">
                <a:latin typeface="Times New Roman" panose="02020603050405020304" pitchFamily="18" charset="0"/>
                <a:cs typeface="Times New Roman" panose="02020603050405020304" pitchFamily="18" charset="0"/>
              </a:rPr>
              <a:t> chi </a:t>
            </a:r>
            <a:r>
              <a:rPr lang="en-US" sz="1800" dirty="0" err="1">
                <a:latin typeface="Times New Roman" panose="02020603050405020304" pitchFamily="18" charset="0"/>
                <a:cs typeface="Times New Roman" panose="02020603050405020304" pitchFamily="18" charset="0"/>
              </a:rPr>
              <a:t>phí</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khám</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bệnh</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chữa</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bệnh</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theo</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chế</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độ</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bảo</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hiểm</a:t>
            </a:r>
            <a:r>
              <a:rPr lang="en-US" sz="1800" dirty="0">
                <a:latin typeface="Times New Roman" panose="02020603050405020304" pitchFamily="18" charset="0"/>
                <a:cs typeface="Times New Roman" panose="02020603050405020304" pitchFamily="18" charset="0"/>
              </a:rPr>
              <a:t> y </a:t>
            </a:r>
            <a:r>
              <a:rPr lang="en-US" sz="1800" dirty="0" err="1">
                <a:latin typeface="Times New Roman" panose="02020603050405020304" pitchFamily="18" charset="0"/>
                <a:cs typeface="Times New Roman" panose="02020603050405020304" pitchFamily="18" charset="0"/>
              </a:rPr>
              <a:t>tế</a:t>
            </a:r>
            <a:r>
              <a:rPr lang="en-US" sz="1800" dirty="0">
                <a:latin typeface="Times New Roman" panose="02020603050405020304" pitchFamily="18" charset="0"/>
                <a:cs typeface="Times New Roman" panose="02020603050405020304" pitchFamily="18" charset="0"/>
              </a:rPr>
              <a:t>.</a:t>
            </a:r>
          </a:p>
          <a:p>
            <a:pPr marL="0" indent="0">
              <a:buNone/>
            </a:pPr>
            <a:r>
              <a:rPr lang="en-US" sz="1800" dirty="0">
                <a:latin typeface="Times New Roman" panose="02020603050405020304" pitchFamily="18" charset="0"/>
                <a:cs typeface="Times New Roman" panose="02020603050405020304" pitchFamily="18" charset="0"/>
              </a:rPr>
              <a:t>5. </a:t>
            </a:r>
            <a:r>
              <a:rPr lang="en-US" sz="1800" dirty="0" err="1">
                <a:latin typeface="Times New Roman" panose="02020603050405020304" pitchFamily="18" charset="0"/>
                <a:cs typeface="Times New Roman" panose="02020603050405020304" pitchFamily="18" charset="0"/>
              </a:rPr>
              <a:t>Yêu</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cầu</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tổ</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chức</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bảo</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hiểm</a:t>
            </a:r>
            <a:r>
              <a:rPr lang="en-US" sz="1800" dirty="0">
                <a:latin typeface="Times New Roman" panose="02020603050405020304" pitchFamily="18" charset="0"/>
                <a:cs typeface="Times New Roman" panose="02020603050405020304" pitchFamily="18" charset="0"/>
              </a:rPr>
              <a:t> y </a:t>
            </a:r>
            <a:r>
              <a:rPr lang="en-US" sz="1800" dirty="0" err="1">
                <a:latin typeface="Times New Roman" panose="02020603050405020304" pitchFamily="18" charset="0"/>
                <a:cs typeface="Times New Roman" panose="02020603050405020304" pitchFamily="18" charset="0"/>
              </a:rPr>
              <a:t>tế</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cơ</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sở</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khám</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bệnh</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chữa</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bệnh</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bảo</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hiểm</a:t>
            </a:r>
            <a:r>
              <a:rPr lang="en-US" sz="1800" dirty="0">
                <a:latin typeface="Times New Roman" panose="02020603050405020304" pitchFamily="18" charset="0"/>
                <a:cs typeface="Times New Roman" panose="02020603050405020304" pitchFamily="18" charset="0"/>
              </a:rPr>
              <a:t> y </a:t>
            </a:r>
            <a:r>
              <a:rPr lang="en-US" sz="1800" dirty="0" err="1">
                <a:latin typeface="Times New Roman" panose="02020603050405020304" pitchFamily="18" charset="0"/>
                <a:cs typeface="Times New Roman" panose="02020603050405020304" pitchFamily="18" charset="0"/>
              </a:rPr>
              <a:t>tế</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và</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cơ</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quan</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liên</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quan</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giải</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thích</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cung</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cấp</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thông</a:t>
            </a:r>
            <a:r>
              <a:rPr lang="en-US" sz="1800" dirty="0">
                <a:latin typeface="Times New Roman" panose="02020603050405020304" pitchFamily="18" charset="0"/>
                <a:cs typeface="Times New Roman" panose="02020603050405020304" pitchFamily="18" charset="0"/>
              </a:rPr>
              <a:t> tin </a:t>
            </a:r>
            <a:r>
              <a:rPr lang="en-US" sz="1800" dirty="0" err="1">
                <a:latin typeface="Times New Roman" panose="02020603050405020304" pitchFamily="18" charset="0"/>
                <a:cs typeface="Times New Roman" panose="02020603050405020304" pitchFamily="18" charset="0"/>
              </a:rPr>
              <a:t>về</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chế</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độ</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bảo</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hiểm</a:t>
            </a:r>
            <a:r>
              <a:rPr lang="en-US" sz="1800" dirty="0">
                <a:latin typeface="Times New Roman" panose="02020603050405020304" pitchFamily="18" charset="0"/>
                <a:cs typeface="Times New Roman" panose="02020603050405020304" pitchFamily="18" charset="0"/>
              </a:rPr>
              <a:t> y </a:t>
            </a:r>
            <a:r>
              <a:rPr lang="en-US" sz="1800" dirty="0" err="1">
                <a:latin typeface="Times New Roman" panose="02020603050405020304" pitchFamily="18" charset="0"/>
                <a:cs typeface="Times New Roman" panose="02020603050405020304" pitchFamily="18" charset="0"/>
              </a:rPr>
              <a:t>tế</a:t>
            </a:r>
            <a:r>
              <a:rPr lang="en-US" sz="1800" dirty="0">
                <a:latin typeface="Times New Roman" panose="02020603050405020304" pitchFamily="18" charset="0"/>
                <a:cs typeface="Times New Roman" panose="02020603050405020304" pitchFamily="18" charset="0"/>
              </a:rPr>
              <a:t>.</a:t>
            </a:r>
          </a:p>
          <a:p>
            <a:pPr marL="0" indent="0">
              <a:buNone/>
            </a:pPr>
            <a:r>
              <a:rPr lang="en-US" sz="1800" dirty="0">
                <a:latin typeface="Times New Roman" panose="02020603050405020304" pitchFamily="18" charset="0"/>
                <a:cs typeface="Times New Roman" panose="02020603050405020304" pitchFamily="18" charset="0"/>
              </a:rPr>
              <a:t>6. </a:t>
            </a:r>
            <a:r>
              <a:rPr lang="en-US" sz="1800" dirty="0" err="1">
                <a:latin typeface="Times New Roman" panose="02020603050405020304" pitchFamily="18" charset="0"/>
                <a:cs typeface="Times New Roman" panose="02020603050405020304" pitchFamily="18" charset="0"/>
              </a:rPr>
              <a:t>Khiếu</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nại</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tố</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cáo</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hành</a:t>
            </a:r>
            <a:r>
              <a:rPr lang="en-US" sz="1800" dirty="0">
                <a:latin typeface="Times New Roman" panose="02020603050405020304" pitchFamily="18" charset="0"/>
                <a:cs typeface="Times New Roman" panose="02020603050405020304" pitchFamily="18" charset="0"/>
              </a:rPr>
              <a:t> vi vi </a:t>
            </a:r>
            <a:r>
              <a:rPr lang="en-US" sz="1800" dirty="0" err="1">
                <a:latin typeface="Times New Roman" panose="02020603050405020304" pitchFamily="18" charset="0"/>
                <a:cs typeface="Times New Roman" panose="02020603050405020304" pitchFamily="18" charset="0"/>
              </a:rPr>
              <a:t>phạm</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pháp</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luật</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về</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bảo</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hiểm</a:t>
            </a:r>
            <a:r>
              <a:rPr lang="en-US" sz="1800" dirty="0">
                <a:latin typeface="Times New Roman" panose="02020603050405020304" pitchFamily="18" charset="0"/>
                <a:cs typeface="Times New Roman" panose="02020603050405020304" pitchFamily="18" charset="0"/>
              </a:rPr>
              <a:t> y </a:t>
            </a:r>
            <a:r>
              <a:rPr lang="en-US" sz="1800" dirty="0" err="1">
                <a:latin typeface="Times New Roman" panose="02020603050405020304" pitchFamily="18" charset="0"/>
                <a:cs typeface="Times New Roman" panose="02020603050405020304" pitchFamily="18" charset="0"/>
              </a:rPr>
              <a:t>tế</a:t>
            </a:r>
            <a:r>
              <a:rPr lang="en-US" sz="1800" dirty="0">
                <a:latin typeface="Times New Roman" panose="02020603050405020304" pitchFamily="18" charset="0"/>
                <a:cs typeface="Times New Roman" panose="02020603050405020304" pitchFamily="18" charset="0"/>
              </a:rPr>
              <a:t>.</a:t>
            </a:r>
          </a:p>
          <a:p>
            <a:pPr marL="0" indent="0">
              <a:buNone/>
            </a:pPr>
            <a:r>
              <a:rPr lang="en-US" sz="1800" i="1" dirty="0" err="1">
                <a:latin typeface="Times New Roman" panose="02020603050405020304" pitchFamily="18" charset="0"/>
                <a:cs typeface="Times New Roman" panose="02020603050405020304" pitchFamily="18" charset="0"/>
              </a:rPr>
              <a:t>Điều</a:t>
            </a:r>
            <a:r>
              <a:rPr lang="en-US" sz="1800" i="1" dirty="0">
                <a:latin typeface="Times New Roman" panose="02020603050405020304" pitchFamily="18" charset="0"/>
                <a:cs typeface="Times New Roman" panose="02020603050405020304" pitchFamily="18" charset="0"/>
              </a:rPr>
              <a:t> 37: </a:t>
            </a:r>
            <a:r>
              <a:rPr lang="en-US" sz="1800" i="1" dirty="0" err="1">
                <a:latin typeface="Times New Roman" panose="02020603050405020304" pitchFamily="18" charset="0"/>
                <a:cs typeface="Times New Roman" panose="02020603050405020304" pitchFamily="18" charset="0"/>
              </a:rPr>
              <a:t>Nghĩa</a:t>
            </a:r>
            <a:r>
              <a:rPr lang="en-US" sz="1800" i="1" dirty="0">
                <a:latin typeface="Times New Roman" panose="02020603050405020304" pitchFamily="18" charset="0"/>
                <a:cs typeface="Times New Roman" panose="02020603050405020304" pitchFamily="18" charset="0"/>
              </a:rPr>
              <a:t> </a:t>
            </a:r>
            <a:r>
              <a:rPr lang="en-US" sz="1800" i="1" dirty="0" err="1">
                <a:latin typeface="Times New Roman" panose="02020603050405020304" pitchFamily="18" charset="0"/>
                <a:cs typeface="Times New Roman" panose="02020603050405020304" pitchFamily="18" charset="0"/>
              </a:rPr>
              <a:t>vụ</a:t>
            </a:r>
            <a:r>
              <a:rPr lang="en-US" sz="1800" i="1" dirty="0">
                <a:latin typeface="Times New Roman" panose="02020603050405020304" pitchFamily="18" charset="0"/>
                <a:cs typeface="Times New Roman" panose="02020603050405020304" pitchFamily="18" charset="0"/>
              </a:rPr>
              <a:t> </a:t>
            </a:r>
            <a:r>
              <a:rPr lang="en-US" sz="1800" i="1" dirty="0" err="1">
                <a:latin typeface="Times New Roman" panose="02020603050405020304" pitchFamily="18" charset="0"/>
                <a:cs typeface="Times New Roman" panose="02020603050405020304" pitchFamily="18" charset="0"/>
              </a:rPr>
              <a:t>của</a:t>
            </a:r>
            <a:r>
              <a:rPr lang="en-US" sz="1800" i="1" dirty="0">
                <a:latin typeface="Times New Roman" panose="02020603050405020304" pitchFamily="18" charset="0"/>
                <a:cs typeface="Times New Roman" panose="02020603050405020304" pitchFamily="18" charset="0"/>
              </a:rPr>
              <a:t> </a:t>
            </a:r>
            <a:r>
              <a:rPr lang="en-US" sz="1800" i="1" dirty="0" err="1">
                <a:latin typeface="Times New Roman" panose="02020603050405020304" pitchFamily="18" charset="0"/>
                <a:cs typeface="Times New Roman" panose="02020603050405020304" pitchFamily="18" charset="0"/>
              </a:rPr>
              <a:t>người</a:t>
            </a:r>
            <a:r>
              <a:rPr lang="en-US" sz="1800" i="1" dirty="0">
                <a:latin typeface="Times New Roman" panose="02020603050405020304" pitchFamily="18" charset="0"/>
                <a:cs typeface="Times New Roman" panose="02020603050405020304" pitchFamily="18" charset="0"/>
              </a:rPr>
              <a:t> </a:t>
            </a:r>
            <a:r>
              <a:rPr lang="en-US" sz="1800" i="1" dirty="0" err="1">
                <a:latin typeface="Times New Roman" panose="02020603050405020304" pitchFamily="18" charset="0"/>
                <a:cs typeface="Times New Roman" panose="02020603050405020304" pitchFamily="18" charset="0"/>
              </a:rPr>
              <a:t>tham</a:t>
            </a:r>
            <a:r>
              <a:rPr lang="en-US" sz="1800" i="1" dirty="0">
                <a:latin typeface="Times New Roman" panose="02020603050405020304" pitchFamily="18" charset="0"/>
                <a:cs typeface="Times New Roman" panose="02020603050405020304" pitchFamily="18" charset="0"/>
              </a:rPr>
              <a:t> </a:t>
            </a:r>
            <a:r>
              <a:rPr lang="en-US" sz="1800" i="1" dirty="0" err="1">
                <a:latin typeface="Times New Roman" panose="02020603050405020304" pitchFamily="18" charset="0"/>
                <a:cs typeface="Times New Roman" panose="02020603050405020304" pitchFamily="18" charset="0"/>
              </a:rPr>
              <a:t>gia</a:t>
            </a:r>
            <a:r>
              <a:rPr lang="en-US" sz="1800" i="1" dirty="0">
                <a:latin typeface="Times New Roman" panose="02020603050405020304" pitchFamily="18" charset="0"/>
                <a:cs typeface="Times New Roman" panose="02020603050405020304" pitchFamily="18" charset="0"/>
              </a:rPr>
              <a:t> </a:t>
            </a:r>
            <a:r>
              <a:rPr lang="en-US" sz="1800" i="1" dirty="0" err="1">
                <a:latin typeface="Times New Roman" panose="02020603050405020304" pitchFamily="18" charset="0"/>
                <a:cs typeface="Times New Roman" panose="02020603050405020304" pitchFamily="18" charset="0"/>
              </a:rPr>
              <a:t>bảo</a:t>
            </a:r>
            <a:r>
              <a:rPr lang="en-US" sz="1800" i="1" dirty="0">
                <a:latin typeface="Times New Roman" panose="02020603050405020304" pitchFamily="18" charset="0"/>
                <a:cs typeface="Times New Roman" panose="02020603050405020304" pitchFamily="18" charset="0"/>
              </a:rPr>
              <a:t> </a:t>
            </a:r>
            <a:r>
              <a:rPr lang="en-US" sz="1800" i="1" dirty="0" err="1">
                <a:latin typeface="Times New Roman" panose="02020603050405020304" pitchFamily="18" charset="0"/>
                <a:cs typeface="Times New Roman" panose="02020603050405020304" pitchFamily="18" charset="0"/>
              </a:rPr>
              <a:t>hiểm</a:t>
            </a:r>
            <a:r>
              <a:rPr lang="en-US" sz="1800" i="1" dirty="0">
                <a:latin typeface="Times New Roman" panose="02020603050405020304" pitchFamily="18" charset="0"/>
                <a:cs typeface="Times New Roman" panose="02020603050405020304" pitchFamily="18" charset="0"/>
              </a:rPr>
              <a:t> y </a:t>
            </a:r>
            <a:r>
              <a:rPr lang="en-US" sz="1800" i="1" dirty="0" err="1">
                <a:latin typeface="Times New Roman" panose="02020603050405020304" pitchFamily="18" charset="0"/>
                <a:cs typeface="Times New Roman" panose="02020603050405020304" pitchFamily="18" charset="0"/>
              </a:rPr>
              <a:t>tế</a:t>
            </a:r>
            <a:endParaRPr lang="en-US" sz="1800" i="1" dirty="0">
              <a:latin typeface="Times New Roman" panose="02020603050405020304" pitchFamily="18" charset="0"/>
              <a:cs typeface="Times New Roman" panose="02020603050405020304" pitchFamily="18" charset="0"/>
            </a:endParaRPr>
          </a:p>
          <a:p>
            <a:pPr marL="0" indent="0">
              <a:buNone/>
            </a:pPr>
            <a:r>
              <a:rPr lang="en-US" sz="1800" dirty="0">
                <a:latin typeface="Times New Roman" panose="02020603050405020304" pitchFamily="18" charset="0"/>
                <a:cs typeface="Times New Roman" panose="02020603050405020304" pitchFamily="18" charset="0"/>
              </a:rPr>
              <a:t>1. </a:t>
            </a:r>
            <a:r>
              <a:rPr lang="en-US" sz="1800" dirty="0" err="1">
                <a:latin typeface="Times New Roman" panose="02020603050405020304" pitchFamily="18" charset="0"/>
                <a:cs typeface="Times New Roman" panose="02020603050405020304" pitchFamily="18" charset="0"/>
              </a:rPr>
              <a:t>Đóng</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bảo</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hiểm</a:t>
            </a:r>
            <a:r>
              <a:rPr lang="en-US" sz="1800" dirty="0">
                <a:latin typeface="Times New Roman" panose="02020603050405020304" pitchFamily="18" charset="0"/>
                <a:cs typeface="Times New Roman" panose="02020603050405020304" pitchFamily="18" charset="0"/>
              </a:rPr>
              <a:t> y </a:t>
            </a:r>
            <a:r>
              <a:rPr lang="en-US" sz="1800" dirty="0" err="1">
                <a:latin typeface="Times New Roman" panose="02020603050405020304" pitchFamily="18" charset="0"/>
                <a:cs typeface="Times New Roman" panose="02020603050405020304" pitchFamily="18" charset="0"/>
              </a:rPr>
              <a:t>tế</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đầy</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đủ</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đúng</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thời</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hạn</a:t>
            </a:r>
            <a:r>
              <a:rPr lang="en-US" sz="1800" dirty="0">
                <a:latin typeface="Times New Roman" panose="02020603050405020304" pitchFamily="18" charset="0"/>
                <a:cs typeface="Times New Roman" panose="02020603050405020304" pitchFamily="18" charset="0"/>
              </a:rPr>
              <a:t>.</a:t>
            </a:r>
          </a:p>
          <a:p>
            <a:pPr marL="0" indent="0">
              <a:buNone/>
            </a:pPr>
            <a:r>
              <a:rPr lang="en-US" sz="1800" dirty="0">
                <a:latin typeface="Times New Roman" panose="02020603050405020304" pitchFamily="18" charset="0"/>
                <a:cs typeface="Times New Roman" panose="02020603050405020304" pitchFamily="18" charset="0"/>
              </a:rPr>
              <a:t>2. </a:t>
            </a:r>
            <a:r>
              <a:rPr lang="en-US" sz="1800" dirty="0" err="1">
                <a:latin typeface="Times New Roman" panose="02020603050405020304" pitchFamily="18" charset="0"/>
                <a:cs typeface="Times New Roman" panose="02020603050405020304" pitchFamily="18" charset="0"/>
              </a:rPr>
              <a:t>Sử</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dụng</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thẻ</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bảo</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hiểm</a:t>
            </a:r>
            <a:r>
              <a:rPr lang="en-US" sz="1800" dirty="0">
                <a:latin typeface="Times New Roman" panose="02020603050405020304" pitchFamily="18" charset="0"/>
                <a:cs typeface="Times New Roman" panose="02020603050405020304" pitchFamily="18" charset="0"/>
              </a:rPr>
              <a:t> y </a:t>
            </a:r>
            <a:r>
              <a:rPr lang="en-US" sz="1800" dirty="0" err="1">
                <a:latin typeface="Times New Roman" panose="02020603050405020304" pitchFamily="18" charset="0"/>
                <a:cs typeface="Times New Roman" panose="02020603050405020304" pitchFamily="18" charset="0"/>
              </a:rPr>
              <a:t>tế</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đúng</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mục</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đích</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không</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cho</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người</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khác</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mượn</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thẻ</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bảo</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hiểm</a:t>
            </a:r>
            <a:r>
              <a:rPr lang="en-US" sz="1800" dirty="0">
                <a:latin typeface="Times New Roman" panose="02020603050405020304" pitchFamily="18" charset="0"/>
                <a:cs typeface="Times New Roman" panose="02020603050405020304" pitchFamily="18" charset="0"/>
              </a:rPr>
              <a:t> y </a:t>
            </a:r>
            <a:r>
              <a:rPr lang="en-US" sz="1800" dirty="0" err="1">
                <a:latin typeface="Times New Roman" panose="02020603050405020304" pitchFamily="18" charset="0"/>
                <a:cs typeface="Times New Roman" panose="02020603050405020304" pitchFamily="18" charset="0"/>
              </a:rPr>
              <a:t>tế</a:t>
            </a:r>
            <a:r>
              <a:rPr lang="en-US" sz="1800" dirty="0" smtClean="0">
                <a:latin typeface="Times New Roman" panose="02020603050405020304" pitchFamily="18" charset="0"/>
                <a:cs typeface="Times New Roman" panose="02020603050405020304" pitchFamily="18" charset="0"/>
              </a:rPr>
              <a:t>.</a:t>
            </a:r>
          </a:p>
          <a:p>
            <a:pPr marL="0" indent="0">
              <a:buNone/>
            </a:pPr>
            <a:r>
              <a:rPr lang="en-US" sz="1800" dirty="0">
                <a:latin typeface="Times New Roman" panose="02020603050405020304" pitchFamily="18" charset="0"/>
                <a:cs typeface="Times New Roman" panose="02020603050405020304" pitchFamily="18" charset="0"/>
              </a:rPr>
              <a:t>3. </a:t>
            </a:r>
            <a:r>
              <a:rPr lang="en-US" sz="1800" dirty="0" err="1">
                <a:latin typeface="Times New Roman" panose="02020603050405020304" pitchFamily="18" charset="0"/>
                <a:cs typeface="Times New Roman" panose="02020603050405020304" pitchFamily="18" charset="0"/>
              </a:rPr>
              <a:t>Thực</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hiện</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các</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quy</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định</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tại</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Điều</a:t>
            </a:r>
            <a:r>
              <a:rPr lang="en-US" sz="1800" dirty="0">
                <a:latin typeface="Times New Roman" panose="02020603050405020304" pitchFamily="18" charset="0"/>
                <a:cs typeface="Times New Roman" panose="02020603050405020304" pitchFamily="18" charset="0"/>
              </a:rPr>
              <a:t> 28 </a:t>
            </a:r>
            <a:r>
              <a:rPr lang="en-US" sz="1800" dirty="0" err="1">
                <a:latin typeface="Times New Roman" panose="02020603050405020304" pitchFamily="18" charset="0"/>
                <a:cs typeface="Times New Roman" panose="02020603050405020304" pitchFamily="18" charset="0"/>
              </a:rPr>
              <a:t>của</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Luật</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này</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khi</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đến</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khám</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bệnh</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chữa</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bệnh</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bảo</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hiểm</a:t>
            </a:r>
            <a:r>
              <a:rPr lang="en-US" sz="1800" dirty="0">
                <a:latin typeface="Times New Roman" panose="02020603050405020304" pitchFamily="18" charset="0"/>
                <a:cs typeface="Times New Roman" panose="02020603050405020304" pitchFamily="18" charset="0"/>
              </a:rPr>
              <a:t> y </a:t>
            </a:r>
            <a:r>
              <a:rPr lang="en-US" sz="1800" dirty="0" err="1">
                <a:latin typeface="Times New Roman" panose="02020603050405020304" pitchFamily="18" charset="0"/>
                <a:cs typeface="Times New Roman" panose="02020603050405020304" pitchFamily="18" charset="0"/>
              </a:rPr>
              <a:t>tế</a:t>
            </a:r>
            <a:r>
              <a:rPr lang="en-US" sz="1800" dirty="0">
                <a:latin typeface="Times New Roman" panose="02020603050405020304" pitchFamily="18" charset="0"/>
                <a:cs typeface="Times New Roman" panose="02020603050405020304" pitchFamily="18" charset="0"/>
              </a:rPr>
              <a:t>.</a:t>
            </a:r>
          </a:p>
          <a:p>
            <a:pPr marL="0" indent="0">
              <a:buNone/>
            </a:pPr>
            <a:endParaRPr lang="en-US" sz="1800" dirty="0">
              <a:latin typeface="Times New Roman" panose="02020603050405020304" pitchFamily="18" charset="0"/>
              <a:cs typeface="Times New Roman" panose="02020603050405020304" pitchFamily="18" charset="0"/>
            </a:endParaRPr>
          </a:p>
          <a:p>
            <a:pPr marL="0" indent="0">
              <a:buNone/>
            </a:pPr>
            <a:endParaRPr lang="en-US" sz="1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262243809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3"/>
          <p:cNvSpPr txBox="1">
            <a:spLocks noChangeArrowheads="1"/>
          </p:cNvSpPr>
          <p:nvPr/>
        </p:nvSpPr>
        <p:spPr bwMode="auto">
          <a:xfrm>
            <a:off x="563562" y="304800"/>
            <a:ext cx="7239000" cy="4572000"/>
          </a:xfrm>
          <a:prstGeom prst="rect">
            <a:avLst/>
          </a:prstGeom>
          <a:noFill/>
          <a:ln w="9525">
            <a:noFill/>
            <a:miter lim="800000"/>
            <a:headEnd/>
            <a:tailEnd/>
          </a:ln>
          <a:effectLst/>
        </p:spPr>
        <p:txBody>
          <a:bodyPr vert="horz" wrap="square" lIns="75237" tIns="37618" rIns="75237" bIns="37618" numCol="1" anchor="t" anchorCtr="0" compatLnSpc="1">
            <a:prstTxWarp prst="textNoShape">
              <a:avLst/>
            </a:prstTxWarp>
          </a:bodyPr>
          <a:lstStyle/>
          <a:p>
            <a:pPr marL="495300" indent="-495300">
              <a:lnSpc>
                <a:spcPct val="110000"/>
              </a:lnSpc>
              <a:buFontTx/>
              <a:buNone/>
            </a:pPr>
            <a:r>
              <a:rPr lang="en-US" sz="1800" i="1" dirty="0" smtClean="0">
                <a:latin typeface="Times New Roman" pitchFamily="18" charset="0"/>
              </a:rPr>
              <a:t>- </a:t>
            </a:r>
            <a:r>
              <a:rPr lang="en-US" sz="1800" i="1" dirty="0" err="1" smtClean="0">
                <a:latin typeface="Times New Roman" pitchFamily="18" charset="0"/>
              </a:rPr>
              <a:t>Phòng</a:t>
            </a:r>
            <a:r>
              <a:rPr lang="en-US" sz="1800" i="1" dirty="0" smtClean="0">
                <a:latin typeface="Times New Roman" pitchFamily="18" charset="0"/>
              </a:rPr>
              <a:t> </a:t>
            </a:r>
            <a:r>
              <a:rPr lang="en-US" sz="1800" i="1" dirty="0" err="1" smtClean="0">
                <a:latin typeface="Times New Roman" pitchFamily="18" charset="0"/>
              </a:rPr>
              <a:t>nhiễm</a:t>
            </a:r>
            <a:r>
              <a:rPr lang="en-US" sz="1800" i="1" dirty="0" smtClean="0">
                <a:latin typeface="Times New Roman" pitchFamily="18" charset="0"/>
              </a:rPr>
              <a:t> HIV/AIDS </a:t>
            </a:r>
            <a:r>
              <a:rPr lang="en-US" sz="1800" i="1" dirty="0" err="1" smtClean="0">
                <a:latin typeface="Times New Roman" pitchFamily="18" charset="0"/>
              </a:rPr>
              <a:t>lây</a:t>
            </a:r>
            <a:r>
              <a:rPr lang="en-US" sz="1800" i="1" dirty="0" smtClean="0">
                <a:latin typeface="Times New Roman" pitchFamily="18" charset="0"/>
              </a:rPr>
              <a:t> qua </a:t>
            </a:r>
            <a:r>
              <a:rPr lang="en-US" sz="1800" i="1" dirty="0" err="1" smtClean="0">
                <a:latin typeface="Times New Roman" pitchFamily="18" charset="0"/>
              </a:rPr>
              <a:t>đường</a:t>
            </a:r>
            <a:r>
              <a:rPr lang="en-US" sz="1800" i="1" dirty="0" smtClean="0">
                <a:latin typeface="Times New Roman" pitchFamily="18" charset="0"/>
              </a:rPr>
              <a:t> </a:t>
            </a:r>
            <a:r>
              <a:rPr lang="en-US" sz="1800" i="1" dirty="0" err="1" smtClean="0">
                <a:latin typeface="Times New Roman" pitchFamily="18" charset="0"/>
              </a:rPr>
              <a:t>máu</a:t>
            </a:r>
            <a:r>
              <a:rPr lang="en-US" sz="1800" i="1" dirty="0" smtClean="0">
                <a:latin typeface="Times New Roman" pitchFamily="18" charset="0"/>
              </a:rPr>
              <a:t>:</a:t>
            </a:r>
          </a:p>
          <a:p>
            <a:pPr marL="495300" indent="-495300">
              <a:lnSpc>
                <a:spcPct val="110000"/>
              </a:lnSpc>
              <a:buFontTx/>
              <a:buNone/>
            </a:pPr>
            <a:r>
              <a:rPr lang="en-US" sz="1800" dirty="0" smtClean="0">
                <a:latin typeface="Times New Roman" pitchFamily="18" charset="0"/>
              </a:rPr>
              <a:t>	+ </a:t>
            </a:r>
            <a:r>
              <a:rPr lang="en-US" sz="1800" dirty="0" err="1" smtClean="0">
                <a:latin typeface="Times New Roman" pitchFamily="18" charset="0"/>
              </a:rPr>
              <a:t>Không</a:t>
            </a:r>
            <a:r>
              <a:rPr lang="en-US" sz="1800" dirty="0" smtClean="0">
                <a:latin typeface="Times New Roman" pitchFamily="18" charset="0"/>
              </a:rPr>
              <a:t> </a:t>
            </a:r>
            <a:r>
              <a:rPr lang="en-US" sz="1800" dirty="0" err="1" smtClean="0">
                <a:latin typeface="Times New Roman" pitchFamily="18" charset="0"/>
              </a:rPr>
              <a:t>tiêm</a:t>
            </a:r>
            <a:r>
              <a:rPr lang="en-US" sz="1800" dirty="0" smtClean="0">
                <a:latin typeface="Times New Roman" pitchFamily="18" charset="0"/>
              </a:rPr>
              <a:t> </a:t>
            </a:r>
            <a:r>
              <a:rPr lang="en-US" sz="1800" dirty="0" err="1" smtClean="0">
                <a:latin typeface="Times New Roman" pitchFamily="18" charset="0"/>
              </a:rPr>
              <a:t>chích</a:t>
            </a:r>
            <a:r>
              <a:rPr lang="en-US" sz="1800" dirty="0" smtClean="0">
                <a:latin typeface="Times New Roman" pitchFamily="18" charset="0"/>
              </a:rPr>
              <a:t> ma </a:t>
            </a:r>
            <a:r>
              <a:rPr lang="en-US" sz="1800" dirty="0" err="1" smtClean="0">
                <a:latin typeface="Times New Roman" pitchFamily="18" charset="0"/>
              </a:rPr>
              <a:t>túy</a:t>
            </a:r>
            <a:r>
              <a:rPr lang="en-US" sz="1800" dirty="0" smtClean="0">
                <a:latin typeface="Times New Roman" pitchFamily="18" charset="0"/>
              </a:rPr>
              <a:t>.</a:t>
            </a:r>
          </a:p>
          <a:p>
            <a:pPr marL="495300" indent="-495300">
              <a:lnSpc>
                <a:spcPct val="110000"/>
              </a:lnSpc>
              <a:buFontTx/>
              <a:buNone/>
            </a:pPr>
            <a:r>
              <a:rPr lang="en-US" sz="1800" dirty="0" smtClean="0">
                <a:latin typeface="Times New Roman" pitchFamily="18" charset="0"/>
              </a:rPr>
              <a:t>	+ </a:t>
            </a:r>
            <a:r>
              <a:rPr lang="en-US" sz="1800" dirty="0" err="1" smtClean="0">
                <a:latin typeface="Times New Roman" pitchFamily="18" charset="0"/>
              </a:rPr>
              <a:t>Chỉ</a:t>
            </a:r>
            <a:r>
              <a:rPr lang="en-US" sz="1800" dirty="0" smtClean="0">
                <a:latin typeface="Times New Roman" pitchFamily="18" charset="0"/>
              </a:rPr>
              <a:t> </a:t>
            </a:r>
            <a:r>
              <a:rPr lang="en-US" sz="1800" dirty="0" err="1" smtClean="0">
                <a:latin typeface="Times New Roman" pitchFamily="18" charset="0"/>
              </a:rPr>
              <a:t>truyền</a:t>
            </a:r>
            <a:r>
              <a:rPr lang="en-US" sz="1800" dirty="0" smtClean="0">
                <a:latin typeface="Times New Roman" pitchFamily="18" charset="0"/>
              </a:rPr>
              <a:t> </a:t>
            </a:r>
            <a:r>
              <a:rPr lang="en-US" sz="1800" dirty="0" err="1" smtClean="0">
                <a:latin typeface="Times New Roman" pitchFamily="18" charset="0"/>
              </a:rPr>
              <a:t>máu</a:t>
            </a:r>
            <a:r>
              <a:rPr lang="en-US" sz="1800" dirty="0" smtClean="0">
                <a:latin typeface="Times New Roman" pitchFamily="18" charset="0"/>
              </a:rPr>
              <a:t> </a:t>
            </a:r>
            <a:r>
              <a:rPr lang="en-US" sz="1800" dirty="0" err="1" smtClean="0">
                <a:latin typeface="Times New Roman" pitchFamily="18" charset="0"/>
              </a:rPr>
              <a:t>và</a:t>
            </a:r>
            <a:r>
              <a:rPr lang="en-US" sz="1800" dirty="0" smtClean="0">
                <a:latin typeface="Times New Roman" pitchFamily="18" charset="0"/>
              </a:rPr>
              <a:t> </a:t>
            </a:r>
            <a:r>
              <a:rPr lang="en-US" sz="1800" dirty="0" err="1" smtClean="0">
                <a:latin typeface="Times New Roman" pitchFamily="18" charset="0"/>
              </a:rPr>
              <a:t>các</a:t>
            </a:r>
            <a:r>
              <a:rPr lang="en-US" sz="1800" dirty="0" smtClean="0">
                <a:latin typeface="Times New Roman" pitchFamily="18" charset="0"/>
              </a:rPr>
              <a:t> </a:t>
            </a:r>
            <a:r>
              <a:rPr lang="en-US" sz="1800" dirty="0" err="1" smtClean="0">
                <a:latin typeface="Times New Roman" pitchFamily="18" charset="0"/>
              </a:rPr>
              <a:t>phế</a:t>
            </a:r>
            <a:r>
              <a:rPr lang="en-US" sz="1800" dirty="0" smtClean="0">
                <a:latin typeface="Times New Roman" pitchFamily="18" charset="0"/>
              </a:rPr>
              <a:t> </a:t>
            </a:r>
            <a:r>
              <a:rPr lang="en-US" sz="1800" dirty="0" err="1" smtClean="0">
                <a:latin typeface="Times New Roman" pitchFamily="18" charset="0"/>
              </a:rPr>
              <a:t>phẩm</a:t>
            </a:r>
            <a:r>
              <a:rPr lang="en-US" sz="1800" dirty="0" smtClean="0">
                <a:latin typeface="Times New Roman" pitchFamily="18" charset="0"/>
              </a:rPr>
              <a:t> </a:t>
            </a:r>
            <a:r>
              <a:rPr lang="en-US" sz="1800" dirty="0" err="1" smtClean="0">
                <a:latin typeface="Times New Roman" pitchFamily="18" charset="0"/>
              </a:rPr>
              <a:t>máu</a:t>
            </a:r>
            <a:r>
              <a:rPr lang="en-US" sz="1800" dirty="0" smtClean="0">
                <a:latin typeface="Times New Roman" pitchFamily="18" charset="0"/>
              </a:rPr>
              <a:t> </a:t>
            </a:r>
            <a:r>
              <a:rPr lang="en-US" sz="1800" dirty="0" err="1" smtClean="0">
                <a:latin typeface="Times New Roman" pitchFamily="18" charset="0"/>
              </a:rPr>
              <a:t>khi</a:t>
            </a:r>
            <a:r>
              <a:rPr lang="en-US" sz="1800" dirty="0" smtClean="0">
                <a:latin typeface="Times New Roman" pitchFamily="18" charset="0"/>
              </a:rPr>
              <a:t> </a:t>
            </a:r>
            <a:r>
              <a:rPr lang="en-US" sz="1800" dirty="0" err="1" smtClean="0">
                <a:latin typeface="Times New Roman" pitchFamily="18" charset="0"/>
              </a:rPr>
              <a:t>thật</a:t>
            </a:r>
            <a:r>
              <a:rPr lang="en-US" sz="1800" dirty="0" smtClean="0">
                <a:latin typeface="Times New Roman" pitchFamily="18" charset="0"/>
              </a:rPr>
              <a:t> </a:t>
            </a:r>
            <a:r>
              <a:rPr lang="en-US" sz="1800" dirty="0" err="1" smtClean="0">
                <a:latin typeface="Times New Roman" pitchFamily="18" charset="0"/>
              </a:rPr>
              <a:t>cần</a:t>
            </a:r>
            <a:r>
              <a:rPr lang="en-US" sz="1800" dirty="0" smtClean="0">
                <a:latin typeface="Times New Roman" pitchFamily="18" charset="0"/>
              </a:rPr>
              <a:t> </a:t>
            </a:r>
            <a:r>
              <a:rPr lang="en-US" sz="1800" dirty="0" err="1" smtClean="0">
                <a:latin typeface="Times New Roman" pitchFamily="18" charset="0"/>
              </a:rPr>
              <a:t>thiết</a:t>
            </a:r>
            <a:r>
              <a:rPr lang="en-US" sz="1800" dirty="0" smtClean="0">
                <a:latin typeface="Times New Roman" pitchFamily="18" charset="0"/>
              </a:rPr>
              <a:t>, </a:t>
            </a:r>
            <a:r>
              <a:rPr lang="en-US" sz="1800" dirty="0" err="1" smtClean="0">
                <a:latin typeface="Times New Roman" pitchFamily="18" charset="0"/>
              </a:rPr>
              <a:t>và</a:t>
            </a:r>
            <a:r>
              <a:rPr lang="en-US" sz="1800" dirty="0" smtClean="0">
                <a:latin typeface="Times New Roman" pitchFamily="18" charset="0"/>
              </a:rPr>
              <a:t> </a:t>
            </a:r>
            <a:r>
              <a:rPr lang="en-US" sz="1800" dirty="0" err="1" smtClean="0">
                <a:latin typeface="Times New Roman" pitchFamily="18" charset="0"/>
              </a:rPr>
              <a:t>chỉ</a:t>
            </a:r>
            <a:r>
              <a:rPr lang="en-US" sz="1800" dirty="0" smtClean="0">
                <a:latin typeface="Times New Roman" pitchFamily="18" charset="0"/>
              </a:rPr>
              <a:t> </a:t>
            </a:r>
            <a:r>
              <a:rPr lang="en-US" sz="1800" dirty="0" err="1" smtClean="0">
                <a:latin typeface="Times New Roman" pitchFamily="18" charset="0"/>
              </a:rPr>
              <a:t>nhận</a:t>
            </a:r>
            <a:r>
              <a:rPr lang="en-US" sz="1800" dirty="0" smtClean="0">
                <a:latin typeface="Times New Roman" pitchFamily="18" charset="0"/>
              </a:rPr>
              <a:t> </a:t>
            </a:r>
            <a:r>
              <a:rPr lang="en-US" sz="1800" dirty="0" err="1" smtClean="0">
                <a:latin typeface="Times New Roman" pitchFamily="18" charset="0"/>
              </a:rPr>
              <a:t>máu</a:t>
            </a:r>
            <a:r>
              <a:rPr lang="en-US" sz="1800" dirty="0" smtClean="0">
                <a:latin typeface="Times New Roman" pitchFamily="18" charset="0"/>
              </a:rPr>
              <a:t> </a:t>
            </a:r>
            <a:r>
              <a:rPr lang="en-US" sz="1800" dirty="0" err="1" smtClean="0">
                <a:latin typeface="Times New Roman" pitchFamily="18" charset="0"/>
              </a:rPr>
              <a:t>và</a:t>
            </a:r>
            <a:r>
              <a:rPr lang="en-US" sz="1800" dirty="0" smtClean="0">
                <a:latin typeface="Times New Roman" pitchFamily="18" charset="0"/>
              </a:rPr>
              <a:t> </a:t>
            </a:r>
            <a:r>
              <a:rPr lang="en-US" sz="1800" dirty="0" err="1" smtClean="0">
                <a:latin typeface="Times New Roman" pitchFamily="18" charset="0"/>
              </a:rPr>
              <a:t>các</a:t>
            </a:r>
            <a:r>
              <a:rPr lang="en-US" sz="1800" dirty="0" smtClean="0">
                <a:latin typeface="Times New Roman" pitchFamily="18" charset="0"/>
              </a:rPr>
              <a:t> </a:t>
            </a:r>
            <a:r>
              <a:rPr lang="en-US" sz="1800" dirty="0" err="1" smtClean="0">
                <a:latin typeface="Times New Roman" pitchFamily="18" charset="0"/>
              </a:rPr>
              <a:t>chế</a:t>
            </a:r>
            <a:r>
              <a:rPr lang="en-US" sz="1800" dirty="0" smtClean="0">
                <a:latin typeface="Times New Roman" pitchFamily="18" charset="0"/>
              </a:rPr>
              <a:t> </a:t>
            </a:r>
            <a:r>
              <a:rPr lang="en-US" sz="1800" dirty="0" err="1" smtClean="0">
                <a:latin typeface="Times New Roman" pitchFamily="18" charset="0"/>
              </a:rPr>
              <a:t>phẩm</a:t>
            </a:r>
            <a:r>
              <a:rPr lang="en-US" sz="1800" dirty="0" smtClean="0">
                <a:latin typeface="Times New Roman" pitchFamily="18" charset="0"/>
              </a:rPr>
              <a:t> </a:t>
            </a:r>
            <a:r>
              <a:rPr lang="en-US" sz="1800" dirty="0" err="1" smtClean="0">
                <a:latin typeface="Times New Roman" pitchFamily="18" charset="0"/>
              </a:rPr>
              <a:t>máu</a:t>
            </a:r>
            <a:r>
              <a:rPr lang="en-US" sz="1800" dirty="0" smtClean="0">
                <a:latin typeface="Times New Roman" pitchFamily="18" charset="0"/>
              </a:rPr>
              <a:t> </a:t>
            </a:r>
            <a:r>
              <a:rPr lang="en-US" sz="1800" dirty="0" err="1" smtClean="0">
                <a:latin typeface="Times New Roman" pitchFamily="18" charset="0"/>
              </a:rPr>
              <a:t>đã</a:t>
            </a:r>
            <a:r>
              <a:rPr lang="en-US" sz="1800" dirty="0" smtClean="0">
                <a:latin typeface="Times New Roman" pitchFamily="18" charset="0"/>
              </a:rPr>
              <a:t> </a:t>
            </a:r>
            <a:r>
              <a:rPr lang="en-US" sz="1800" dirty="0" err="1" smtClean="0">
                <a:latin typeface="Times New Roman" pitchFamily="18" charset="0"/>
              </a:rPr>
              <a:t>được</a:t>
            </a:r>
            <a:r>
              <a:rPr lang="en-US" sz="1800" dirty="0" smtClean="0">
                <a:latin typeface="Times New Roman" pitchFamily="18" charset="0"/>
              </a:rPr>
              <a:t> </a:t>
            </a:r>
            <a:r>
              <a:rPr lang="en-US" sz="1800" dirty="0" err="1" smtClean="0">
                <a:latin typeface="Times New Roman" pitchFamily="18" charset="0"/>
              </a:rPr>
              <a:t>xét</a:t>
            </a:r>
            <a:r>
              <a:rPr lang="en-US" sz="1800" dirty="0" smtClean="0">
                <a:latin typeface="Times New Roman" pitchFamily="18" charset="0"/>
              </a:rPr>
              <a:t> </a:t>
            </a:r>
            <a:r>
              <a:rPr lang="en-US" sz="1800" dirty="0" err="1" smtClean="0">
                <a:latin typeface="Times New Roman" pitchFamily="18" charset="0"/>
              </a:rPr>
              <a:t>nghiệm</a:t>
            </a:r>
            <a:r>
              <a:rPr lang="en-US" sz="1800" dirty="0" smtClean="0">
                <a:latin typeface="Times New Roman" pitchFamily="18" charset="0"/>
              </a:rPr>
              <a:t> HIV.</a:t>
            </a:r>
          </a:p>
          <a:p>
            <a:pPr marL="495300" indent="-495300">
              <a:lnSpc>
                <a:spcPct val="110000"/>
              </a:lnSpc>
              <a:buFontTx/>
              <a:buNone/>
            </a:pPr>
            <a:r>
              <a:rPr lang="en-US" sz="1800" dirty="0" smtClean="0">
                <a:latin typeface="Times New Roman" pitchFamily="18" charset="0"/>
              </a:rPr>
              <a:t>	</a:t>
            </a:r>
            <a:r>
              <a:rPr lang="en-US" sz="1800" spc="-40" dirty="0" smtClean="0">
                <a:latin typeface="Times New Roman" pitchFamily="18" charset="0"/>
              </a:rPr>
              <a:t>+ </a:t>
            </a:r>
            <a:r>
              <a:rPr lang="en-US" sz="1800" spc="-40" dirty="0" err="1" smtClean="0">
                <a:latin typeface="Times New Roman" pitchFamily="18" charset="0"/>
              </a:rPr>
              <a:t>Chỉ</a:t>
            </a:r>
            <a:r>
              <a:rPr lang="en-US" sz="1800" spc="-40" dirty="0" smtClean="0">
                <a:latin typeface="Times New Roman" pitchFamily="18" charset="0"/>
              </a:rPr>
              <a:t> </a:t>
            </a:r>
            <a:r>
              <a:rPr lang="en-US" sz="1800" spc="-40" dirty="0" err="1" smtClean="0">
                <a:latin typeface="Times New Roman" pitchFamily="18" charset="0"/>
              </a:rPr>
              <a:t>sử</a:t>
            </a:r>
            <a:r>
              <a:rPr lang="en-US" sz="1800" spc="-40" dirty="0" smtClean="0">
                <a:latin typeface="Times New Roman" pitchFamily="18" charset="0"/>
              </a:rPr>
              <a:t> </a:t>
            </a:r>
            <a:r>
              <a:rPr lang="en-US" sz="1800" spc="-40" dirty="0" err="1" smtClean="0">
                <a:latin typeface="Times New Roman" pitchFamily="18" charset="0"/>
              </a:rPr>
              <a:t>dụng</a:t>
            </a:r>
            <a:r>
              <a:rPr lang="en-US" sz="1800" spc="-40" dirty="0" smtClean="0">
                <a:latin typeface="Times New Roman" pitchFamily="18" charset="0"/>
              </a:rPr>
              <a:t> </a:t>
            </a:r>
            <a:r>
              <a:rPr lang="en-US" sz="1800" spc="-40" dirty="0" err="1" smtClean="0">
                <a:latin typeface="Times New Roman" pitchFamily="18" charset="0"/>
              </a:rPr>
              <a:t>bơm</a:t>
            </a:r>
            <a:r>
              <a:rPr lang="en-US" sz="1800" spc="-40" dirty="0" smtClean="0">
                <a:latin typeface="Times New Roman" pitchFamily="18" charset="0"/>
              </a:rPr>
              <a:t> </a:t>
            </a:r>
            <a:r>
              <a:rPr lang="en-US" sz="1800" spc="-40" dirty="0" err="1" smtClean="0">
                <a:latin typeface="Times New Roman" pitchFamily="18" charset="0"/>
              </a:rPr>
              <a:t>kim</a:t>
            </a:r>
            <a:r>
              <a:rPr lang="en-US" sz="1800" spc="-40" dirty="0" smtClean="0">
                <a:latin typeface="Times New Roman" pitchFamily="18" charset="0"/>
              </a:rPr>
              <a:t> </a:t>
            </a:r>
            <a:r>
              <a:rPr lang="en-US" sz="1800" spc="-40" dirty="0" err="1" smtClean="0">
                <a:latin typeface="Times New Roman" pitchFamily="18" charset="0"/>
              </a:rPr>
              <a:t>tiêm</a:t>
            </a:r>
            <a:r>
              <a:rPr lang="en-US" sz="1800" spc="-40" dirty="0" smtClean="0">
                <a:latin typeface="Times New Roman" pitchFamily="18" charset="0"/>
              </a:rPr>
              <a:t> </a:t>
            </a:r>
            <a:r>
              <a:rPr lang="en-US" sz="1800" spc="-40" dirty="0" err="1" smtClean="0">
                <a:latin typeface="Times New Roman" pitchFamily="18" charset="0"/>
              </a:rPr>
              <a:t>vô</a:t>
            </a:r>
            <a:r>
              <a:rPr lang="en-US" sz="1800" spc="-40" dirty="0" smtClean="0">
                <a:latin typeface="Times New Roman" pitchFamily="18" charset="0"/>
              </a:rPr>
              <a:t> </a:t>
            </a:r>
            <a:r>
              <a:rPr lang="en-US" sz="1800" spc="-40" dirty="0" err="1" smtClean="0">
                <a:latin typeface="Times New Roman" pitchFamily="18" charset="0"/>
              </a:rPr>
              <a:t>trùng</a:t>
            </a:r>
            <a:r>
              <a:rPr lang="en-US" sz="1800" spc="-40" dirty="0" smtClean="0">
                <a:latin typeface="Times New Roman" pitchFamily="18" charset="0"/>
              </a:rPr>
              <a:t>. </a:t>
            </a:r>
            <a:r>
              <a:rPr lang="en-US" sz="1800" spc="-40" dirty="0" err="1" smtClean="0">
                <a:latin typeface="Times New Roman" pitchFamily="18" charset="0"/>
              </a:rPr>
              <a:t>Không</a:t>
            </a:r>
            <a:r>
              <a:rPr lang="en-US" sz="1800" spc="-40" dirty="0" smtClean="0">
                <a:latin typeface="Times New Roman" pitchFamily="18" charset="0"/>
              </a:rPr>
              <a:t> </a:t>
            </a:r>
            <a:r>
              <a:rPr lang="en-US" sz="1800" spc="-40" dirty="0" err="1" smtClean="0">
                <a:latin typeface="Times New Roman" pitchFamily="18" charset="0"/>
              </a:rPr>
              <a:t>dùng</a:t>
            </a:r>
            <a:r>
              <a:rPr lang="en-US" sz="1800" spc="-40" dirty="0" smtClean="0">
                <a:latin typeface="Times New Roman" pitchFamily="18" charset="0"/>
              </a:rPr>
              <a:t> </a:t>
            </a:r>
            <a:r>
              <a:rPr lang="en-US" sz="1800" spc="-40" dirty="0" err="1" smtClean="0">
                <a:latin typeface="Times New Roman" pitchFamily="18" charset="0"/>
              </a:rPr>
              <a:t>chung</a:t>
            </a:r>
            <a:r>
              <a:rPr lang="en-US" sz="1800" spc="-40" dirty="0" smtClean="0">
                <a:latin typeface="Times New Roman" pitchFamily="18" charset="0"/>
              </a:rPr>
              <a:t> </a:t>
            </a:r>
            <a:r>
              <a:rPr lang="en-US" sz="1800" spc="-40" dirty="0" err="1" smtClean="0">
                <a:latin typeface="Times New Roman" pitchFamily="18" charset="0"/>
              </a:rPr>
              <a:t>bơm</a:t>
            </a:r>
            <a:r>
              <a:rPr lang="en-US" sz="1800" spc="-40" dirty="0" smtClean="0">
                <a:latin typeface="Times New Roman" pitchFamily="18" charset="0"/>
              </a:rPr>
              <a:t> </a:t>
            </a:r>
            <a:r>
              <a:rPr lang="en-US" sz="1800" spc="-40" dirty="0" err="1" smtClean="0">
                <a:latin typeface="Times New Roman" pitchFamily="18" charset="0"/>
              </a:rPr>
              <a:t>kim</a:t>
            </a:r>
            <a:r>
              <a:rPr lang="en-US" sz="1800" spc="-40" dirty="0" smtClean="0">
                <a:latin typeface="Times New Roman" pitchFamily="18" charset="0"/>
              </a:rPr>
              <a:t> </a:t>
            </a:r>
            <a:r>
              <a:rPr lang="en-US" sz="1800" spc="-40" dirty="0" err="1" smtClean="0">
                <a:latin typeface="Times New Roman" pitchFamily="18" charset="0"/>
              </a:rPr>
              <a:t>tiêm</a:t>
            </a:r>
            <a:r>
              <a:rPr lang="en-US" sz="1800" spc="-40" dirty="0" smtClean="0">
                <a:latin typeface="Times New Roman" pitchFamily="18" charset="0"/>
              </a:rPr>
              <a:t>. </a:t>
            </a:r>
            <a:r>
              <a:rPr lang="en-US" sz="1800" spc="-40" dirty="0" err="1" smtClean="0">
                <a:latin typeface="Times New Roman" pitchFamily="18" charset="0"/>
              </a:rPr>
              <a:t>Sử</a:t>
            </a:r>
            <a:r>
              <a:rPr lang="en-US" sz="1800" spc="-40" dirty="0" smtClean="0">
                <a:latin typeface="Times New Roman" pitchFamily="18" charset="0"/>
              </a:rPr>
              <a:t> </a:t>
            </a:r>
            <a:r>
              <a:rPr lang="en-US" sz="1800" spc="-40" dirty="0" err="1" smtClean="0">
                <a:latin typeface="Times New Roman" pitchFamily="18" charset="0"/>
              </a:rPr>
              <a:t>dụng</a:t>
            </a:r>
            <a:r>
              <a:rPr lang="en-US" sz="1800" spc="-40" dirty="0" smtClean="0">
                <a:latin typeface="Times New Roman" pitchFamily="18" charset="0"/>
              </a:rPr>
              <a:t> </a:t>
            </a:r>
            <a:r>
              <a:rPr lang="en-US" sz="1800" spc="-40" dirty="0" err="1" smtClean="0">
                <a:latin typeface="Times New Roman" pitchFamily="18" charset="0"/>
              </a:rPr>
              <a:t>dụng</a:t>
            </a:r>
            <a:r>
              <a:rPr lang="en-US" sz="1800" spc="-40" dirty="0" smtClean="0">
                <a:latin typeface="Times New Roman" pitchFamily="18" charset="0"/>
              </a:rPr>
              <a:t> </a:t>
            </a:r>
            <a:r>
              <a:rPr lang="en-US" sz="1800" spc="-40" dirty="0" err="1" smtClean="0">
                <a:latin typeface="Times New Roman" pitchFamily="18" charset="0"/>
              </a:rPr>
              <a:t>cụ</a:t>
            </a:r>
            <a:r>
              <a:rPr lang="en-US" sz="1800" spc="-40" dirty="0" smtClean="0">
                <a:latin typeface="Times New Roman" pitchFamily="18" charset="0"/>
              </a:rPr>
              <a:t> </a:t>
            </a:r>
            <a:r>
              <a:rPr lang="en-US" sz="1800" spc="-40" dirty="0" err="1" smtClean="0">
                <a:latin typeface="Times New Roman" pitchFamily="18" charset="0"/>
              </a:rPr>
              <a:t>đã</a:t>
            </a:r>
            <a:r>
              <a:rPr lang="en-US" sz="1800" spc="-40" dirty="0" smtClean="0">
                <a:latin typeface="Times New Roman" pitchFamily="18" charset="0"/>
              </a:rPr>
              <a:t> </a:t>
            </a:r>
            <a:r>
              <a:rPr lang="en-US" sz="1800" spc="-40" dirty="0" err="1" smtClean="0">
                <a:latin typeface="Times New Roman" pitchFamily="18" charset="0"/>
              </a:rPr>
              <a:t>tiệt</a:t>
            </a:r>
            <a:r>
              <a:rPr lang="en-US" sz="1800" spc="-40" dirty="0" smtClean="0">
                <a:latin typeface="Times New Roman" pitchFamily="18" charset="0"/>
              </a:rPr>
              <a:t> </a:t>
            </a:r>
            <a:r>
              <a:rPr lang="en-US" sz="1800" spc="-40" dirty="0" err="1" smtClean="0">
                <a:latin typeface="Times New Roman" pitchFamily="18" charset="0"/>
              </a:rPr>
              <a:t>trùng</a:t>
            </a:r>
            <a:r>
              <a:rPr lang="en-US" sz="1800" spc="-40" dirty="0" smtClean="0">
                <a:latin typeface="Times New Roman" pitchFamily="18" charset="0"/>
              </a:rPr>
              <a:t> </a:t>
            </a:r>
            <a:r>
              <a:rPr lang="en-US" sz="1800" spc="-40" dirty="0" err="1" smtClean="0">
                <a:latin typeface="Times New Roman" pitchFamily="18" charset="0"/>
              </a:rPr>
              <a:t>khi</a:t>
            </a:r>
            <a:r>
              <a:rPr lang="en-US" sz="1800" spc="-40" dirty="0" smtClean="0">
                <a:latin typeface="Times New Roman" pitchFamily="18" charset="0"/>
              </a:rPr>
              <a:t> </a:t>
            </a:r>
            <a:r>
              <a:rPr lang="en-US" sz="1800" spc="-40" dirty="0" err="1" smtClean="0">
                <a:latin typeface="Times New Roman" pitchFamily="18" charset="0"/>
              </a:rPr>
              <a:t>phẫu</a:t>
            </a:r>
            <a:r>
              <a:rPr lang="en-US" sz="1800" spc="-40" dirty="0" smtClean="0">
                <a:latin typeface="Times New Roman" pitchFamily="18" charset="0"/>
              </a:rPr>
              <a:t> </a:t>
            </a:r>
            <a:r>
              <a:rPr lang="en-US" sz="1800" spc="-40" dirty="0" err="1" smtClean="0">
                <a:latin typeface="Times New Roman" pitchFamily="18" charset="0"/>
              </a:rPr>
              <a:t>thuật</a:t>
            </a:r>
            <a:r>
              <a:rPr lang="en-US" sz="1800" spc="-40" dirty="0" smtClean="0">
                <a:latin typeface="Times New Roman" pitchFamily="18" charset="0"/>
              </a:rPr>
              <a:t>, </a:t>
            </a:r>
            <a:r>
              <a:rPr lang="en-US" sz="1800" spc="-40" dirty="0" err="1" smtClean="0">
                <a:latin typeface="Times New Roman" pitchFamily="18" charset="0"/>
              </a:rPr>
              <a:t>xăm</a:t>
            </a:r>
            <a:r>
              <a:rPr lang="en-US" sz="1800" spc="-40" dirty="0" smtClean="0">
                <a:latin typeface="Times New Roman" pitchFamily="18" charset="0"/>
              </a:rPr>
              <a:t>, </a:t>
            </a:r>
            <a:r>
              <a:rPr lang="en-US" sz="1800" spc="-40" dirty="0" err="1" smtClean="0">
                <a:latin typeface="Times New Roman" pitchFamily="18" charset="0"/>
              </a:rPr>
              <a:t>xỏ</a:t>
            </a:r>
            <a:r>
              <a:rPr lang="en-US" sz="1800" spc="-40" dirty="0" smtClean="0">
                <a:latin typeface="Times New Roman" pitchFamily="18" charset="0"/>
              </a:rPr>
              <a:t> </a:t>
            </a:r>
            <a:r>
              <a:rPr lang="en-US" sz="1800" spc="-40" dirty="0" err="1" smtClean="0">
                <a:latin typeface="Times New Roman" pitchFamily="18" charset="0"/>
              </a:rPr>
              <a:t>lỗ</a:t>
            </a:r>
            <a:r>
              <a:rPr lang="en-US" sz="1800" spc="-40" dirty="0" smtClean="0">
                <a:latin typeface="Times New Roman" pitchFamily="18" charset="0"/>
              </a:rPr>
              <a:t>, </a:t>
            </a:r>
            <a:r>
              <a:rPr lang="en-US" sz="1800" spc="-40" dirty="0" err="1" smtClean="0">
                <a:latin typeface="Times New Roman" pitchFamily="18" charset="0"/>
              </a:rPr>
              <a:t>châm</a:t>
            </a:r>
            <a:r>
              <a:rPr lang="en-US" sz="1800" spc="-40" dirty="0" smtClean="0">
                <a:latin typeface="Times New Roman" pitchFamily="18" charset="0"/>
              </a:rPr>
              <a:t> </a:t>
            </a:r>
            <a:r>
              <a:rPr lang="en-US" sz="1800" spc="-40" dirty="0" err="1" smtClean="0">
                <a:latin typeface="Times New Roman" pitchFamily="18" charset="0"/>
              </a:rPr>
              <a:t>cứu</a:t>
            </a:r>
            <a:r>
              <a:rPr lang="en-US" sz="1800" spc="-40" dirty="0" smtClean="0">
                <a:latin typeface="Times New Roman" pitchFamily="18" charset="0"/>
              </a:rPr>
              <a:t>…</a:t>
            </a:r>
          </a:p>
          <a:p>
            <a:pPr marL="495300" indent="-495300">
              <a:lnSpc>
                <a:spcPct val="110000"/>
              </a:lnSpc>
              <a:buFontTx/>
              <a:buNone/>
            </a:pPr>
            <a:r>
              <a:rPr lang="en-US" sz="1800" spc="-40" dirty="0" smtClean="0">
                <a:latin typeface="Times New Roman" pitchFamily="18" charset="0"/>
              </a:rPr>
              <a:t>	</a:t>
            </a:r>
            <a:r>
              <a:rPr lang="en-US" sz="1800" dirty="0" smtClean="0">
                <a:latin typeface="Times New Roman" pitchFamily="18" charset="0"/>
              </a:rPr>
              <a:t>+ </a:t>
            </a:r>
            <a:r>
              <a:rPr lang="en-US" sz="1800" dirty="0" err="1" smtClean="0">
                <a:latin typeface="Times New Roman" pitchFamily="18" charset="0"/>
              </a:rPr>
              <a:t>Tránh</a:t>
            </a:r>
            <a:r>
              <a:rPr lang="en-US" sz="1800" dirty="0" smtClean="0">
                <a:latin typeface="Times New Roman" pitchFamily="18" charset="0"/>
              </a:rPr>
              <a:t> </a:t>
            </a:r>
            <a:r>
              <a:rPr lang="en-US" sz="1800" dirty="0" err="1" smtClean="0">
                <a:latin typeface="Times New Roman" pitchFamily="18" charset="0"/>
              </a:rPr>
              <a:t>tiếp</a:t>
            </a:r>
            <a:r>
              <a:rPr lang="en-US" sz="1800" dirty="0" smtClean="0">
                <a:latin typeface="Times New Roman" pitchFamily="18" charset="0"/>
              </a:rPr>
              <a:t> </a:t>
            </a:r>
            <a:r>
              <a:rPr lang="en-US" sz="1800" dirty="0" err="1" smtClean="0">
                <a:latin typeface="Times New Roman" pitchFamily="18" charset="0"/>
              </a:rPr>
              <a:t>xúc</a:t>
            </a:r>
            <a:r>
              <a:rPr lang="en-US" sz="1800" dirty="0" smtClean="0">
                <a:latin typeface="Times New Roman" pitchFamily="18" charset="0"/>
              </a:rPr>
              <a:t> </a:t>
            </a:r>
            <a:r>
              <a:rPr lang="en-US" sz="1800" dirty="0" err="1" smtClean="0">
                <a:latin typeface="Times New Roman" pitchFamily="18" charset="0"/>
              </a:rPr>
              <a:t>trực</a:t>
            </a:r>
            <a:r>
              <a:rPr lang="en-US" sz="1800" dirty="0" smtClean="0">
                <a:latin typeface="Times New Roman" pitchFamily="18" charset="0"/>
              </a:rPr>
              <a:t> </a:t>
            </a:r>
            <a:r>
              <a:rPr lang="en-US" sz="1800" dirty="0" err="1" smtClean="0">
                <a:latin typeface="Times New Roman" pitchFamily="18" charset="0"/>
              </a:rPr>
              <a:t>tiếp</a:t>
            </a:r>
            <a:r>
              <a:rPr lang="en-US" sz="1800" dirty="0" smtClean="0">
                <a:latin typeface="Times New Roman" pitchFamily="18" charset="0"/>
              </a:rPr>
              <a:t> </a:t>
            </a:r>
            <a:r>
              <a:rPr lang="en-US" sz="1800" dirty="0" err="1" smtClean="0">
                <a:latin typeface="Times New Roman" pitchFamily="18" charset="0"/>
              </a:rPr>
              <a:t>với</a:t>
            </a:r>
            <a:r>
              <a:rPr lang="en-US" sz="1800" dirty="0" smtClean="0">
                <a:latin typeface="Times New Roman" pitchFamily="18" charset="0"/>
              </a:rPr>
              <a:t> </a:t>
            </a:r>
            <a:r>
              <a:rPr lang="en-US" sz="1800" dirty="0" err="1" smtClean="0">
                <a:latin typeface="Times New Roman" pitchFamily="18" charset="0"/>
              </a:rPr>
              <a:t>các</a:t>
            </a:r>
            <a:r>
              <a:rPr lang="en-US" sz="1800" dirty="0" smtClean="0">
                <a:latin typeface="Times New Roman" pitchFamily="18" charset="0"/>
              </a:rPr>
              <a:t> </a:t>
            </a:r>
            <a:r>
              <a:rPr lang="en-US" sz="1800" dirty="0" err="1" smtClean="0">
                <a:latin typeface="Times New Roman" pitchFamily="18" charset="0"/>
              </a:rPr>
              <a:t>dịch</a:t>
            </a:r>
            <a:r>
              <a:rPr lang="en-US" sz="1800" dirty="0" smtClean="0">
                <a:latin typeface="Times New Roman" pitchFamily="18" charset="0"/>
              </a:rPr>
              <a:t> </a:t>
            </a:r>
            <a:r>
              <a:rPr lang="en-US" sz="1800" dirty="0" err="1" smtClean="0">
                <a:latin typeface="Times New Roman" pitchFamily="18" charset="0"/>
              </a:rPr>
              <a:t>có</a:t>
            </a:r>
            <a:r>
              <a:rPr lang="en-US" sz="1800" dirty="0" smtClean="0">
                <a:latin typeface="Times New Roman" pitchFamily="18" charset="0"/>
              </a:rPr>
              <a:t> </a:t>
            </a:r>
            <a:r>
              <a:rPr lang="en-US" sz="1800" dirty="0" err="1" smtClean="0">
                <a:latin typeface="Times New Roman" pitchFamily="18" charset="0"/>
              </a:rPr>
              <a:t>thể</a:t>
            </a:r>
            <a:r>
              <a:rPr lang="en-US" sz="1800" dirty="0" smtClean="0">
                <a:latin typeface="Times New Roman" pitchFamily="18" charset="0"/>
              </a:rPr>
              <a:t> </a:t>
            </a:r>
            <a:r>
              <a:rPr lang="en-US" sz="1800" dirty="0" err="1" smtClean="0">
                <a:latin typeface="Times New Roman" pitchFamily="18" charset="0"/>
              </a:rPr>
              <a:t>của</a:t>
            </a:r>
            <a:r>
              <a:rPr lang="en-US" sz="1800" dirty="0" smtClean="0">
                <a:latin typeface="Times New Roman" pitchFamily="18" charset="0"/>
              </a:rPr>
              <a:t> </a:t>
            </a:r>
            <a:r>
              <a:rPr lang="en-US" sz="1800" dirty="0" err="1" smtClean="0">
                <a:latin typeface="Times New Roman" pitchFamily="18" charset="0"/>
              </a:rPr>
              <a:t>người</a:t>
            </a:r>
            <a:r>
              <a:rPr lang="en-US" sz="1800" dirty="0" smtClean="0">
                <a:latin typeface="Times New Roman" pitchFamily="18" charset="0"/>
              </a:rPr>
              <a:t> </a:t>
            </a:r>
            <a:r>
              <a:rPr lang="en-US" sz="1800" dirty="0" err="1" smtClean="0">
                <a:latin typeface="Times New Roman" pitchFamily="18" charset="0"/>
              </a:rPr>
              <a:t>nhiễm</a:t>
            </a:r>
            <a:r>
              <a:rPr lang="en-US" sz="1800" dirty="0" smtClean="0">
                <a:latin typeface="Times New Roman" pitchFamily="18" charset="0"/>
              </a:rPr>
              <a:t> HIV.</a:t>
            </a:r>
          </a:p>
          <a:p>
            <a:pPr marL="495300" indent="-495300">
              <a:lnSpc>
                <a:spcPct val="110000"/>
              </a:lnSpc>
              <a:buFontTx/>
              <a:buNone/>
            </a:pPr>
            <a:r>
              <a:rPr lang="en-US" sz="1800" dirty="0" smtClean="0">
                <a:latin typeface="Times New Roman" pitchFamily="18" charset="0"/>
              </a:rPr>
              <a:t>	</a:t>
            </a:r>
            <a:r>
              <a:rPr lang="en-US" sz="1800" spc="-60" dirty="0" smtClean="0">
                <a:latin typeface="Times New Roman" pitchFamily="18" charset="0"/>
              </a:rPr>
              <a:t>+ </a:t>
            </a:r>
            <a:r>
              <a:rPr lang="en-US" sz="1800" spc="-60" dirty="0" err="1" smtClean="0">
                <a:latin typeface="Times New Roman" pitchFamily="18" charset="0"/>
              </a:rPr>
              <a:t>Dùng</a:t>
            </a:r>
            <a:r>
              <a:rPr lang="en-US" sz="1800" spc="-60" dirty="0" smtClean="0">
                <a:latin typeface="Times New Roman" pitchFamily="18" charset="0"/>
              </a:rPr>
              <a:t> </a:t>
            </a:r>
            <a:r>
              <a:rPr lang="en-US" sz="1800" spc="-60" dirty="0" err="1" smtClean="0">
                <a:latin typeface="Times New Roman" pitchFamily="18" charset="0"/>
              </a:rPr>
              <a:t>riêng</a:t>
            </a:r>
            <a:r>
              <a:rPr lang="en-US" sz="1800" spc="-60" dirty="0" smtClean="0">
                <a:latin typeface="Times New Roman" pitchFamily="18" charset="0"/>
              </a:rPr>
              <a:t> </a:t>
            </a:r>
            <a:r>
              <a:rPr lang="en-US" sz="1800" spc="-60" dirty="0" err="1" smtClean="0">
                <a:latin typeface="Times New Roman" pitchFamily="18" charset="0"/>
              </a:rPr>
              <a:t>đồ</a:t>
            </a:r>
            <a:r>
              <a:rPr lang="en-US" sz="1800" spc="-60" dirty="0" smtClean="0">
                <a:latin typeface="Times New Roman" pitchFamily="18" charset="0"/>
              </a:rPr>
              <a:t> </a:t>
            </a:r>
            <a:r>
              <a:rPr lang="en-US" sz="1800" spc="-60" dirty="0" err="1" smtClean="0">
                <a:latin typeface="Times New Roman" pitchFamily="18" charset="0"/>
              </a:rPr>
              <a:t>dùng</a:t>
            </a:r>
            <a:r>
              <a:rPr lang="en-US" sz="1800" spc="-60" dirty="0" smtClean="0">
                <a:latin typeface="Times New Roman" pitchFamily="18" charset="0"/>
              </a:rPr>
              <a:t> </a:t>
            </a:r>
            <a:r>
              <a:rPr lang="en-US" sz="1800" spc="-60" dirty="0" err="1" smtClean="0">
                <a:latin typeface="Times New Roman" pitchFamily="18" charset="0"/>
              </a:rPr>
              <a:t>cá</a:t>
            </a:r>
            <a:r>
              <a:rPr lang="en-US" sz="1800" spc="-60" dirty="0" smtClean="0">
                <a:latin typeface="Times New Roman" pitchFamily="18" charset="0"/>
              </a:rPr>
              <a:t> </a:t>
            </a:r>
            <a:r>
              <a:rPr lang="en-US" sz="1800" spc="-60" dirty="0" err="1" smtClean="0">
                <a:latin typeface="Times New Roman" pitchFamily="18" charset="0"/>
              </a:rPr>
              <a:t>nhân</a:t>
            </a:r>
            <a:r>
              <a:rPr lang="en-US" sz="1800" spc="-60" dirty="0" smtClean="0">
                <a:latin typeface="Times New Roman" pitchFamily="18" charset="0"/>
              </a:rPr>
              <a:t>: </a:t>
            </a:r>
            <a:r>
              <a:rPr lang="en-US" sz="1800" spc="-60" dirty="0" err="1" smtClean="0">
                <a:latin typeface="Times New Roman" pitchFamily="18" charset="0"/>
              </a:rPr>
              <a:t>dao</a:t>
            </a:r>
            <a:r>
              <a:rPr lang="en-US" sz="1800" spc="-60" dirty="0" smtClean="0">
                <a:latin typeface="Times New Roman" pitchFamily="18" charset="0"/>
              </a:rPr>
              <a:t> </a:t>
            </a:r>
            <a:r>
              <a:rPr lang="en-US" sz="1800" spc="-60" dirty="0" err="1" smtClean="0">
                <a:latin typeface="Times New Roman" pitchFamily="18" charset="0"/>
              </a:rPr>
              <a:t>cạo</a:t>
            </a:r>
            <a:r>
              <a:rPr lang="en-US" sz="1800" spc="-60" dirty="0" smtClean="0">
                <a:latin typeface="Times New Roman" pitchFamily="18" charset="0"/>
              </a:rPr>
              <a:t>, </a:t>
            </a:r>
            <a:r>
              <a:rPr lang="en-US" sz="1800" spc="-60" dirty="0" err="1" smtClean="0">
                <a:latin typeface="Times New Roman" pitchFamily="18" charset="0"/>
              </a:rPr>
              <a:t>bàn</a:t>
            </a:r>
            <a:r>
              <a:rPr lang="en-US" sz="1800" spc="-60" dirty="0" smtClean="0">
                <a:latin typeface="Times New Roman" pitchFamily="18" charset="0"/>
              </a:rPr>
              <a:t> </a:t>
            </a:r>
            <a:r>
              <a:rPr lang="en-US" sz="1800" spc="-60" dirty="0" err="1" smtClean="0">
                <a:latin typeface="Times New Roman" pitchFamily="18" charset="0"/>
              </a:rPr>
              <a:t>chải</a:t>
            </a:r>
            <a:r>
              <a:rPr lang="en-US" sz="1800" spc="-60" dirty="0" smtClean="0">
                <a:latin typeface="Times New Roman" pitchFamily="18" charset="0"/>
              </a:rPr>
              <a:t> </a:t>
            </a:r>
            <a:r>
              <a:rPr lang="en-US" sz="1800" spc="-60" dirty="0" err="1" smtClean="0">
                <a:latin typeface="Times New Roman" pitchFamily="18" charset="0"/>
              </a:rPr>
              <a:t>đánh</a:t>
            </a:r>
            <a:r>
              <a:rPr lang="en-US" sz="1800" spc="-60" dirty="0" smtClean="0">
                <a:latin typeface="Times New Roman" pitchFamily="18" charset="0"/>
              </a:rPr>
              <a:t> </a:t>
            </a:r>
            <a:r>
              <a:rPr lang="en-US" sz="1800" spc="-60" dirty="0" err="1" smtClean="0">
                <a:latin typeface="Times New Roman" pitchFamily="18" charset="0"/>
              </a:rPr>
              <a:t>răng</a:t>
            </a:r>
            <a:r>
              <a:rPr lang="en-US" sz="1800" spc="-60" dirty="0" smtClean="0">
                <a:latin typeface="Times New Roman" pitchFamily="18" charset="0"/>
              </a:rPr>
              <a:t>, </a:t>
            </a:r>
            <a:r>
              <a:rPr lang="en-US" sz="1800" spc="-60" dirty="0" err="1" smtClean="0">
                <a:latin typeface="Times New Roman" pitchFamily="18" charset="0"/>
              </a:rPr>
              <a:t>bấm</a:t>
            </a:r>
            <a:r>
              <a:rPr lang="en-US" sz="1800" spc="-60" dirty="0" smtClean="0">
                <a:latin typeface="Times New Roman" pitchFamily="18" charset="0"/>
              </a:rPr>
              <a:t> </a:t>
            </a:r>
            <a:r>
              <a:rPr lang="en-US" sz="1800" spc="-60" dirty="0" err="1" smtClean="0">
                <a:latin typeface="Times New Roman" pitchFamily="18" charset="0"/>
              </a:rPr>
              <a:t>móng</a:t>
            </a:r>
            <a:r>
              <a:rPr lang="en-US" sz="1800" spc="-60" dirty="0" smtClean="0">
                <a:latin typeface="Times New Roman" pitchFamily="18" charset="0"/>
              </a:rPr>
              <a:t> </a:t>
            </a:r>
            <a:r>
              <a:rPr lang="en-US" sz="1800" spc="-60" dirty="0" err="1" smtClean="0">
                <a:latin typeface="Times New Roman" pitchFamily="18" charset="0"/>
              </a:rPr>
              <a:t>tay</a:t>
            </a:r>
            <a:r>
              <a:rPr lang="en-US" sz="1800" spc="-60" dirty="0" smtClean="0">
                <a:latin typeface="Times New Roman" pitchFamily="18" charset="0"/>
              </a:rPr>
              <a:t>…</a:t>
            </a:r>
          </a:p>
          <a:p>
            <a:pPr marL="495300" indent="-495300">
              <a:lnSpc>
                <a:spcPct val="110000"/>
              </a:lnSpc>
              <a:buFontTx/>
              <a:buNone/>
            </a:pPr>
            <a:r>
              <a:rPr lang="en-US" sz="1800" i="1" dirty="0" smtClean="0">
                <a:latin typeface="Times New Roman" pitchFamily="18" charset="0"/>
              </a:rPr>
              <a:t>- </a:t>
            </a:r>
            <a:r>
              <a:rPr lang="en-US" sz="1800" i="1" dirty="0" err="1" smtClean="0">
                <a:latin typeface="Times New Roman" pitchFamily="18" charset="0"/>
              </a:rPr>
              <a:t>Phòng</a:t>
            </a:r>
            <a:r>
              <a:rPr lang="en-US" sz="1800" i="1" dirty="0" smtClean="0">
                <a:latin typeface="Times New Roman" pitchFamily="18" charset="0"/>
              </a:rPr>
              <a:t> </a:t>
            </a:r>
            <a:r>
              <a:rPr lang="en-US" sz="1800" i="1" dirty="0" err="1" smtClean="0">
                <a:latin typeface="Times New Roman" pitchFamily="18" charset="0"/>
              </a:rPr>
              <a:t>chống</a:t>
            </a:r>
            <a:r>
              <a:rPr lang="en-US" sz="1800" i="1" dirty="0" smtClean="0">
                <a:latin typeface="Times New Roman" pitchFamily="18" charset="0"/>
              </a:rPr>
              <a:t> </a:t>
            </a:r>
            <a:r>
              <a:rPr lang="en-US" sz="1800" i="1" dirty="0" err="1" smtClean="0">
                <a:latin typeface="Times New Roman" pitchFamily="18" charset="0"/>
              </a:rPr>
              <a:t>nhiễm</a:t>
            </a:r>
            <a:r>
              <a:rPr lang="en-US" sz="1800" i="1" dirty="0" smtClean="0">
                <a:latin typeface="Times New Roman" pitchFamily="18" charset="0"/>
              </a:rPr>
              <a:t> HIV/AIDS </a:t>
            </a:r>
            <a:r>
              <a:rPr lang="en-US" sz="1800" i="1" dirty="0" err="1" smtClean="0">
                <a:latin typeface="Times New Roman" pitchFamily="18" charset="0"/>
              </a:rPr>
              <a:t>lây</a:t>
            </a:r>
            <a:r>
              <a:rPr lang="en-US" sz="1800" i="1" dirty="0" smtClean="0">
                <a:latin typeface="Times New Roman" pitchFamily="18" charset="0"/>
              </a:rPr>
              <a:t> </a:t>
            </a:r>
            <a:r>
              <a:rPr lang="en-US" sz="1800" i="1" dirty="0" err="1" smtClean="0">
                <a:latin typeface="Times New Roman" pitchFamily="18" charset="0"/>
              </a:rPr>
              <a:t>truyền</a:t>
            </a:r>
            <a:r>
              <a:rPr lang="en-US" sz="1800" i="1" dirty="0" smtClean="0">
                <a:latin typeface="Times New Roman" pitchFamily="18" charset="0"/>
              </a:rPr>
              <a:t> </a:t>
            </a:r>
            <a:r>
              <a:rPr lang="en-US" sz="1800" i="1" dirty="0" err="1" smtClean="0">
                <a:latin typeface="Times New Roman" pitchFamily="18" charset="0"/>
              </a:rPr>
              <a:t>từ</a:t>
            </a:r>
            <a:r>
              <a:rPr lang="en-US" sz="1800" i="1" dirty="0" smtClean="0">
                <a:latin typeface="Times New Roman" pitchFamily="18" charset="0"/>
              </a:rPr>
              <a:t> </a:t>
            </a:r>
            <a:r>
              <a:rPr lang="en-US" sz="1800" i="1" dirty="0" err="1" smtClean="0">
                <a:latin typeface="Times New Roman" pitchFamily="18" charset="0"/>
              </a:rPr>
              <a:t>mẹ</a:t>
            </a:r>
            <a:r>
              <a:rPr lang="en-US" sz="1800" i="1" dirty="0" smtClean="0">
                <a:latin typeface="Times New Roman" pitchFamily="18" charset="0"/>
              </a:rPr>
              <a:t> sang con:</a:t>
            </a:r>
          </a:p>
          <a:p>
            <a:pPr marL="495300" indent="-495300">
              <a:lnSpc>
                <a:spcPct val="110000"/>
              </a:lnSpc>
              <a:buFontTx/>
              <a:buNone/>
            </a:pPr>
            <a:r>
              <a:rPr lang="en-US" sz="1800" dirty="0" smtClean="0">
                <a:latin typeface="Times New Roman" pitchFamily="18" charset="0"/>
              </a:rPr>
              <a:t>	+ </a:t>
            </a:r>
            <a:r>
              <a:rPr lang="en-US" sz="1800" dirty="0" err="1" smtClean="0">
                <a:latin typeface="Times New Roman" pitchFamily="18" charset="0"/>
              </a:rPr>
              <a:t>Người</a:t>
            </a:r>
            <a:r>
              <a:rPr lang="en-US" sz="1800" dirty="0" smtClean="0">
                <a:latin typeface="Times New Roman" pitchFamily="18" charset="0"/>
              </a:rPr>
              <a:t> </a:t>
            </a:r>
            <a:r>
              <a:rPr lang="en-US" sz="1800" dirty="0" err="1" smtClean="0">
                <a:latin typeface="Times New Roman" pitchFamily="18" charset="0"/>
              </a:rPr>
              <a:t>phụ</a:t>
            </a:r>
            <a:r>
              <a:rPr lang="en-US" sz="1800" dirty="0" smtClean="0">
                <a:latin typeface="Times New Roman" pitchFamily="18" charset="0"/>
              </a:rPr>
              <a:t> </a:t>
            </a:r>
            <a:r>
              <a:rPr lang="en-US" sz="1800" dirty="0" err="1" smtClean="0">
                <a:latin typeface="Times New Roman" pitchFamily="18" charset="0"/>
              </a:rPr>
              <a:t>nữ</a:t>
            </a:r>
            <a:r>
              <a:rPr lang="en-US" sz="1800" dirty="0" smtClean="0">
                <a:latin typeface="Times New Roman" pitchFamily="18" charset="0"/>
              </a:rPr>
              <a:t> </a:t>
            </a:r>
            <a:r>
              <a:rPr lang="en-US" sz="1800" dirty="0" err="1" smtClean="0">
                <a:latin typeface="Times New Roman" pitchFamily="18" charset="0"/>
              </a:rPr>
              <a:t>bị</a:t>
            </a:r>
            <a:r>
              <a:rPr lang="en-US" sz="1800" dirty="0" smtClean="0">
                <a:latin typeface="Times New Roman" pitchFamily="18" charset="0"/>
              </a:rPr>
              <a:t> </a:t>
            </a:r>
            <a:r>
              <a:rPr lang="en-US" sz="1800" dirty="0" err="1" smtClean="0">
                <a:latin typeface="Times New Roman" pitchFamily="18" charset="0"/>
              </a:rPr>
              <a:t>nhiễm</a:t>
            </a:r>
            <a:r>
              <a:rPr lang="en-US" sz="1800" dirty="0" smtClean="0">
                <a:latin typeface="Times New Roman" pitchFamily="18" charset="0"/>
              </a:rPr>
              <a:t> HIV </a:t>
            </a:r>
            <a:r>
              <a:rPr lang="en-US" sz="1800" dirty="0" err="1" smtClean="0">
                <a:latin typeface="Times New Roman" pitchFamily="18" charset="0"/>
              </a:rPr>
              <a:t>thì</a:t>
            </a:r>
            <a:r>
              <a:rPr lang="en-US" sz="1800" dirty="0" smtClean="0">
                <a:latin typeface="Times New Roman" pitchFamily="18" charset="0"/>
              </a:rPr>
              <a:t> </a:t>
            </a:r>
            <a:r>
              <a:rPr lang="en-US" sz="1800" dirty="0" err="1" smtClean="0">
                <a:latin typeface="Times New Roman" pitchFamily="18" charset="0"/>
              </a:rPr>
              <a:t>không</a:t>
            </a:r>
            <a:r>
              <a:rPr lang="en-US" sz="1800" dirty="0" smtClean="0">
                <a:latin typeface="Times New Roman" pitchFamily="18" charset="0"/>
              </a:rPr>
              <a:t> </a:t>
            </a:r>
            <a:r>
              <a:rPr lang="en-US" sz="1800" dirty="0" err="1" smtClean="0">
                <a:latin typeface="Times New Roman" pitchFamily="18" charset="0"/>
              </a:rPr>
              <a:t>nên</a:t>
            </a:r>
            <a:r>
              <a:rPr lang="en-US" sz="1800" dirty="0" smtClean="0">
                <a:latin typeface="Times New Roman" pitchFamily="18" charset="0"/>
              </a:rPr>
              <a:t> </a:t>
            </a:r>
            <a:r>
              <a:rPr lang="en-US" sz="1800" dirty="0" err="1" smtClean="0">
                <a:latin typeface="Times New Roman" pitchFamily="18" charset="0"/>
              </a:rPr>
              <a:t>có</a:t>
            </a:r>
            <a:r>
              <a:rPr lang="en-US" sz="1800" dirty="0" smtClean="0">
                <a:latin typeface="Times New Roman" pitchFamily="18" charset="0"/>
              </a:rPr>
              <a:t> </a:t>
            </a:r>
            <a:r>
              <a:rPr lang="en-US" sz="1800" dirty="0" err="1" smtClean="0">
                <a:latin typeface="Times New Roman" pitchFamily="18" charset="0"/>
              </a:rPr>
              <a:t>thai</a:t>
            </a:r>
            <a:r>
              <a:rPr lang="en-US" sz="1800" dirty="0" smtClean="0">
                <a:latin typeface="Times New Roman" pitchFamily="18" charset="0"/>
              </a:rPr>
              <a:t> </a:t>
            </a:r>
            <a:r>
              <a:rPr lang="en-US" sz="1800" dirty="0" err="1" smtClean="0">
                <a:latin typeface="Times New Roman" pitchFamily="18" charset="0"/>
              </a:rPr>
              <a:t>vì</a:t>
            </a:r>
            <a:r>
              <a:rPr lang="en-US" sz="1800" dirty="0" smtClean="0">
                <a:latin typeface="Times New Roman" pitchFamily="18" charset="0"/>
              </a:rPr>
              <a:t> </a:t>
            </a:r>
            <a:r>
              <a:rPr lang="en-US" sz="1800" dirty="0" err="1" smtClean="0">
                <a:latin typeface="Times New Roman" pitchFamily="18" charset="0"/>
              </a:rPr>
              <a:t>tỷ</a:t>
            </a:r>
            <a:r>
              <a:rPr lang="en-US" sz="1800" dirty="0" smtClean="0">
                <a:latin typeface="Times New Roman" pitchFamily="18" charset="0"/>
              </a:rPr>
              <a:t> </a:t>
            </a:r>
            <a:r>
              <a:rPr lang="en-US" sz="1800" dirty="0" err="1" smtClean="0">
                <a:latin typeface="Times New Roman" pitchFamily="18" charset="0"/>
              </a:rPr>
              <a:t>lệ</a:t>
            </a:r>
            <a:r>
              <a:rPr lang="en-US" sz="1800" dirty="0" smtClean="0">
                <a:latin typeface="Times New Roman" pitchFamily="18" charset="0"/>
              </a:rPr>
              <a:t> </a:t>
            </a:r>
            <a:r>
              <a:rPr lang="en-US" sz="1800" dirty="0" err="1" smtClean="0">
                <a:latin typeface="Times New Roman" pitchFamily="18" charset="0"/>
              </a:rPr>
              <a:t>lây</a:t>
            </a:r>
            <a:r>
              <a:rPr lang="en-US" sz="1800" dirty="0" smtClean="0">
                <a:latin typeface="Times New Roman" pitchFamily="18" charset="0"/>
              </a:rPr>
              <a:t> </a:t>
            </a:r>
            <a:r>
              <a:rPr lang="en-US" sz="1800" dirty="0" err="1" smtClean="0">
                <a:latin typeface="Times New Roman" pitchFamily="18" charset="0"/>
              </a:rPr>
              <a:t>truyền</a:t>
            </a:r>
            <a:r>
              <a:rPr lang="en-US" sz="1800" dirty="0" smtClean="0">
                <a:latin typeface="Times New Roman" pitchFamily="18" charset="0"/>
              </a:rPr>
              <a:t> HIV sang con </a:t>
            </a:r>
            <a:r>
              <a:rPr lang="en-US" sz="1800" dirty="0" err="1" smtClean="0">
                <a:latin typeface="Times New Roman" pitchFamily="18" charset="0"/>
              </a:rPr>
              <a:t>là</a:t>
            </a:r>
            <a:r>
              <a:rPr lang="en-US" sz="1800" dirty="0" smtClean="0">
                <a:latin typeface="Times New Roman" pitchFamily="18" charset="0"/>
              </a:rPr>
              <a:t> 30%, </a:t>
            </a:r>
            <a:r>
              <a:rPr lang="en-US" sz="1800" dirty="0" err="1" smtClean="0">
                <a:latin typeface="Times New Roman" pitchFamily="18" charset="0"/>
              </a:rPr>
              <a:t>nếu</a:t>
            </a:r>
            <a:r>
              <a:rPr lang="en-US" sz="1800" dirty="0" smtClean="0">
                <a:latin typeface="Times New Roman" pitchFamily="18" charset="0"/>
              </a:rPr>
              <a:t> </a:t>
            </a:r>
            <a:r>
              <a:rPr lang="en-US" sz="1800" dirty="0" err="1" smtClean="0">
                <a:latin typeface="Times New Roman" pitchFamily="18" charset="0"/>
              </a:rPr>
              <a:t>đã</a:t>
            </a:r>
            <a:r>
              <a:rPr lang="en-US" sz="1800" dirty="0" smtClean="0">
                <a:latin typeface="Times New Roman" pitchFamily="18" charset="0"/>
              </a:rPr>
              <a:t> </a:t>
            </a:r>
            <a:r>
              <a:rPr lang="en-US" sz="1800" dirty="0" err="1" smtClean="0">
                <a:latin typeface="Times New Roman" pitchFamily="18" charset="0"/>
              </a:rPr>
              <a:t>có</a:t>
            </a:r>
            <a:r>
              <a:rPr lang="en-US" sz="1800" dirty="0" smtClean="0">
                <a:latin typeface="Times New Roman" pitchFamily="18" charset="0"/>
              </a:rPr>
              <a:t> </a:t>
            </a:r>
            <a:r>
              <a:rPr lang="en-US" sz="1800" dirty="0" err="1" smtClean="0">
                <a:latin typeface="Times New Roman" pitchFamily="18" charset="0"/>
              </a:rPr>
              <a:t>thai</a:t>
            </a:r>
            <a:r>
              <a:rPr lang="en-US" sz="1800" dirty="0" smtClean="0">
                <a:latin typeface="Times New Roman" pitchFamily="18" charset="0"/>
              </a:rPr>
              <a:t> </a:t>
            </a:r>
            <a:r>
              <a:rPr lang="en-US" sz="1800" dirty="0" err="1" smtClean="0">
                <a:latin typeface="Times New Roman" pitchFamily="18" charset="0"/>
              </a:rPr>
              <a:t>thì</a:t>
            </a:r>
            <a:r>
              <a:rPr lang="en-US" sz="1800" dirty="0" smtClean="0">
                <a:latin typeface="Times New Roman" pitchFamily="18" charset="0"/>
              </a:rPr>
              <a:t> </a:t>
            </a:r>
            <a:r>
              <a:rPr lang="en-US" sz="1800" dirty="0" err="1" smtClean="0">
                <a:latin typeface="Times New Roman" pitchFamily="18" charset="0"/>
              </a:rPr>
              <a:t>không</a:t>
            </a:r>
            <a:r>
              <a:rPr lang="en-US" sz="1800" dirty="0" smtClean="0">
                <a:latin typeface="Times New Roman" pitchFamily="18" charset="0"/>
              </a:rPr>
              <a:t> </a:t>
            </a:r>
            <a:r>
              <a:rPr lang="en-US" sz="1800" dirty="0" err="1" smtClean="0">
                <a:latin typeface="Times New Roman" pitchFamily="18" charset="0"/>
              </a:rPr>
              <a:t>nên</a:t>
            </a:r>
            <a:r>
              <a:rPr lang="en-US" sz="1800" dirty="0" smtClean="0">
                <a:latin typeface="Times New Roman" pitchFamily="18" charset="0"/>
              </a:rPr>
              <a:t> </a:t>
            </a:r>
            <a:r>
              <a:rPr lang="en-US" sz="1800" dirty="0" err="1" smtClean="0">
                <a:latin typeface="Times New Roman" pitchFamily="18" charset="0"/>
              </a:rPr>
              <a:t>sinh</a:t>
            </a:r>
            <a:r>
              <a:rPr lang="en-US" sz="1800" dirty="0" smtClean="0">
                <a:latin typeface="Times New Roman" pitchFamily="18" charset="0"/>
              </a:rPr>
              <a:t> con.</a:t>
            </a:r>
          </a:p>
          <a:p>
            <a:pPr marL="495300" indent="-495300">
              <a:lnSpc>
                <a:spcPct val="110000"/>
              </a:lnSpc>
              <a:buFontTx/>
              <a:buNone/>
            </a:pPr>
            <a:r>
              <a:rPr lang="en-US" sz="1800" dirty="0" smtClean="0">
                <a:latin typeface="Times New Roman" pitchFamily="18" charset="0"/>
              </a:rPr>
              <a:t>	+ </a:t>
            </a:r>
            <a:r>
              <a:rPr lang="en-US" sz="1800" dirty="0" err="1" smtClean="0">
                <a:latin typeface="Times New Roman" pitchFamily="18" charset="0"/>
              </a:rPr>
              <a:t>Trường</a:t>
            </a:r>
            <a:r>
              <a:rPr lang="en-US" sz="1800" dirty="0" smtClean="0">
                <a:latin typeface="Times New Roman" pitchFamily="18" charset="0"/>
              </a:rPr>
              <a:t> </a:t>
            </a:r>
            <a:r>
              <a:rPr lang="en-US" sz="1800" dirty="0" err="1" smtClean="0">
                <a:latin typeface="Times New Roman" pitchFamily="18" charset="0"/>
              </a:rPr>
              <a:t>hợp</a:t>
            </a:r>
            <a:r>
              <a:rPr lang="en-US" sz="1800" dirty="0" smtClean="0">
                <a:latin typeface="Times New Roman" pitchFamily="18" charset="0"/>
              </a:rPr>
              <a:t> </a:t>
            </a:r>
            <a:r>
              <a:rPr lang="en-US" sz="1800" dirty="0" err="1" smtClean="0">
                <a:latin typeface="Times New Roman" pitchFamily="18" charset="0"/>
              </a:rPr>
              <a:t>muốn</a:t>
            </a:r>
            <a:r>
              <a:rPr lang="en-US" sz="1800" dirty="0" smtClean="0">
                <a:latin typeface="Times New Roman" pitchFamily="18" charset="0"/>
              </a:rPr>
              <a:t> </a:t>
            </a:r>
            <a:r>
              <a:rPr lang="en-US" sz="1800" dirty="0" err="1" smtClean="0">
                <a:latin typeface="Times New Roman" pitchFamily="18" charset="0"/>
              </a:rPr>
              <a:t>sinh</a:t>
            </a:r>
            <a:r>
              <a:rPr lang="en-US" sz="1800" dirty="0" smtClean="0">
                <a:latin typeface="Times New Roman" pitchFamily="18" charset="0"/>
              </a:rPr>
              <a:t> con, </a:t>
            </a:r>
            <a:r>
              <a:rPr lang="en-US" sz="1800" dirty="0" err="1" smtClean="0">
                <a:latin typeface="Times New Roman" pitchFamily="18" charset="0"/>
              </a:rPr>
              <a:t>cần</a:t>
            </a:r>
            <a:r>
              <a:rPr lang="en-US" sz="1800" dirty="0" smtClean="0">
                <a:latin typeface="Times New Roman" pitchFamily="18" charset="0"/>
              </a:rPr>
              <a:t> </a:t>
            </a:r>
            <a:r>
              <a:rPr lang="en-US" sz="1800" dirty="0" err="1" smtClean="0">
                <a:latin typeface="Times New Roman" pitchFamily="18" charset="0"/>
              </a:rPr>
              <a:t>đến</a:t>
            </a:r>
            <a:r>
              <a:rPr lang="en-US" sz="1800" dirty="0" smtClean="0">
                <a:latin typeface="Times New Roman" pitchFamily="18" charset="0"/>
              </a:rPr>
              <a:t> </a:t>
            </a:r>
            <a:r>
              <a:rPr lang="en-US" sz="1800" dirty="0" err="1" smtClean="0">
                <a:latin typeface="Times New Roman" pitchFamily="18" charset="0"/>
              </a:rPr>
              <a:t>cơ</a:t>
            </a:r>
            <a:r>
              <a:rPr lang="en-US" sz="1800" dirty="0" smtClean="0">
                <a:latin typeface="Times New Roman" pitchFamily="18" charset="0"/>
              </a:rPr>
              <a:t> </a:t>
            </a:r>
            <a:r>
              <a:rPr lang="en-US" sz="1800" dirty="0" err="1" smtClean="0">
                <a:latin typeface="Times New Roman" pitchFamily="18" charset="0"/>
              </a:rPr>
              <a:t>sở</a:t>
            </a:r>
            <a:r>
              <a:rPr lang="en-US" sz="1800" dirty="0" smtClean="0">
                <a:latin typeface="Times New Roman" pitchFamily="18" charset="0"/>
              </a:rPr>
              <a:t> y </a:t>
            </a:r>
            <a:r>
              <a:rPr lang="en-US" sz="1800" dirty="0" err="1" smtClean="0">
                <a:latin typeface="Times New Roman" pitchFamily="18" charset="0"/>
              </a:rPr>
              <a:t>tế</a:t>
            </a:r>
            <a:r>
              <a:rPr lang="en-US" sz="1800" dirty="0" smtClean="0">
                <a:latin typeface="Times New Roman" pitchFamily="18" charset="0"/>
              </a:rPr>
              <a:t> </a:t>
            </a:r>
            <a:r>
              <a:rPr lang="en-US" sz="1800" dirty="0" err="1" smtClean="0">
                <a:latin typeface="Times New Roman" pitchFamily="18" charset="0"/>
              </a:rPr>
              <a:t>để</a:t>
            </a:r>
            <a:r>
              <a:rPr lang="en-US" sz="1800" dirty="0" smtClean="0">
                <a:latin typeface="Times New Roman" pitchFamily="18" charset="0"/>
              </a:rPr>
              <a:t> </a:t>
            </a:r>
            <a:r>
              <a:rPr lang="en-US" sz="1800" dirty="0" err="1" smtClean="0">
                <a:latin typeface="Times New Roman" pitchFamily="18" charset="0"/>
              </a:rPr>
              <a:t>được</a:t>
            </a:r>
            <a:r>
              <a:rPr lang="en-US" sz="1800" dirty="0" smtClean="0">
                <a:latin typeface="Times New Roman" pitchFamily="18" charset="0"/>
              </a:rPr>
              <a:t> </a:t>
            </a:r>
            <a:r>
              <a:rPr lang="en-US" sz="1800" dirty="0" err="1" smtClean="0">
                <a:latin typeface="Times New Roman" pitchFamily="18" charset="0"/>
              </a:rPr>
              <a:t>tư</a:t>
            </a:r>
            <a:r>
              <a:rPr lang="en-US" sz="1800" dirty="0" smtClean="0">
                <a:latin typeface="Times New Roman" pitchFamily="18" charset="0"/>
              </a:rPr>
              <a:t> </a:t>
            </a:r>
            <a:r>
              <a:rPr lang="en-US" sz="1800" dirty="0" err="1" smtClean="0">
                <a:latin typeface="Times New Roman" pitchFamily="18" charset="0"/>
              </a:rPr>
              <a:t>vấn</a:t>
            </a:r>
            <a:r>
              <a:rPr lang="en-US" sz="1800" dirty="0" smtClean="0">
                <a:latin typeface="Times New Roman" pitchFamily="18" charset="0"/>
              </a:rPr>
              <a:t> </a:t>
            </a:r>
            <a:r>
              <a:rPr lang="en-US" sz="1800" dirty="0" err="1" smtClean="0">
                <a:latin typeface="Times New Roman" pitchFamily="18" charset="0"/>
              </a:rPr>
              <a:t>về</a:t>
            </a:r>
            <a:r>
              <a:rPr lang="en-US" sz="1800" dirty="0" smtClean="0">
                <a:latin typeface="Times New Roman" pitchFamily="18" charset="0"/>
              </a:rPr>
              <a:t> </a:t>
            </a:r>
            <a:r>
              <a:rPr lang="en-US" sz="1800" dirty="0" err="1" smtClean="0">
                <a:latin typeface="Times New Roman" pitchFamily="18" charset="0"/>
              </a:rPr>
              <a:t>cách</a:t>
            </a:r>
            <a:r>
              <a:rPr lang="en-US" sz="1800" dirty="0" smtClean="0">
                <a:latin typeface="Times New Roman" pitchFamily="18" charset="0"/>
              </a:rPr>
              <a:t> </a:t>
            </a:r>
            <a:r>
              <a:rPr lang="en-US" sz="1800" dirty="0" err="1" smtClean="0">
                <a:latin typeface="Times New Roman" pitchFamily="18" charset="0"/>
              </a:rPr>
              <a:t>lây</a:t>
            </a:r>
            <a:r>
              <a:rPr lang="en-US" sz="1800" dirty="0" smtClean="0">
                <a:latin typeface="Times New Roman" pitchFamily="18" charset="0"/>
              </a:rPr>
              <a:t> </a:t>
            </a:r>
            <a:r>
              <a:rPr lang="en-US" sz="1800" dirty="0" err="1" smtClean="0">
                <a:latin typeface="Times New Roman" pitchFamily="18" charset="0"/>
              </a:rPr>
              <a:t>nhiễm</a:t>
            </a:r>
            <a:r>
              <a:rPr lang="en-US" sz="1800" dirty="0" smtClean="0">
                <a:latin typeface="Times New Roman" pitchFamily="18" charset="0"/>
              </a:rPr>
              <a:t> HIV </a:t>
            </a:r>
            <a:r>
              <a:rPr lang="en-US" sz="1800" dirty="0" err="1" smtClean="0">
                <a:latin typeface="Times New Roman" pitchFamily="18" charset="0"/>
              </a:rPr>
              <a:t>cho</a:t>
            </a:r>
            <a:r>
              <a:rPr lang="en-US" sz="1800" dirty="0" smtClean="0">
                <a:latin typeface="Times New Roman" pitchFamily="18" charset="0"/>
              </a:rPr>
              <a:t> con.</a:t>
            </a:r>
          </a:p>
          <a:p>
            <a:pPr marL="495300" indent="-495300">
              <a:lnSpc>
                <a:spcPct val="110000"/>
              </a:lnSpc>
              <a:buFontTx/>
              <a:buNone/>
            </a:pPr>
            <a:r>
              <a:rPr lang="en-US" sz="1800" dirty="0" smtClean="0">
                <a:latin typeface="Times New Roman" pitchFamily="18" charset="0"/>
              </a:rPr>
              <a:t>	+ Sau </a:t>
            </a:r>
            <a:r>
              <a:rPr lang="en-US" sz="1800" dirty="0" err="1" smtClean="0">
                <a:latin typeface="Times New Roman" pitchFamily="18" charset="0"/>
              </a:rPr>
              <a:t>khi</a:t>
            </a:r>
            <a:r>
              <a:rPr lang="en-US" sz="1800" dirty="0" smtClean="0">
                <a:latin typeface="Times New Roman" pitchFamily="18" charset="0"/>
              </a:rPr>
              <a:t> </a:t>
            </a:r>
            <a:r>
              <a:rPr lang="en-US" sz="1800" dirty="0" err="1" smtClean="0">
                <a:latin typeface="Times New Roman" pitchFamily="18" charset="0"/>
              </a:rPr>
              <a:t>sinh</a:t>
            </a:r>
            <a:r>
              <a:rPr lang="en-US" sz="1800" dirty="0" smtClean="0">
                <a:latin typeface="Times New Roman" pitchFamily="18" charset="0"/>
              </a:rPr>
              <a:t> </a:t>
            </a:r>
            <a:r>
              <a:rPr lang="en-US" sz="1800" dirty="0" err="1" smtClean="0">
                <a:latin typeface="Times New Roman" pitchFamily="18" charset="0"/>
              </a:rPr>
              <a:t>thì</a:t>
            </a:r>
            <a:r>
              <a:rPr lang="en-US" sz="1800" dirty="0" smtClean="0">
                <a:latin typeface="Times New Roman" pitchFamily="18" charset="0"/>
              </a:rPr>
              <a:t> </a:t>
            </a:r>
            <a:r>
              <a:rPr lang="en-US" sz="1800" dirty="0" err="1" smtClean="0">
                <a:latin typeface="Times New Roman" pitchFamily="18" charset="0"/>
              </a:rPr>
              <a:t>cho</a:t>
            </a:r>
            <a:r>
              <a:rPr lang="en-US" sz="1800" dirty="0" smtClean="0">
                <a:latin typeface="Times New Roman" pitchFamily="18" charset="0"/>
              </a:rPr>
              <a:t> </a:t>
            </a:r>
            <a:r>
              <a:rPr lang="en-US" sz="1800" dirty="0" err="1" smtClean="0">
                <a:latin typeface="Times New Roman" pitchFamily="18" charset="0"/>
              </a:rPr>
              <a:t>trẻ</a:t>
            </a:r>
            <a:r>
              <a:rPr lang="en-US" sz="1800" dirty="0" smtClean="0">
                <a:latin typeface="Times New Roman" pitchFamily="18" charset="0"/>
              </a:rPr>
              <a:t> </a:t>
            </a:r>
            <a:r>
              <a:rPr lang="en-US" sz="1800" dirty="0" err="1" smtClean="0">
                <a:latin typeface="Times New Roman" pitchFamily="18" charset="0"/>
              </a:rPr>
              <a:t>dùng</a:t>
            </a:r>
            <a:r>
              <a:rPr lang="en-US" sz="1800" dirty="0" smtClean="0">
                <a:latin typeface="Times New Roman" pitchFamily="18" charset="0"/>
              </a:rPr>
              <a:t> </a:t>
            </a:r>
            <a:r>
              <a:rPr lang="en-US" sz="1800" dirty="0" err="1" smtClean="0">
                <a:latin typeface="Times New Roman" pitchFamily="18" charset="0"/>
              </a:rPr>
              <a:t>sữa</a:t>
            </a:r>
            <a:r>
              <a:rPr lang="en-US" sz="1800" dirty="0" smtClean="0">
                <a:latin typeface="Times New Roman" pitchFamily="18" charset="0"/>
              </a:rPr>
              <a:t> </a:t>
            </a:r>
            <a:r>
              <a:rPr lang="en-US" sz="1800" dirty="0" err="1" smtClean="0">
                <a:latin typeface="Times New Roman" pitchFamily="18" charset="0"/>
              </a:rPr>
              <a:t>bò</a:t>
            </a:r>
            <a:r>
              <a:rPr lang="en-US" sz="1800" dirty="0" smtClean="0">
                <a:latin typeface="Times New Roman" pitchFamily="18" charset="0"/>
              </a:rPr>
              <a:t> </a:t>
            </a:r>
            <a:r>
              <a:rPr lang="en-US" sz="1800" dirty="0" err="1" smtClean="0">
                <a:latin typeface="Times New Roman" pitchFamily="18" charset="0"/>
              </a:rPr>
              <a:t>thay</a:t>
            </a:r>
            <a:r>
              <a:rPr lang="en-US" sz="1800" dirty="0" smtClean="0">
                <a:latin typeface="Times New Roman" pitchFamily="18" charset="0"/>
              </a:rPr>
              <a:t> </a:t>
            </a:r>
            <a:r>
              <a:rPr lang="en-US" sz="1800" dirty="0" err="1" smtClean="0">
                <a:latin typeface="Times New Roman" pitchFamily="18" charset="0"/>
              </a:rPr>
              <a:t>thế</a:t>
            </a:r>
            <a:r>
              <a:rPr lang="en-US" sz="1800" dirty="0" smtClean="0">
                <a:latin typeface="Times New Roman" pitchFamily="18" charset="0"/>
              </a:rPr>
              <a:t> </a:t>
            </a:r>
            <a:r>
              <a:rPr lang="en-US" sz="1800" dirty="0" err="1" smtClean="0">
                <a:latin typeface="Times New Roman" pitchFamily="18" charset="0"/>
              </a:rPr>
              <a:t>sữa</a:t>
            </a:r>
            <a:r>
              <a:rPr lang="en-US" sz="1800" dirty="0" smtClean="0">
                <a:latin typeface="Times New Roman" pitchFamily="18" charset="0"/>
              </a:rPr>
              <a:t> </a:t>
            </a:r>
            <a:r>
              <a:rPr lang="en-US" sz="1800" dirty="0" err="1" smtClean="0">
                <a:latin typeface="Times New Roman" pitchFamily="18" charset="0"/>
              </a:rPr>
              <a:t>mẹ</a:t>
            </a:r>
            <a:r>
              <a:rPr lang="en-US" sz="1800" dirty="0" smtClean="0">
                <a:latin typeface="Times New Roman" pitchFamily="18" charset="0"/>
              </a:rPr>
              <a:t>.</a:t>
            </a:r>
          </a:p>
          <a:p>
            <a:pPr marL="495300" indent="-495300">
              <a:lnSpc>
                <a:spcPct val="110000"/>
              </a:lnSpc>
              <a:buFontTx/>
              <a:buNone/>
            </a:pPr>
            <a:endParaRPr lang="en-US" sz="1800" dirty="0" smtClean="0">
              <a:latin typeface="Times New Roman" pitchFamily="18" charset="0"/>
            </a:endParaRPr>
          </a:p>
          <a:p>
            <a:pPr marL="495300" indent="-495300">
              <a:lnSpc>
                <a:spcPct val="110000"/>
              </a:lnSpc>
              <a:buFontTx/>
              <a:buNone/>
            </a:pPr>
            <a:endParaRPr lang="en-US" sz="1800" dirty="0">
              <a:latin typeface="Times New Roman" pitchFamily="18" charset="0"/>
            </a:endParaRPr>
          </a:p>
          <a:p>
            <a:pPr marL="495300" indent="-495300">
              <a:lnSpc>
                <a:spcPct val="110000"/>
              </a:lnSpc>
              <a:buFontTx/>
              <a:buNone/>
            </a:pPr>
            <a:endParaRPr lang="en-US" sz="1800" dirty="0" smtClean="0">
              <a:latin typeface="Times New Roman" pitchFamily="18" charset="0"/>
            </a:endParaRPr>
          </a:p>
          <a:p>
            <a:pPr marL="495300" indent="-495300">
              <a:lnSpc>
                <a:spcPct val="110000"/>
              </a:lnSpc>
              <a:buFontTx/>
              <a:buNone/>
            </a:pPr>
            <a:endParaRPr lang="en-US" sz="1800" dirty="0">
              <a:latin typeface="Times New Roman" pitchFamily="18" charset="0"/>
            </a:endParaRPr>
          </a:p>
          <a:p>
            <a:pPr marL="495300" indent="-495300">
              <a:lnSpc>
                <a:spcPct val="110000"/>
              </a:lnSpc>
              <a:buFontTx/>
              <a:buNone/>
            </a:pPr>
            <a:endParaRPr lang="en-US" sz="1800" dirty="0" smtClean="0">
              <a:latin typeface="Times New Roman" pitchFamily="18" charset="0"/>
            </a:endParaRPr>
          </a:p>
          <a:p>
            <a:pPr marL="495300" indent="-495300">
              <a:lnSpc>
                <a:spcPct val="110000"/>
              </a:lnSpc>
              <a:buFontTx/>
              <a:buNone/>
            </a:pPr>
            <a:endParaRPr lang="en-US" sz="1800" dirty="0">
              <a:latin typeface="Times New Roman" pitchFamily="18" charset="0"/>
            </a:endParaRPr>
          </a:p>
          <a:p>
            <a:pPr marL="495300" indent="-495300">
              <a:lnSpc>
                <a:spcPct val="110000"/>
              </a:lnSpc>
              <a:buFontTx/>
              <a:buNone/>
            </a:pPr>
            <a:endParaRPr lang="en-US" sz="1800" dirty="0" smtClean="0">
              <a:latin typeface="Times New Roman" pitchFamily="18" charset="0"/>
            </a:endParaRPr>
          </a:p>
          <a:p>
            <a:pPr marL="495300" indent="-495300">
              <a:lnSpc>
                <a:spcPct val="110000"/>
              </a:lnSpc>
              <a:buFontTx/>
              <a:buNone/>
            </a:pPr>
            <a:endParaRPr lang="en-US" sz="1800" dirty="0">
              <a:latin typeface="Times New Roman" pitchFamily="18" charset="0"/>
            </a:endParaRPr>
          </a:p>
          <a:p>
            <a:pPr marL="495300" indent="-495300">
              <a:lnSpc>
                <a:spcPct val="110000"/>
              </a:lnSpc>
              <a:buFontTx/>
              <a:buNone/>
            </a:pPr>
            <a:endParaRPr lang="en-US" sz="1800" dirty="0" smtClean="0">
              <a:latin typeface="Times New Roman" pitchFamily="18" charset="0"/>
            </a:endParaRPr>
          </a:p>
          <a:p>
            <a:pPr marL="495300" indent="-495300">
              <a:lnSpc>
                <a:spcPct val="110000"/>
              </a:lnSpc>
              <a:buFontTx/>
              <a:buNone/>
            </a:pPr>
            <a:endParaRPr lang="en-US" sz="1800" dirty="0">
              <a:latin typeface="Times New Roman" pitchFamily="18" charset="0"/>
            </a:endParaRPr>
          </a:p>
          <a:p>
            <a:pPr marL="495300" indent="-495300">
              <a:lnSpc>
                <a:spcPct val="110000"/>
              </a:lnSpc>
              <a:buFontTx/>
              <a:buNone/>
            </a:pPr>
            <a:endParaRPr lang="en-US" sz="1800" dirty="0" smtClean="0">
              <a:latin typeface="Times New Roman" pitchFamily="18" charset="0"/>
            </a:endParaRPr>
          </a:p>
          <a:p>
            <a:pPr marL="495300" indent="-495300">
              <a:lnSpc>
                <a:spcPct val="110000"/>
              </a:lnSpc>
              <a:buFontTx/>
              <a:buNone/>
            </a:pPr>
            <a:endParaRPr lang="en-US" sz="1800" dirty="0" smtClean="0">
              <a:latin typeface="Times New Roman" pitchFamily="18" charset="0"/>
            </a:endParaRPr>
          </a:p>
          <a:p>
            <a:pPr marL="282575" marR="0" lvl="0" indent="-282575" algn="just" defTabSz="752475" rtl="0" eaLnBrk="1" fontAlgn="base" latinLnBrk="0" hangingPunct="1">
              <a:lnSpc>
                <a:spcPct val="110000"/>
              </a:lnSpc>
              <a:spcBef>
                <a:spcPct val="0"/>
              </a:spcBef>
              <a:spcAft>
                <a:spcPct val="0"/>
              </a:spcAft>
              <a:buClrTx/>
              <a:buSzTx/>
              <a:buFontTx/>
              <a:buNone/>
              <a:tabLst/>
              <a:defRPr/>
            </a:pPr>
            <a:r>
              <a:rPr lang="en-US" sz="1800" spc="-30" dirty="0" smtClean="0">
                <a:latin typeface="Times New Roman" pitchFamily="18" charset="0"/>
              </a:rPr>
              <a:t>	</a:t>
            </a:r>
            <a:endParaRPr kumimoji="0" lang="en-US" sz="1800" b="0" i="0" u="none" strike="noStrike" kern="0" cap="none" spc="0" normalizeH="0" baseline="0" noProof="0" dirty="0" smtClean="0">
              <a:ln>
                <a:noFill/>
              </a:ln>
              <a:solidFill>
                <a:schemeClr val="tx1"/>
              </a:solidFill>
              <a:effectLst/>
              <a:uLnTx/>
              <a:uFillTx/>
              <a:latin typeface="Times New Roman" pitchFamily="18" charset="0"/>
              <a:ea typeface="+mn-ea"/>
              <a:cs typeface="+mn-cs"/>
            </a:endParaRP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b="1" dirty="0" err="1" smtClean="0">
                <a:latin typeface="Times New Roman" panose="02020603050405020304" pitchFamily="18" charset="0"/>
                <a:cs typeface="Times New Roman" panose="02020603050405020304" pitchFamily="18" charset="0"/>
              </a:rPr>
              <a:t>Câu</a:t>
            </a:r>
            <a:r>
              <a:rPr lang="en-US" sz="2800" b="1" dirty="0" smtClean="0">
                <a:latin typeface="Times New Roman" panose="02020603050405020304" pitchFamily="18" charset="0"/>
                <a:cs typeface="Times New Roman" panose="02020603050405020304" pitchFamily="18" charset="0"/>
              </a:rPr>
              <a:t> </a:t>
            </a:r>
            <a:r>
              <a:rPr lang="en-US" sz="2800" b="1" dirty="0" err="1" smtClean="0">
                <a:latin typeface="Times New Roman" panose="02020603050405020304" pitchFamily="18" charset="0"/>
                <a:cs typeface="Times New Roman" panose="02020603050405020304" pitchFamily="18" charset="0"/>
              </a:rPr>
              <a:t>hỏi</a:t>
            </a:r>
            <a:r>
              <a:rPr lang="en-US" sz="2800" b="1" dirty="0">
                <a:latin typeface="Times New Roman" panose="02020603050405020304" pitchFamily="18" charset="0"/>
                <a:cs typeface="Times New Roman" panose="02020603050405020304" pitchFamily="18" charset="0"/>
              </a:rPr>
              <a:t/>
            </a:r>
            <a:br>
              <a:rPr lang="en-US" sz="2800" b="1" dirty="0">
                <a:latin typeface="Times New Roman" panose="02020603050405020304" pitchFamily="18" charset="0"/>
                <a:cs typeface="Times New Roman" panose="02020603050405020304" pitchFamily="18" charset="0"/>
              </a:rPr>
            </a:br>
            <a:r>
              <a:rPr lang="en-US" sz="1800" dirty="0" err="1" smtClean="0">
                <a:latin typeface="Times New Roman" panose="02020603050405020304" pitchFamily="18" charset="0"/>
                <a:cs typeface="Times New Roman" panose="02020603050405020304" pitchFamily="18" charset="0"/>
              </a:rPr>
              <a:t>Quyền</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và</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nghĩa</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vụ</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của</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người</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tham</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gia</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bảo</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hiểm</a:t>
            </a:r>
            <a:r>
              <a:rPr lang="en-US" sz="1800" dirty="0" smtClean="0">
                <a:latin typeface="Times New Roman" panose="02020603050405020304" pitchFamily="18" charset="0"/>
                <a:cs typeface="Times New Roman" panose="02020603050405020304" pitchFamily="18" charset="0"/>
              </a:rPr>
              <a:t> y </a:t>
            </a:r>
            <a:r>
              <a:rPr lang="en-US" sz="1800" dirty="0" err="1" smtClean="0">
                <a:latin typeface="Times New Roman" panose="02020603050405020304" pitchFamily="18" charset="0"/>
                <a:cs typeface="Times New Roman" panose="02020603050405020304" pitchFamily="18" charset="0"/>
              </a:rPr>
              <a:t>tế</a:t>
            </a:r>
            <a:r>
              <a:rPr lang="en-US" sz="1800" dirty="0" smtClean="0">
                <a:latin typeface="Times New Roman" panose="02020603050405020304" pitchFamily="18" charset="0"/>
                <a:cs typeface="Times New Roman" panose="02020603050405020304" pitchFamily="18" charset="0"/>
              </a:rPr>
              <a:t>?</a:t>
            </a:r>
            <a:endParaRPr lang="en-US" sz="18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406400" y="1173162"/>
            <a:ext cx="7324725" cy="3627437"/>
          </a:xfrm>
        </p:spPr>
        <p:txBody>
          <a:bodyPr/>
          <a:lstStyle/>
          <a:p>
            <a:pPr marL="0" lvl="0" indent="0" algn="ctr">
              <a:lnSpc>
                <a:spcPct val="110000"/>
              </a:lnSpc>
              <a:buNone/>
            </a:pP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Đáp</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án</a:t>
            </a:r>
            <a:endParaRPr lang="en-US" sz="2800" b="1" dirty="0" smtClean="0">
              <a:latin typeface="Times New Roman" pitchFamily="18" charset="0"/>
              <a:cs typeface="Times New Roman" pitchFamily="18" charset="0"/>
            </a:endParaRPr>
          </a:p>
          <a:p>
            <a:pPr marL="0" lvl="0" indent="0" algn="just">
              <a:lnSpc>
                <a:spcPct val="110000"/>
              </a:lnSpc>
              <a:buNone/>
            </a:pPr>
            <a:r>
              <a:rPr lang="en-US" sz="1800" b="1" dirty="0" err="1" smtClean="0">
                <a:latin typeface="Times New Roman" pitchFamily="18" charset="0"/>
                <a:cs typeface="Times New Roman" pitchFamily="18" charset="0"/>
              </a:rPr>
              <a:t>Quyền</a:t>
            </a:r>
            <a:r>
              <a:rPr lang="en-US" sz="1800" b="1" dirty="0" smtClean="0">
                <a:latin typeface="Times New Roman" pitchFamily="18" charset="0"/>
                <a:cs typeface="Times New Roman" pitchFamily="18" charset="0"/>
              </a:rPr>
              <a:t> </a:t>
            </a:r>
            <a:r>
              <a:rPr lang="en-US" sz="1800" b="1" dirty="0" err="1" smtClean="0">
                <a:latin typeface="Times New Roman" pitchFamily="18" charset="0"/>
                <a:cs typeface="Times New Roman" pitchFamily="18" charset="0"/>
              </a:rPr>
              <a:t>và</a:t>
            </a:r>
            <a:r>
              <a:rPr lang="en-US" sz="1800" b="1" dirty="0" smtClean="0">
                <a:latin typeface="Times New Roman" pitchFamily="18" charset="0"/>
                <a:cs typeface="Times New Roman" pitchFamily="18" charset="0"/>
              </a:rPr>
              <a:t> </a:t>
            </a:r>
            <a:r>
              <a:rPr lang="en-US" sz="1800" b="1" dirty="0" err="1" smtClean="0">
                <a:latin typeface="Times New Roman" pitchFamily="18" charset="0"/>
                <a:cs typeface="Times New Roman" pitchFamily="18" charset="0"/>
              </a:rPr>
              <a:t>nghĩa</a:t>
            </a:r>
            <a:r>
              <a:rPr lang="en-US" sz="1800" b="1" dirty="0" smtClean="0">
                <a:latin typeface="Times New Roman" pitchFamily="18" charset="0"/>
                <a:cs typeface="Times New Roman" pitchFamily="18" charset="0"/>
              </a:rPr>
              <a:t> </a:t>
            </a:r>
            <a:r>
              <a:rPr lang="en-US" sz="1800" b="1" dirty="0" err="1" smtClean="0">
                <a:latin typeface="Times New Roman" pitchFamily="18" charset="0"/>
                <a:cs typeface="Times New Roman" pitchFamily="18" charset="0"/>
              </a:rPr>
              <a:t>vụ</a:t>
            </a:r>
            <a:r>
              <a:rPr lang="en-US" sz="1800" b="1" dirty="0" smtClean="0">
                <a:latin typeface="Times New Roman" pitchFamily="18" charset="0"/>
                <a:cs typeface="Times New Roman" pitchFamily="18" charset="0"/>
              </a:rPr>
              <a:t> </a:t>
            </a:r>
            <a:r>
              <a:rPr lang="en-US" sz="1800" b="1" dirty="0" err="1" smtClean="0">
                <a:latin typeface="Times New Roman" pitchFamily="18" charset="0"/>
                <a:cs typeface="Times New Roman" pitchFamily="18" charset="0"/>
              </a:rPr>
              <a:t>khi</a:t>
            </a:r>
            <a:r>
              <a:rPr lang="en-US" sz="1800" b="1" dirty="0" smtClean="0">
                <a:latin typeface="Times New Roman" pitchFamily="18" charset="0"/>
                <a:cs typeface="Times New Roman" pitchFamily="18" charset="0"/>
              </a:rPr>
              <a:t> </a:t>
            </a:r>
            <a:r>
              <a:rPr lang="en-US" sz="1800" b="1" dirty="0" err="1" smtClean="0">
                <a:latin typeface="Times New Roman" pitchFamily="18" charset="0"/>
                <a:cs typeface="Times New Roman" pitchFamily="18" charset="0"/>
              </a:rPr>
              <a:t>tham</a:t>
            </a:r>
            <a:r>
              <a:rPr lang="en-US" sz="1800" b="1" dirty="0" smtClean="0">
                <a:latin typeface="Times New Roman" pitchFamily="18" charset="0"/>
                <a:cs typeface="Times New Roman" pitchFamily="18" charset="0"/>
              </a:rPr>
              <a:t> </a:t>
            </a:r>
            <a:r>
              <a:rPr lang="en-US" sz="1800" b="1" dirty="0" err="1" smtClean="0">
                <a:latin typeface="Times New Roman" pitchFamily="18" charset="0"/>
                <a:cs typeface="Times New Roman" pitchFamily="18" charset="0"/>
              </a:rPr>
              <a:t>gia</a:t>
            </a:r>
            <a:r>
              <a:rPr lang="en-US" sz="1800" b="1" dirty="0" smtClean="0">
                <a:latin typeface="Times New Roman" pitchFamily="18" charset="0"/>
                <a:cs typeface="Times New Roman" pitchFamily="18" charset="0"/>
              </a:rPr>
              <a:t> </a:t>
            </a:r>
            <a:r>
              <a:rPr lang="en-US" sz="1800" b="1" dirty="0" err="1" smtClean="0">
                <a:latin typeface="Times New Roman" pitchFamily="18" charset="0"/>
                <a:cs typeface="Times New Roman" pitchFamily="18" charset="0"/>
              </a:rPr>
              <a:t>Bảo</a:t>
            </a:r>
            <a:r>
              <a:rPr lang="en-US" sz="1800" b="1" dirty="0" smtClean="0">
                <a:latin typeface="Times New Roman" pitchFamily="18" charset="0"/>
                <a:cs typeface="Times New Roman" pitchFamily="18" charset="0"/>
              </a:rPr>
              <a:t> </a:t>
            </a:r>
            <a:r>
              <a:rPr lang="en-US" sz="1800" b="1" dirty="0" err="1" smtClean="0">
                <a:latin typeface="Times New Roman" pitchFamily="18" charset="0"/>
                <a:cs typeface="Times New Roman" pitchFamily="18" charset="0"/>
              </a:rPr>
              <a:t>hiểm</a:t>
            </a:r>
            <a:r>
              <a:rPr lang="en-US" sz="1800" b="1" dirty="0" smtClean="0">
                <a:latin typeface="Times New Roman" pitchFamily="18" charset="0"/>
                <a:cs typeface="Times New Roman" pitchFamily="18" charset="0"/>
              </a:rPr>
              <a:t> y </a:t>
            </a:r>
            <a:r>
              <a:rPr lang="en-US" sz="1800" b="1" dirty="0" err="1" smtClean="0">
                <a:latin typeface="Times New Roman" pitchFamily="18" charset="0"/>
                <a:cs typeface="Times New Roman" pitchFamily="18" charset="0"/>
              </a:rPr>
              <a:t>tế</a:t>
            </a:r>
            <a:r>
              <a:rPr lang="en-US" sz="1800" b="1" dirty="0" smtClean="0">
                <a:latin typeface="Times New Roman" pitchFamily="18" charset="0"/>
                <a:cs typeface="Times New Roman" pitchFamily="18" charset="0"/>
              </a:rPr>
              <a:t>:</a:t>
            </a:r>
          </a:p>
          <a:p>
            <a:pPr marL="0" lvl="0" indent="0" algn="just">
              <a:lnSpc>
                <a:spcPct val="110000"/>
              </a:lnSpc>
              <a:buNone/>
            </a:pPr>
            <a:r>
              <a:rPr lang="en-US" sz="1800" i="1" dirty="0" err="1" smtClean="0">
                <a:latin typeface="Times New Roman" pitchFamily="18" charset="0"/>
                <a:cs typeface="Times New Roman" pitchFamily="18" charset="0"/>
              </a:rPr>
              <a:t>Điều</a:t>
            </a:r>
            <a:r>
              <a:rPr lang="en-US" sz="1800" i="1" dirty="0" smtClean="0">
                <a:latin typeface="Times New Roman" pitchFamily="18" charset="0"/>
                <a:cs typeface="Times New Roman" pitchFamily="18" charset="0"/>
              </a:rPr>
              <a:t> 36: </a:t>
            </a:r>
            <a:r>
              <a:rPr lang="en-US" sz="1800" i="1" dirty="0" err="1" smtClean="0">
                <a:latin typeface="Times New Roman" pitchFamily="18" charset="0"/>
                <a:cs typeface="Times New Roman" pitchFamily="18" charset="0"/>
              </a:rPr>
              <a:t>Quyền</a:t>
            </a:r>
            <a:r>
              <a:rPr lang="en-US" sz="1800" i="1" dirty="0" smtClean="0">
                <a:latin typeface="Times New Roman" pitchFamily="18" charset="0"/>
                <a:cs typeface="Times New Roman" pitchFamily="18" charset="0"/>
              </a:rPr>
              <a:t> </a:t>
            </a:r>
            <a:r>
              <a:rPr lang="en-US" sz="1800" i="1" dirty="0" err="1" smtClean="0">
                <a:latin typeface="Times New Roman" pitchFamily="18" charset="0"/>
                <a:cs typeface="Times New Roman" pitchFamily="18" charset="0"/>
              </a:rPr>
              <a:t>của</a:t>
            </a:r>
            <a:r>
              <a:rPr lang="en-US" sz="1800" i="1" dirty="0" smtClean="0">
                <a:latin typeface="Times New Roman" pitchFamily="18" charset="0"/>
                <a:cs typeface="Times New Roman" pitchFamily="18" charset="0"/>
              </a:rPr>
              <a:t> </a:t>
            </a:r>
            <a:r>
              <a:rPr lang="en-US" sz="1800" i="1" dirty="0" err="1" smtClean="0">
                <a:latin typeface="Times New Roman" pitchFamily="18" charset="0"/>
                <a:cs typeface="Times New Roman" pitchFamily="18" charset="0"/>
              </a:rPr>
              <a:t>người</a:t>
            </a:r>
            <a:r>
              <a:rPr lang="en-US" sz="1800" i="1" dirty="0" smtClean="0">
                <a:latin typeface="Times New Roman" pitchFamily="18" charset="0"/>
                <a:cs typeface="Times New Roman" pitchFamily="18" charset="0"/>
              </a:rPr>
              <a:t> </a:t>
            </a:r>
            <a:r>
              <a:rPr lang="en-US" sz="1800" i="1" dirty="0" err="1" smtClean="0">
                <a:latin typeface="Times New Roman" pitchFamily="18" charset="0"/>
                <a:cs typeface="Times New Roman" pitchFamily="18" charset="0"/>
              </a:rPr>
              <a:t>tham</a:t>
            </a:r>
            <a:r>
              <a:rPr lang="en-US" sz="1800" i="1" dirty="0" smtClean="0">
                <a:latin typeface="Times New Roman" pitchFamily="18" charset="0"/>
                <a:cs typeface="Times New Roman" pitchFamily="18" charset="0"/>
              </a:rPr>
              <a:t> </a:t>
            </a:r>
            <a:r>
              <a:rPr lang="en-US" sz="1800" i="1" dirty="0" err="1" smtClean="0">
                <a:latin typeface="Times New Roman" pitchFamily="18" charset="0"/>
                <a:cs typeface="Times New Roman" pitchFamily="18" charset="0"/>
              </a:rPr>
              <a:t>gia</a:t>
            </a:r>
            <a:r>
              <a:rPr lang="en-US" sz="1800" i="1" dirty="0" smtClean="0">
                <a:latin typeface="Times New Roman" pitchFamily="18" charset="0"/>
                <a:cs typeface="Times New Roman" pitchFamily="18" charset="0"/>
              </a:rPr>
              <a:t> </a:t>
            </a:r>
            <a:r>
              <a:rPr lang="en-US" sz="1800" i="1" dirty="0" err="1" smtClean="0">
                <a:latin typeface="Times New Roman" pitchFamily="18" charset="0"/>
                <a:cs typeface="Times New Roman" pitchFamily="18" charset="0"/>
              </a:rPr>
              <a:t>Bảo</a:t>
            </a:r>
            <a:r>
              <a:rPr lang="en-US" sz="1800" i="1" dirty="0" smtClean="0">
                <a:latin typeface="Times New Roman" pitchFamily="18" charset="0"/>
                <a:cs typeface="Times New Roman" pitchFamily="18" charset="0"/>
              </a:rPr>
              <a:t> </a:t>
            </a:r>
            <a:r>
              <a:rPr lang="en-US" sz="1800" i="1" dirty="0" err="1" smtClean="0">
                <a:latin typeface="Times New Roman" pitchFamily="18" charset="0"/>
                <a:cs typeface="Times New Roman" pitchFamily="18" charset="0"/>
              </a:rPr>
              <a:t>hiểm</a:t>
            </a:r>
            <a:r>
              <a:rPr lang="en-US" sz="1800" i="1" dirty="0" smtClean="0">
                <a:latin typeface="Times New Roman" pitchFamily="18" charset="0"/>
                <a:cs typeface="Times New Roman" pitchFamily="18" charset="0"/>
              </a:rPr>
              <a:t> y </a:t>
            </a:r>
            <a:r>
              <a:rPr lang="en-US" sz="1800" i="1" dirty="0" err="1" smtClean="0">
                <a:latin typeface="Times New Roman" pitchFamily="18" charset="0"/>
                <a:cs typeface="Times New Roman" pitchFamily="18" charset="0"/>
              </a:rPr>
              <a:t>tế</a:t>
            </a:r>
            <a:endParaRPr lang="en-US" sz="1800" i="1" dirty="0" smtClean="0">
              <a:latin typeface="Times New Roman" pitchFamily="18" charset="0"/>
              <a:cs typeface="Times New Roman" pitchFamily="18" charset="0"/>
            </a:endParaRPr>
          </a:p>
          <a:p>
            <a:pPr marL="0" lvl="0" indent="0" algn="just">
              <a:lnSpc>
                <a:spcPct val="110000"/>
              </a:lnSpc>
              <a:buNone/>
            </a:pPr>
            <a:r>
              <a:rPr lang="en-US" sz="1800" dirty="0" smtClean="0">
                <a:latin typeface="Times New Roman" pitchFamily="18" charset="0"/>
                <a:cs typeface="Times New Roman" pitchFamily="18" charset="0"/>
              </a:rPr>
              <a:t>1. </a:t>
            </a:r>
            <a:r>
              <a:rPr lang="en-US" sz="1800" dirty="0" err="1" smtClean="0">
                <a:latin typeface="Times New Roman" pitchFamily="18" charset="0"/>
                <a:cs typeface="Times New Roman" pitchFamily="18" charset="0"/>
              </a:rPr>
              <a:t>Được</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cấp</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thẻ</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bảo</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hiểm</a:t>
            </a:r>
            <a:r>
              <a:rPr lang="en-US" sz="1800" dirty="0" smtClean="0">
                <a:latin typeface="Times New Roman" pitchFamily="18" charset="0"/>
                <a:cs typeface="Times New Roman" pitchFamily="18" charset="0"/>
              </a:rPr>
              <a:t> y </a:t>
            </a:r>
            <a:r>
              <a:rPr lang="en-US" sz="1800" dirty="0" err="1" smtClean="0">
                <a:latin typeface="Times New Roman" pitchFamily="18" charset="0"/>
                <a:cs typeface="Times New Roman" pitchFamily="18" charset="0"/>
              </a:rPr>
              <a:t>tế</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khi</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đóng</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bảo</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hiểm</a:t>
            </a:r>
            <a:r>
              <a:rPr lang="en-US" sz="1800" dirty="0" smtClean="0">
                <a:latin typeface="Times New Roman" pitchFamily="18" charset="0"/>
                <a:cs typeface="Times New Roman" pitchFamily="18" charset="0"/>
              </a:rPr>
              <a:t> y </a:t>
            </a:r>
            <a:r>
              <a:rPr lang="en-US" sz="1800" dirty="0" err="1" smtClean="0">
                <a:latin typeface="Times New Roman" pitchFamily="18" charset="0"/>
                <a:cs typeface="Times New Roman" pitchFamily="18" charset="0"/>
              </a:rPr>
              <a:t>tế</a:t>
            </a:r>
            <a:r>
              <a:rPr lang="en-US" sz="1800" dirty="0" smtClean="0">
                <a:latin typeface="Times New Roman" pitchFamily="18" charset="0"/>
                <a:cs typeface="Times New Roman" pitchFamily="18" charset="0"/>
              </a:rPr>
              <a:t>.</a:t>
            </a:r>
          </a:p>
          <a:p>
            <a:pPr marL="0" lvl="0" indent="0" algn="just">
              <a:lnSpc>
                <a:spcPct val="110000"/>
              </a:lnSpc>
              <a:buNone/>
            </a:pPr>
            <a:r>
              <a:rPr lang="en-US" sz="1800" dirty="0" smtClean="0">
                <a:latin typeface="Times New Roman" pitchFamily="18" charset="0"/>
                <a:cs typeface="Times New Roman" pitchFamily="18" charset="0"/>
              </a:rPr>
              <a:t>2. </a:t>
            </a:r>
            <a:r>
              <a:rPr lang="en-US" sz="1800" dirty="0" err="1" smtClean="0">
                <a:latin typeface="Times New Roman" pitchFamily="18" charset="0"/>
                <a:cs typeface="Times New Roman" pitchFamily="18" charset="0"/>
              </a:rPr>
              <a:t>Lựa</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chọn</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cơ</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sở</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khám</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bệnh</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chữa</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bệnh</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bảo</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hiểm</a:t>
            </a:r>
            <a:r>
              <a:rPr lang="en-US" sz="1800" dirty="0" smtClean="0">
                <a:latin typeface="Times New Roman" pitchFamily="18" charset="0"/>
                <a:cs typeface="Times New Roman" pitchFamily="18" charset="0"/>
              </a:rPr>
              <a:t> y </a:t>
            </a:r>
            <a:r>
              <a:rPr lang="en-US" sz="1800" dirty="0" err="1" smtClean="0">
                <a:latin typeface="Times New Roman" pitchFamily="18" charset="0"/>
                <a:cs typeface="Times New Roman" pitchFamily="18" charset="0"/>
              </a:rPr>
              <a:t>tế</a:t>
            </a:r>
            <a:r>
              <a:rPr lang="en-US" sz="1800" dirty="0" smtClean="0">
                <a:latin typeface="Times New Roman" pitchFamily="18" charset="0"/>
                <a:cs typeface="Times New Roman" pitchFamily="18" charset="0"/>
              </a:rPr>
              <a:t> ban </a:t>
            </a:r>
            <a:r>
              <a:rPr lang="en-US" sz="1800" dirty="0" err="1" smtClean="0">
                <a:latin typeface="Times New Roman" pitchFamily="18" charset="0"/>
                <a:cs typeface="Times New Roman" pitchFamily="18" charset="0"/>
              </a:rPr>
              <a:t>đầu</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theo</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quy</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định</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tại</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Khoản</a:t>
            </a:r>
            <a:r>
              <a:rPr lang="en-US" sz="1800" dirty="0" smtClean="0">
                <a:latin typeface="Times New Roman" pitchFamily="18" charset="0"/>
                <a:cs typeface="Times New Roman" pitchFamily="18" charset="0"/>
              </a:rPr>
              <a:t> 1 </a:t>
            </a:r>
            <a:r>
              <a:rPr lang="en-US" sz="1800" dirty="0" err="1" smtClean="0">
                <a:latin typeface="Times New Roman" pitchFamily="18" charset="0"/>
                <a:cs typeface="Times New Roman" pitchFamily="18" charset="0"/>
              </a:rPr>
              <a:t>Điều</a:t>
            </a:r>
            <a:r>
              <a:rPr lang="en-US" sz="1800" dirty="0" smtClean="0">
                <a:latin typeface="Times New Roman" pitchFamily="18" charset="0"/>
                <a:cs typeface="Times New Roman" pitchFamily="18" charset="0"/>
              </a:rPr>
              <a:t> 26.</a:t>
            </a:r>
          </a:p>
          <a:p>
            <a:pPr marL="0" lvl="0" indent="0" algn="just">
              <a:lnSpc>
                <a:spcPct val="110000"/>
              </a:lnSpc>
              <a:buNone/>
            </a:pP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Người</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tham</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gia</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bảo</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hiểm</a:t>
            </a:r>
            <a:r>
              <a:rPr lang="en-US" sz="1800" dirty="0" smtClean="0">
                <a:latin typeface="Times New Roman" pitchFamily="18" charset="0"/>
                <a:cs typeface="Times New Roman" pitchFamily="18" charset="0"/>
              </a:rPr>
              <a:t> y </a:t>
            </a:r>
            <a:r>
              <a:rPr lang="en-US" sz="1800" dirty="0" err="1" smtClean="0">
                <a:latin typeface="Times New Roman" pitchFamily="18" charset="0"/>
                <a:cs typeface="Times New Roman" pitchFamily="18" charset="0"/>
              </a:rPr>
              <a:t>tế</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có</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quyền</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đăng</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ký</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khám</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bệnh</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chữa</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bệnh</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bảo</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hiểm</a:t>
            </a:r>
            <a:r>
              <a:rPr lang="en-US" sz="1800" dirty="0" smtClean="0">
                <a:latin typeface="Times New Roman" pitchFamily="18" charset="0"/>
                <a:cs typeface="Times New Roman" pitchFamily="18" charset="0"/>
              </a:rPr>
              <a:t> y </a:t>
            </a:r>
            <a:r>
              <a:rPr lang="en-US" sz="1800" dirty="0" err="1" smtClean="0">
                <a:latin typeface="Times New Roman" pitchFamily="18" charset="0"/>
                <a:cs typeface="Times New Roman" pitchFamily="18" charset="0"/>
              </a:rPr>
              <a:t>tế</a:t>
            </a:r>
            <a:r>
              <a:rPr lang="en-US" sz="1800" dirty="0" smtClean="0">
                <a:latin typeface="Times New Roman" pitchFamily="18" charset="0"/>
                <a:cs typeface="Times New Roman" pitchFamily="18" charset="0"/>
              </a:rPr>
              <a:t> ban </a:t>
            </a:r>
            <a:r>
              <a:rPr lang="en-US" sz="1800" dirty="0" err="1" smtClean="0">
                <a:latin typeface="Times New Roman" pitchFamily="18" charset="0"/>
                <a:cs typeface="Times New Roman" pitchFamily="18" charset="0"/>
              </a:rPr>
              <a:t>đầu</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tại</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cơ</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sở</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khám</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bệnh</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chữa</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bệnh</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tuyến</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xã</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tuyến</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huyện</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hoặc</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tương</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đương</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trừ</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trường</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hợp</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được</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đăng</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ký</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tại</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cơ</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sở</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khám</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bệnh</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chữa</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bệnh</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tuyến</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tỉnh</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hoặc</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tuyến</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trung</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ương</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theo</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quy</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định</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của</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Bộ</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trưởng</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Bộ</a:t>
            </a:r>
            <a:r>
              <a:rPr lang="en-US" sz="1800" dirty="0" smtClean="0">
                <a:latin typeface="Times New Roman" pitchFamily="18" charset="0"/>
                <a:cs typeface="Times New Roman" pitchFamily="18" charset="0"/>
              </a:rPr>
              <a:t> Y </a:t>
            </a:r>
            <a:r>
              <a:rPr lang="en-US" sz="1800" dirty="0" err="1" smtClean="0">
                <a:latin typeface="Times New Roman" pitchFamily="18" charset="0"/>
                <a:cs typeface="Times New Roman" pitchFamily="18" charset="0"/>
              </a:rPr>
              <a:t>tế</a:t>
            </a:r>
            <a:r>
              <a:rPr lang="en-US" sz="1800" dirty="0" smtClean="0">
                <a:latin typeface="Times New Roman" pitchFamily="18" charset="0"/>
                <a:cs typeface="Times New Roman" pitchFamily="18" charset="0"/>
              </a:rPr>
              <a:t>.</a:t>
            </a:r>
          </a:p>
        </p:txBody>
      </p:sp>
    </p:spTree>
    <p:extLst>
      <p:ext uri="{BB962C8B-B14F-4D97-AF65-F5344CB8AC3E}">
        <p14:creationId xmlns:p14="http://schemas.microsoft.com/office/powerpoint/2010/main" xmlns="" val="127634158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06400" y="228600"/>
            <a:ext cx="7324725" cy="4572000"/>
          </a:xfrm>
        </p:spPr>
        <p:txBody>
          <a:bodyPr/>
          <a:lstStyle/>
          <a:p>
            <a:pPr marL="0" indent="0">
              <a:buNone/>
            </a:pP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Trường</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hợp</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người</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tham</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gia</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Bảo</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hiểm</a:t>
            </a:r>
            <a:r>
              <a:rPr lang="en-US" sz="1800" dirty="0">
                <a:latin typeface="Times New Roman" pitchFamily="18" charset="0"/>
                <a:cs typeface="Times New Roman" pitchFamily="18" charset="0"/>
              </a:rPr>
              <a:t> y </a:t>
            </a:r>
            <a:r>
              <a:rPr lang="en-US" sz="1800" dirty="0" err="1">
                <a:latin typeface="Times New Roman" pitchFamily="18" charset="0"/>
                <a:cs typeface="Times New Roman" pitchFamily="18" charset="0"/>
              </a:rPr>
              <a:t>tế</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phải</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làm</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việc</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lưu</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động</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hoặc</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đến</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tạm</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trú</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tại</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địa</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phương</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khác</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thì</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được</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khám</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bệnh</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chữa</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bệnh</a:t>
            </a:r>
            <a:r>
              <a:rPr lang="en-US" sz="1800" dirty="0">
                <a:latin typeface="Times New Roman" pitchFamily="18" charset="0"/>
                <a:cs typeface="Times New Roman" pitchFamily="18" charset="0"/>
              </a:rPr>
              <a:t> ban </a:t>
            </a:r>
            <a:r>
              <a:rPr lang="en-US" sz="1800" dirty="0" err="1">
                <a:latin typeface="Times New Roman" pitchFamily="18" charset="0"/>
                <a:cs typeface="Times New Roman" pitchFamily="18" charset="0"/>
              </a:rPr>
              <a:t>đầu</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tại</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cơ</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sở</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khám</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bệnh</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chữa</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bệnh</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phù</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hợp</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với</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tuyến</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chuyên</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môn</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kỹ</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thuật</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nơi</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người</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đó</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đang</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làm</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việc</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lưu</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động</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tạm</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trú</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theo</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quy</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định</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của</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Bộ</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trưởng</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Bộ</a:t>
            </a:r>
            <a:r>
              <a:rPr lang="en-US" sz="1800" dirty="0">
                <a:latin typeface="Times New Roman" pitchFamily="18" charset="0"/>
                <a:cs typeface="Times New Roman" pitchFamily="18" charset="0"/>
              </a:rPr>
              <a:t> Y </a:t>
            </a:r>
            <a:r>
              <a:rPr lang="en-US" sz="1800" dirty="0" err="1">
                <a:latin typeface="Times New Roman" pitchFamily="18" charset="0"/>
                <a:cs typeface="Times New Roman" pitchFamily="18" charset="0"/>
              </a:rPr>
              <a:t>tế</a:t>
            </a:r>
            <a:r>
              <a:rPr lang="en-US" sz="1800" dirty="0">
                <a:latin typeface="Times New Roman" pitchFamily="18" charset="0"/>
                <a:cs typeface="Times New Roman" pitchFamily="18" charset="0"/>
              </a:rPr>
              <a:t>.</a:t>
            </a:r>
          </a:p>
          <a:p>
            <a:pPr marL="0" indent="0">
              <a:buNone/>
            </a:pP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Người</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tham</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gia</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bảo</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hiểm</a:t>
            </a:r>
            <a:r>
              <a:rPr lang="en-US" sz="1800" dirty="0" smtClean="0">
                <a:latin typeface="Times New Roman" panose="02020603050405020304" pitchFamily="18" charset="0"/>
                <a:cs typeface="Times New Roman" panose="02020603050405020304" pitchFamily="18" charset="0"/>
              </a:rPr>
              <a:t> y </a:t>
            </a:r>
            <a:r>
              <a:rPr lang="en-US" sz="1800" dirty="0" err="1" smtClean="0">
                <a:latin typeface="Times New Roman" panose="02020603050405020304" pitchFamily="18" charset="0"/>
                <a:cs typeface="Times New Roman" panose="02020603050405020304" pitchFamily="18" charset="0"/>
              </a:rPr>
              <a:t>tế</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được</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thay</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đổi</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cơ</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sở</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đăng</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ký</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khám</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bệnh</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chữa</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bệnh</a:t>
            </a:r>
            <a:r>
              <a:rPr lang="en-US" sz="1800" dirty="0" smtClean="0">
                <a:latin typeface="Times New Roman" panose="02020603050405020304" pitchFamily="18" charset="0"/>
                <a:cs typeface="Times New Roman" panose="02020603050405020304" pitchFamily="18" charset="0"/>
              </a:rPr>
              <a:t> ban </a:t>
            </a:r>
            <a:r>
              <a:rPr lang="en-US" sz="1800" dirty="0" err="1" smtClean="0">
                <a:latin typeface="Times New Roman" panose="02020603050405020304" pitchFamily="18" charset="0"/>
                <a:cs typeface="Times New Roman" panose="02020603050405020304" pitchFamily="18" charset="0"/>
              </a:rPr>
              <a:t>đầu</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vào</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đầu</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mỗi</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quý</a:t>
            </a:r>
            <a:r>
              <a:rPr lang="en-US" sz="1800" dirty="0" smtClean="0">
                <a:latin typeface="Times New Roman" panose="02020603050405020304" pitchFamily="18" charset="0"/>
                <a:cs typeface="Times New Roman" panose="02020603050405020304" pitchFamily="18" charset="0"/>
              </a:rPr>
              <a:t>.</a:t>
            </a:r>
          </a:p>
          <a:p>
            <a:pPr marL="0" indent="0">
              <a:buNone/>
            </a:pP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Tên</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cơ</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sở</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khám</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bệnh</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chữa</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bệnh</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bảo</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hiểm</a:t>
            </a:r>
            <a:r>
              <a:rPr lang="en-US" sz="1800" dirty="0" smtClean="0">
                <a:latin typeface="Times New Roman" panose="02020603050405020304" pitchFamily="18" charset="0"/>
                <a:cs typeface="Times New Roman" panose="02020603050405020304" pitchFamily="18" charset="0"/>
              </a:rPr>
              <a:t> y </a:t>
            </a:r>
            <a:r>
              <a:rPr lang="en-US" sz="1800" dirty="0" err="1" smtClean="0">
                <a:latin typeface="Times New Roman" panose="02020603050405020304" pitchFamily="18" charset="0"/>
                <a:cs typeface="Times New Roman" panose="02020603050405020304" pitchFamily="18" charset="0"/>
              </a:rPr>
              <a:t>tế</a:t>
            </a:r>
            <a:r>
              <a:rPr lang="en-US" sz="1800" dirty="0" smtClean="0">
                <a:latin typeface="Times New Roman" panose="02020603050405020304" pitchFamily="18" charset="0"/>
                <a:cs typeface="Times New Roman" panose="02020603050405020304" pitchFamily="18" charset="0"/>
              </a:rPr>
              <a:t> ban </a:t>
            </a:r>
            <a:r>
              <a:rPr lang="en-US" sz="1800" dirty="0" err="1" smtClean="0">
                <a:latin typeface="Times New Roman" panose="02020603050405020304" pitchFamily="18" charset="0"/>
                <a:cs typeface="Times New Roman" panose="02020603050405020304" pitchFamily="18" charset="0"/>
              </a:rPr>
              <a:t>đầu</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được</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ghi</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trong</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thẻ</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bảo</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hiểm</a:t>
            </a:r>
            <a:r>
              <a:rPr lang="en-US" sz="1800" dirty="0" smtClean="0">
                <a:latin typeface="Times New Roman" panose="02020603050405020304" pitchFamily="18" charset="0"/>
                <a:cs typeface="Times New Roman" panose="02020603050405020304" pitchFamily="18" charset="0"/>
              </a:rPr>
              <a:t> y </a:t>
            </a:r>
            <a:r>
              <a:rPr lang="en-US" sz="1800" dirty="0" err="1" smtClean="0">
                <a:latin typeface="Times New Roman" panose="02020603050405020304" pitchFamily="18" charset="0"/>
                <a:cs typeface="Times New Roman" panose="02020603050405020304" pitchFamily="18" charset="0"/>
              </a:rPr>
              <a:t>tế</a:t>
            </a:r>
            <a:r>
              <a:rPr lang="en-US" sz="1800" dirty="0" smtClean="0">
                <a:latin typeface="Times New Roman" panose="02020603050405020304" pitchFamily="18" charset="0"/>
                <a:cs typeface="Times New Roman" panose="02020603050405020304" pitchFamily="18" charset="0"/>
              </a:rPr>
              <a:t>.</a:t>
            </a:r>
          </a:p>
          <a:p>
            <a:pPr marL="0" indent="0">
              <a:buNone/>
            </a:pPr>
            <a:r>
              <a:rPr lang="en-US" sz="1800" dirty="0" smtClean="0">
                <a:latin typeface="Times New Roman" panose="02020603050405020304" pitchFamily="18" charset="0"/>
                <a:cs typeface="Times New Roman" panose="02020603050405020304" pitchFamily="18" charset="0"/>
              </a:rPr>
              <a:t>3. </a:t>
            </a:r>
            <a:r>
              <a:rPr lang="en-US" sz="1800" dirty="0" err="1" smtClean="0">
                <a:latin typeface="Times New Roman" panose="02020603050405020304" pitchFamily="18" charset="0"/>
                <a:cs typeface="Times New Roman" panose="02020603050405020304" pitchFamily="18" charset="0"/>
              </a:rPr>
              <a:t>Được</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khám</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bệnh</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chữa</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bệnh</a:t>
            </a:r>
            <a:r>
              <a:rPr lang="en-US" sz="1800" dirty="0" smtClean="0">
                <a:latin typeface="Times New Roman" panose="02020603050405020304" pitchFamily="18" charset="0"/>
                <a:cs typeface="Times New Roman" panose="02020603050405020304" pitchFamily="18" charset="0"/>
              </a:rPr>
              <a:t>.</a:t>
            </a:r>
          </a:p>
          <a:p>
            <a:pPr marL="0" indent="0">
              <a:buNone/>
            </a:pPr>
            <a:r>
              <a:rPr lang="en-US" sz="1800" dirty="0" smtClean="0">
                <a:latin typeface="Times New Roman" panose="02020603050405020304" pitchFamily="18" charset="0"/>
                <a:cs typeface="Times New Roman" panose="02020603050405020304" pitchFamily="18" charset="0"/>
              </a:rPr>
              <a:t>4. </a:t>
            </a:r>
            <a:r>
              <a:rPr lang="en-US" sz="1800" dirty="0" err="1" smtClean="0">
                <a:latin typeface="Times New Roman" panose="02020603050405020304" pitchFamily="18" charset="0"/>
                <a:cs typeface="Times New Roman" panose="02020603050405020304" pitchFamily="18" charset="0"/>
              </a:rPr>
              <a:t>Được</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tổ</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chức</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bảo</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hiểm</a:t>
            </a:r>
            <a:r>
              <a:rPr lang="en-US" sz="1800" dirty="0" smtClean="0">
                <a:latin typeface="Times New Roman" panose="02020603050405020304" pitchFamily="18" charset="0"/>
                <a:cs typeface="Times New Roman" panose="02020603050405020304" pitchFamily="18" charset="0"/>
              </a:rPr>
              <a:t> y </a:t>
            </a:r>
            <a:r>
              <a:rPr lang="en-US" sz="1800" dirty="0" err="1" smtClean="0">
                <a:latin typeface="Times New Roman" panose="02020603050405020304" pitchFamily="18" charset="0"/>
                <a:cs typeface="Times New Roman" panose="02020603050405020304" pitchFamily="18" charset="0"/>
              </a:rPr>
              <a:t>tế</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thanh</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toán</a:t>
            </a:r>
            <a:r>
              <a:rPr lang="en-US" sz="1800" dirty="0" smtClean="0">
                <a:latin typeface="Times New Roman" panose="02020603050405020304" pitchFamily="18" charset="0"/>
                <a:cs typeface="Times New Roman" panose="02020603050405020304" pitchFamily="18" charset="0"/>
              </a:rPr>
              <a:t> chi </a:t>
            </a:r>
            <a:r>
              <a:rPr lang="en-US" sz="1800" dirty="0" err="1" smtClean="0">
                <a:latin typeface="Times New Roman" panose="02020603050405020304" pitchFamily="18" charset="0"/>
                <a:cs typeface="Times New Roman" panose="02020603050405020304" pitchFamily="18" charset="0"/>
              </a:rPr>
              <a:t>phí</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khám</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bệnh</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chữa</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bệnh</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theo</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chế</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độ</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bảo</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hiểm</a:t>
            </a:r>
            <a:r>
              <a:rPr lang="en-US" sz="1800" dirty="0" smtClean="0">
                <a:latin typeface="Times New Roman" panose="02020603050405020304" pitchFamily="18" charset="0"/>
                <a:cs typeface="Times New Roman" panose="02020603050405020304" pitchFamily="18" charset="0"/>
              </a:rPr>
              <a:t> y </a:t>
            </a:r>
            <a:r>
              <a:rPr lang="en-US" sz="1800" dirty="0" err="1" smtClean="0">
                <a:latin typeface="Times New Roman" panose="02020603050405020304" pitchFamily="18" charset="0"/>
                <a:cs typeface="Times New Roman" panose="02020603050405020304" pitchFamily="18" charset="0"/>
              </a:rPr>
              <a:t>tế</a:t>
            </a:r>
            <a:r>
              <a:rPr lang="en-US" sz="1800" dirty="0" smtClean="0">
                <a:latin typeface="Times New Roman" panose="02020603050405020304" pitchFamily="18" charset="0"/>
                <a:cs typeface="Times New Roman" panose="02020603050405020304" pitchFamily="18" charset="0"/>
              </a:rPr>
              <a:t>.</a:t>
            </a:r>
          </a:p>
          <a:p>
            <a:pPr marL="0" indent="0">
              <a:buNone/>
            </a:pPr>
            <a:r>
              <a:rPr lang="en-US" sz="1800" dirty="0" smtClean="0">
                <a:latin typeface="Times New Roman" panose="02020603050405020304" pitchFamily="18" charset="0"/>
                <a:cs typeface="Times New Roman" panose="02020603050405020304" pitchFamily="18" charset="0"/>
              </a:rPr>
              <a:t>5. </a:t>
            </a:r>
            <a:r>
              <a:rPr lang="en-US" sz="1800" dirty="0" err="1" smtClean="0">
                <a:latin typeface="Times New Roman" panose="02020603050405020304" pitchFamily="18" charset="0"/>
                <a:cs typeface="Times New Roman" panose="02020603050405020304" pitchFamily="18" charset="0"/>
              </a:rPr>
              <a:t>Yêu</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cầu</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tổ</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chức</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bảo</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hiểm</a:t>
            </a:r>
            <a:r>
              <a:rPr lang="en-US" sz="1800" dirty="0" smtClean="0">
                <a:latin typeface="Times New Roman" panose="02020603050405020304" pitchFamily="18" charset="0"/>
                <a:cs typeface="Times New Roman" panose="02020603050405020304" pitchFamily="18" charset="0"/>
              </a:rPr>
              <a:t> y </a:t>
            </a:r>
            <a:r>
              <a:rPr lang="en-US" sz="1800" dirty="0" err="1" smtClean="0">
                <a:latin typeface="Times New Roman" panose="02020603050405020304" pitchFamily="18" charset="0"/>
                <a:cs typeface="Times New Roman" panose="02020603050405020304" pitchFamily="18" charset="0"/>
              </a:rPr>
              <a:t>tế</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cơ</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sở</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khám</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bệnh</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chữa</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bệnh</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bảo</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hiểm</a:t>
            </a:r>
            <a:r>
              <a:rPr lang="en-US" sz="1800" dirty="0" smtClean="0">
                <a:latin typeface="Times New Roman" panose="02020603050405020304" pitchFamily="18" charset="0"/>
                <a:cs typeface="Times New Roman" panose="02020603050405020304" pitchFamily="18" charset="0"/>
              </a:rPr>
              <a:t> y </a:t>
            </a:r>
            <a:r>
              <a:rPr lang="en-US" sz="1800" dirty="0" err="1" smtClean="0">
                <a:latin typeface="Times New Roman" panose="02020603050405020304" pitchFamily="18" charset="0"/>
                <a:cs typeface="Times New Roman" panose="02020603050405020304" pitchFamily="18" charset="0"/>
              </a:rPr>
              <a:t>tế</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và</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cơ</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quan</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liên</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quan</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giải</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thích</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cung</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cấp</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thông</a:t>
            </a:r>
            <a:r>
              <a:rPr lang="en-US" sz="1800" dirty="0" smtClean="0">
                <a:latin typeface="Times New Roman" panose="02020603050405020304" pitchFamily="18" charset="0"/>
                <a:cs typeface="Times New Roman" panose="02020603050405020304" pitchFamily="18" charset="0"/>
              </a:rPr>
              <a:t> tin </a:t>
            </a:r>
            <a:r>
              <a:rPr lang="en-US" sz="1800" dirty="0" err="1" smtClean="0">
                <a:latin typeface="Times New Roman" panose="02020603050405020304" pitchFamily="18" charset="0"/>
                <a:cs typeface="Times New Roman" panose="02020603050405020304" pitchFamily="18" charset="0"/>
              </a:rPr>
              <a:t>về</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chế</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độ</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bảo</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hiểm</a:t>
            </a:r>
            <a:r>
              <a:rPr lang="en-US" sz="1800" dirty="0" smtClean="0">
                <a:latin typeface="Times New Roman" panose="02020603050405020304" pitchFamily="18" charset="0"/>
                <a:cs typeface="Times New Roman" panose="02020603050405020304" pitchFamily="18" charset="0"/>
              </a:rPr>
              <a:t> y </a:t>
            </a:r>
            <a:r>
              <a:rPr lang="en-US" sz="1800" dirty="0" err="1" smtClean="0">
                <a:latin typeface="Times New Roman" panose="02020603050405020304" pitchFamily="18" charset="0"/>
                <a:cs typeface="Times New Roman" panose="02020603050405020304" pitchFamily="18" charset="0"/>
              </a:rPr>
              <a:t>tế</a:t>
            </a:r>
            <a:r>
              <a:rPr lang="en-US" sz="1800" dirty="0" smtClean="0">
                <a:latin typeface="Times New Roman" panose="02020603050405020304" pitchFamily="18" charset="0"/>
                <a:cs typeface="Times New Roman" panose="02020603050405020304" pitchFamily="18" charset="0"/>
              </a:rPr>
              <a:t>.</a:t>
            </a:r>
          </a:p>
          <a:p>
            <a:pPr marL="0" indent="0">
              <a:buNone/>
            </a:pPr>
            <a:r>
              <a:rPr lang="en-US" sz="1800" dirty="0" smtClean="0">
                <a:latin typeface="Times New Roman" panose="02020603050405020304" pitchFamily="18" charset="0"/>
                <a:cs typeface="Times New Roman" panose="02020603050405020304" pitchFamily="18" charset="0"/>
              </a:rPr>
              <a:t>6. </a:t>
            </a:r>
            <a:r>
              <a:rPr lang="en-US" sz="1800" dirty="0" err="1" smtClean="0">
                <a:latin typeface="Times New Roman" panose="02020603050405020304" pitchFamily="18" charset="0"/>
                <a:cs typeface="Times New Roman" panose="02020603050405020304" pitchFamily="18" charset="0"/>
              </a:rPr>
              <a:t>Khiếu</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nại</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tố</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cáo</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hành</a:t>
            </a:r>
            <a:r>
              <a:rPr lang="en-US" sz="1800" dirty="0" smtClean="0">
                <a:latin typeface="Times New Roman" panose="02020603050405020304" pitchFamily="18" charset="0"/>
                <a:cs typeface="Times New Roman" panose="02020603050405020304" pitchFamily="18" charset="0"/>
              </a:rPr>
              <a:t> vi vi </a:t>
            </a:r>
            <a:r>
              <a:rPr lang="en-US" sz="1800" dirty="0" err="1" smtClean="0">
                <a:latin typeface="Times New Roman" panose="02020603050405020304" pitchFamily="18" charset="0"/>
                <a:cs typeface="Times New Roman" panose="02020603050405020304" pitchFamily="18" charset="0"/>
              </a:rPr>
              <a:t>phạm</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pháp</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luật</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về</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bảo</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hiểm</a:t>
            </a:r>
            <a:r>
              <a:rPr lang="en-US" sz="1800" dirty="0" smtClean="0">
                <a:latin typeface="Times New Roman" panose="02020603050405020304" pitchFamily="18" charset="0"/>
                <a:cs typeface="Times New Roman" panose="02020603050405020304" pitchFamily="18" charset="0"/>
              </a:rPr>
              <a:t> y </a:t>
            </a:r>
            <a:r>
              <a:rPr lang="en-US" sz="1800" dirty="0" err="1" smtClean="0">
                <a:latin typeface="Times New Roman" panose="02020603050405020304" pitchFamily="18" charset="0"/>
                <a:cs typeface="Times New Roman" panose="02020603050405020304" pitchFamily="18" charset="0"/>
              </a:rPr>
              <a:t>tế</a:t>
            </a:r>
            <a:r>
              <a:rPr lang="en-US" sz="1800" dirty="0" smtClean="0">
                <a:latin typeface="Times New Roman" panose="02020603050405020304" pitchFamily="18" charset="0"/>
                <a:cs typeface="Times New Roman" panose="02020603050405020304" pitchFamily="18" charset="0"/>
              </a:rPr>
              <a:t>.</a:t>
            </a:r>
          </a:p>
          <a:p>
            <a:pPr marL="0" indent="0">
              <a:buNone/>
            </a:pPr>
            <a:r>
              <a:rPr lang="en-US" sz="1800" i="1" dirty="0" err="1" smtClean="0">
                <a:latin typeface="Times New Roman" panose="02020603050405020304" pitchFamily="18" charset="0"/>
                <a:cs typeface="Times New Roman" panose="02020603050405020304" pitchFamily="18" charset="0"/>
              </a:rPr>
              <a:t>Điều</a:t>
            </a:r>
            <a:r>
              <a:rPr lang="en-US" sz="1800" i="1" dirty="0" smtClean="0">
                <a:latin typeface="Times New Roman" panose="02020603050405020304" pitchFamily="18" charset="0"/>
                <a:cs typeface="Times New Roman" panose="02020603050405020304" pitchFamily="18" charset="0"/>
              </a:rPr>
              <a:t> 37: </a:t>
            </a:r>
            <a:r>
              <a:rPr lang="en-US" sz="1800" i="1" dirty="0" err="1" smtClean="0">
                <a:latin typeface="Times New Roman" panose="02020603050405020304" pitchFamily="18" charset="0"/>
                <a:cs typeface="Times New Roman" panose="02020603050405020304" pitchFamily="18" charset="0"/>
              </a:rPr>
              <a:t>Nghĩa</a:t>
            </a:r>
            <a:r>
              <a:rPr lang="en-US" sz="1800" i="1" dirty="0" smtClean="0">
                <a:latin typeface="Times New Roman" panose="02020603050405020304" pitchFamily="18" charset="0"/>
                <a:cs typeface="Times New Roman" panose="02020603050405020304" pitchFamily="18" charset="0"/>
              </a:rPr>
              <a:t> </a:t>
            </a:r>
            <a:r>
              <a:rPr lang="en-US" sz="1800" i="1" dirty="0" err="1" smtClean="0">
                <a:latin typeface="Times New Roman" panose="02020603050405020304" pitchFamily="18" charset="0"/>
                <a:cs typeface="Times New Roman" panose="02020603050405020304" pitchFamily="18" charset="0"/>
              </a:rPr>
              <a:t>vụ</a:t>
            </a:r>
            <a:r>
              <a:rPr lang="en-US" sz="1800" i="1" dirty="0" smtClean="0">
                <a:latin typeface="Times New Roman" panose="02020603050405020304" pitchFamily="18" charset="0"/>
                <a:cs typeface="Times New Roman" panose="02020603050405020304" pitchFamily="18" charset="0"/>
              </a:rPr>
              <a:t> </a:t>
            </a:r>
            <a:r>
              <a:rPr lang="en-US" sz="1800" i="1" dirty="0" err="1" smtClean="0">
                <a:latin typeface="Times New Roman" panose="02020603050405020304" pitchFamily="18" charset="0"/>
                <a:cs typeface="Times New Roman" panose="02020603050405020304" pitchFamily="18" charset="0"/>
              </a:rPr>
              <a:t>của</a:t>
            </a:r>
            <a:r>
              <a:rPr lang="en-US" sz="1800" i="1" dirty="0" smtClean="0">
                <a:latin typeface="Times New Roman" panose="02020603050405020304" pitchFamily="18" charset="0"/>
                <a:cs typeface="Times New Roman" panose="02020603050405020304" pitchFamily="18" charset="0"/>
              </a:rPr>
              <a:t> </a:t>
            </a:r>
            <a:r>
              <a:rPr lang="en-US" sz="1800" i="1" dirty="0" err="1" smtClean="0">
                <a:latin typeface="Times New Roman" panose="02020603050405020304" pitchFamily="18" charset="0"/>
                <a:cs typeface="Times New Roman" panose="02020603050405020304" pitchFamily="18" charset="0"/>
              </a:rPr>
              <a:t>người</a:t>
            </a:r>
            <a:r>
              <a:rPr lang="en-US" sz="1800" i="1" dirty="0" smtClean="0">
                <a:latin typeface="Times New Roman" panose="02020603050405020304" pitchFamily="18" charset="0"/>
                <a:cs typeface="Times New Roman" panose="02020603050405020304" pitchFamily="18" charset="0"/>
              </a:rPr>
              <a:t> </a:t>
            </a:r>
            <a:r>
              <a:rPr lang="en-US" sz="1800" i="1" dirty="0" err="1" smtClean="0">
                <a:latin typeface="Times New Roman" panose="02020603050405020304" pitchFamily="18" charset="0"/>
                <a:cs typeface="Times New Roman" panose="02020603050405020304" pitchFamily="18" charset="0"/>
              </a:rPr>
              <a:t>tham</a:t>
            </a:r>
            <a:r>
              <a:rPr lang="en-US" sz="1800" i="1" dirty="0" smtClean="0">
                <a:latin typeface="Times New Roman" panose="02020603050405020304" pitchFamily="18" charset="0"/>
                <a:cs typeface="Times New Roman" panose="02020603050405020304" pitchFamily="18" charset="0"/>
              </a:rPr>
              <a:t> </a:t>
            </a:r>
            <a:r>
              <a:rPr lang="en-US" sz="1800" i="1" dirty="0" err="1" smtClean="0">
                <a:latin typeface="Times New Roman" panose="02020603050405020304" pitchFamily="18" charset="0"/>
                <a:cs typeface="Times New Roman" panose="02020603050405020304" pitchFamily="18" charset="0"/>
              </a:rPr>
              <a:t>gia</a:t>
            </a:r>
            <a:r>
              <a:rPr lang="en-US" sz="1800" i="1" dirty="0" smtClean="0">
                <a:latin typeface="Times New Roman" panose="02020603050405020304" pitchFamily="18" charset="0"/>
                <a:cs typeface="Times New Roman" panose="02020603050405020304" pitchFamily="18" charset="0"/>
              </a:rPr>
              <a:t> </a:t>
            </a:r>
            <a:r>
              <a:rPr lang="en-US" sz="1800" i="1" dirty="0" err="1" smtClean="0">
                <a:latin typeface="Times New Roman" panose="02020603050405020304" pitchFamily="18" charset="0"/>
                <a:cs typeface="Times New Roman" panose="02020603050405020304" pitchFamily="18" charset="0"/>
              </a:rPr>
              <a:t>bảo</a:t>
            </a:r>
            <a:r>
              <a:rPr lang="en-US" sz="1800" i="1" dirty="0" smtClean="0">
                <a:latin typeface="Times New Roman" panose="02020603050405020304" pitchFamily="18" charset="0"/>
                <a:cs typeface="Times New Roman" panose="02020603050405020304" pitchFamily="18" charset="0"/>
              </a:rPr>
              <a:t> </a:t>
            </a:r>
            <a:r>
              <a:rPr lang="en-US" sz="1800" i="1" dirty="0" err="1" smtClean="0">
                <a:latin typeface="Times New Roman" panose="02020603050405020304" pitchFamily="18" charset="0"/>
                <a:cs typeface="Times New Roman" panose="02020603050405020304" pitchFamily="18" charset="0"/>
              </a:rPr>
              <a:t>hiểm</a:t>
            </a:r>
            <a:r>
              <a:rPr lang="en-US" sz="1800" i="1" dirty="0" smtClean="0">
                <a:latin typeface="Times New Roman" panose="02020603050405020304" pitchFamily="18" charset="0"/>
                <a:cs typeface="Times New Roman" panose="02020603050405020304" pitchFamily="18" charset="0"/>
              </a:rPr>
              <a:t> y </a:t>
            </a:r>
            <a:r>
              <a:rPr lang="en-US" sz="1800" i="1" dirty="0" err="1" smtClean="0">
                <a:latin typeface="Times New Roman" panose="02020603050405020304" pitchFamily="18" charset="0"/>
                <a:cs typeface="Times New Roman" panose="02020603050405020304" pitchFamily="18" charset="0"/>
              </a:rPr>
              <a:t>tế</a:t>
            </a:r>
            <a:endParaRPr lang="en-US" sz="1800" i="1" dirty="0" smtClean="0">
              <a:latin typeface="Times New Roman" panose="02020603050405020304" pitchFamily="18" charset="0"/>
              <a:cs typeface="Times New Roman" panose="02020603050405020304" pitchFamily="18" charset="0"/>
            </a:endParaRPr>
          </a:p>
          <a:p>
            <a:pPr marL="0" indent="0">
              <a:buNone/>
            </a:pPr>
            <a:endParaRPr lang="en-US" sz="1800" dirty="0" smtClean="0">
              <a:latin typeface="Times New Roman" panose="02020603050405020304" pitchFamily="18" charset="0"/>
              <a:cs typeface="Times New Roman" panose="02020603050405020304" pitchFamily="18" charset="0"/>
            </a:endParaRPr>
          </a:p>
          <a:p>
            <a:pPr marL="0" indent="0">
              <a:buNone/>
            </a:pPr>
            <a:endParaRPr lang="en-US" sz="1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390987265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06400" y="304800"/>
            <a:ext cx="7324725" cy="4572000"/>
          </a:xfrm>
        </p:spPr>
        <p:txBody>
          <a:bodyPr/>
          <a:lstStyle/>
          <a:p>
            <a:pPr marL="0" indent="0">
              <a:buNone/>
            </a:pPr>
            <a:r>
              <a:rPr lang="en-US" sz="1800" dirty="0">
                <a:latin typeface="Times New Roman" panose="02020603050405020304" pitchFamily="18" charset="0"/>
                <a:cs typeface="Times New Roman" panose="02020603050405020304" pitchFamily="18" charset="0"/>
              </a:rPr>
              <a:t>1. </a:t>
            </a:r>
            <a:r>
              <a:rPr lang="en-US" sz="1800" dirty="0" err="1">
                <a:latin typeface="Times New Roman" panose="02020603050405020304" pitchFamily="18" charset="0"/>
                <a:cs typeface="Times New Roman" panose="02020603050405020304" pitchFamily="18" charset="0"/>
              </a:rPr>
              <a:t>Đóng</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bảo</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hiểm</a:t>
            </a:r>
            <a:r>
              <a:rPr lang="en-US" sz="1800" dirty="0">
                <a:latin typeface="Times New Roman" panose="02020603050405020304" pitchFamily="18" charset="0"/>
                <a:cs typeface="Times New Roman" panose="02020603050405020304" pitchFamily="18" charset="0"/>
              </a:rPr>
              <a:t> y </a:t>
            </a:r>
            <a:r>
              <a:rPr lang="en-US" sz="1800" dirty="0" err="1">
                <a:latin typeface="Times New Roman" panose="02020603050405020304" pitchFamily="18" charset="0"/>
                <a:cs typeface="Times New Roman" panose="02020603050405020304" pitchFamily="18" charset="0"/>
              </a:rPr>
              <a:t>tế</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đầy</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đủ</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đúng</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thời</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hạn</a:t>
            </a:r>
            <a:r>
              <a:rPr lang="en-US" sz="1800" dirty="0">
                <a:latin typeface="Times New Roman" panose="02020603050405020304" pitchFamily="18" charset="0"/>
                <a:cs typeface="Times New Roman" panose="02020603050405020304" pitchFamily="18" charset="0"/>
              </a:rPr>
              <a:t>.</a:t>
            </a:r>
          </a:p>
          <a:p>
            <a:pPr marL="0" indent="0">
              <a:buNone/>
            </a:pPr>
            <a:r>
              <a:rPr lang="en-US" sz="1800" dirty="0">
                <a:latin typeface="Times New Roman" panose="02020603050405020304" pitchFamily="18" charset="0"/>
                <a:cs typeface="Times New Roman" panose="02020603050405020304" pitchFamily="18" charset="0"/>
              </a:rPr>
              <a:t>2. </a:t>
            </a:r>
            <a:r>
              <a:rPr lang="en-US" sz="1800" dirty="0" err="1">
                <a:latin typeface="Times New Roman" panose="02020603050405020304" pitchFamily="18" charset="0"/>
                <a:cs typeface="Times New Roman" panose="02020603050405020304" pitchFamily="18" charset="0"/>
              </a:rPr>
              <a:t>Sử</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dụng</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thẻ</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bảo</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hiểm</a:t>
            </a:r>
            <a:r>
              <a:rPr lang="en-US" sz="1800" dirty="0">
                <a:latin typeface="Times New Roman" panose="02020603050405020304" pitchFamily="18" charset="0"/>
                <a:cs typeface="Times New Roman" panose="02020603050405020304" pitchFamily="18" charset="0"/>
              </a:rPr>
              <a:t> y </a:t>
            </a:r>
            <a:r>
              <a:rPr lang="en-US" sz="1800" dirty="0" err="1">
                <a:latin typeface="Times New Roman" panose="02020603050405020304" pitchFamily="18" charset="0"/>
                <a:cs typeface="Times New Roman" panose="02020603050405020304" pitchFamily="18" charset="0"/>
              </a:rPr>
              <a:t>tế</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đúng</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mục</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đích</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không</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cho</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người</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khác</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mượn</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thẻ</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bảo</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hiểm</a:t>
            </a:r>
            <a:r>
              <a:rPr lang="en-US" sz="1800" dirty="0">
                <a:latin typeface="Times New Roman" panose="02020603050405020304" pitchFamily="18" charset="0"/>
                <a:cs typeface="Times New Roman" panose="02020603050405020304" pitchFamily="18" charset="0"/>
              </a:rPr>
              <a:t> y </a:t>
            </a:r>
            <a:r>
              <a:rPr lang="en-US" sz="1800" dirty="0" err="1">
                <a:latin typeface="Times New Roman" panose="02020603050405020304" pitchFamily="18" charset="0"/>
                <a:cs typeface="Times New Roman" panose="02020603050405020304" pitchFamily="18" charset="0"/>
              </a:rPr>
              <a:t>tế</a:t>
            </a:r>
            <a:r>
              <a:rPr lang="en-US" sz="1800" dirty="0" smtClean="0">
                <a:latin typeface="Times New Roman" panose="02020603050405020304" pitchFamily="18" charset="0"/>
                <a:cs typeface="Times New Roman" panose="02020603050405020304" pitchFamily="18" charset="0"/>
              </a:rPr>
              <a:t>.</a:t>
            </a:r>
          </a:p>
          <a:p>
            <a:pPr marL="0" indent="0">
              <a:buNone/>
            </a:pPr>
            <a:r>
              <a:rPr lang="en-US" sz="1800" dirty="0" smtClean="0">
                <a:latin typeface="Times New Roman" panose="02020603050405020304" pitchFamily="18" charset="0"/>
                <a:cs typeface="Times New Roman" panose="02020603050405020304" pitchFamily="18" charset="0"/>
              </a:rPr>
              <a:t>3. </a:t>
            </a:r>
            <a:r>
              <a:rPr lang="en-US" sz="1800" dirty="0" err="1" smtClean="0">
                <a:latin typeface="Times New Roman" panose="02020603050405020304" pitchFamily="18" charset="0"/>
                <a:cs typeface="Times New Roman" panose="02020603050405020304" pitchFamily="18" charset="0"/>
              </a:rPr>
              <a:t>Thực</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hiện</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các</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quy</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định</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tại</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Điều</a:t>
            </a:r>
            <a:r>
              <a:rPr lang="en-US" sz="1800" dirty="0" smtClean="0">
                <a:latin typeface="Times New Roman" panose="02020603050405020304" pitchFamily="18" charset="0"/>
                <a:cs typeface="Times New Roman" panose="02020603050405020304" pitchFamily="18" charset="0"/>
              </a:rPr>
              <a:t> 28 </a:t>
            </a:r>
            <a:r>
              <a:rPr lang="en-US" sz="1800" dirty="0" err="1" smtClean="0">
                <a:latin typeface="Times New Roman" panose="02020603050405020304" pitchFamily="18" charset="0"/>
                <a:cs typeface="Times New Roman" panose="02020603050405020304" pitchFamily="18" charset="0"/>
              </a:rPr>
              <a:t>của</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Luật</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này</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khi</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đến</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khám</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bệnh</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chữa</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bệnh</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bảo</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hiểm</a:t>
            </a:r>
            <a:r>
              <a:rPr lang="en-US" sz="1800" dirty="0" smtClean="0">
                <a:latin typeface="Times New Roman" panose="02020603050405020304" pitchFamily="18" charset="0"/>
                <a:cs typeface="Times New Roman" panose="02020603050405020304" pitchFamily="18" charset="0"/>
              </a:rPr>
              <a:t> y </a:t>
            </a:r>
            <a:r>
              <a:rPr lang="en-US" sz="1800" dirty="0" err="1" smtClean="0">
                <a:latin typeface="Times New Roman" panose="02020603050405020304" pitchFamily="18" charset="0"/>
                <a:cs typeface="Times New Roman" panose="02020603050405020304" pitchFamily="18" charset="0"/>
              </a:rPr>
              <a:t>tế</a:t>
            </a:r>
            <a:r>
              <a:rPr lang="en-US" sz="1800" dirty="0" smtClean="0">
                <a:latin typeface="Times New Roman" panose="02020603050405020304" pitchFamily="18" charset="0"/>
                <a:cs typeface="Times New Roman" panose="02020603050405020304" pitchFamily="18" charset="0"/>
              </a:rPr>
              <a:t>.</a:t>
            </a:r>
          </a:p>
          <a:p>
            <a:pPr marL="0" indent="0">
              <a:buNone/>
            </a:pP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Người</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tham</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gia</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bảo</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hiểm</a:t>
            </a:r>
            <a:r>
              <a:rPr lang="en-US" sz="1800" dirty="0" smtClean="0">
                <a:latin typeface="Times New Roman" panose="02020603050405020304" pitchFamily="18" charset="0"/>
                <a:cs typeface="Times New Roman" panose="02020603050405020304" pitchFamily="18" charset="0"/>
              </a:rPr>
              <a:t> y </a:t>
            </a:r>
            <a:r>
              <a:rPr lang="en-US" sz="1800" dirty="0" err="1" smtClean="0">
                <a:latin typeface="Times New Roman" panose="02020603050405020304" pitchFamily="18" charset="0"/>
                <a:cs typeface="Times New Roman" panose="02020603050405020304" pitchFamily="18" charset="0"/>
              </a:rPr>
              <a:t>tế</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khi</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đến</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khám</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bệnh</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chữa</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bệnh</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phải</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xuất</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trình</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thẻ</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bảo</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hiểm</a:t>
            </a:r>
            <a:r>
              <a:rPr lang="en-US" sz="1800" dirty="0" smtClean="0">
                <a:latin typeface="Times New Roman" panose="02020603050405020304" pitchFamily="18" charset="0"/>
                <a:cs typeface="Times New Roman" panose="02020603050405020304" pitchFamily="18" charset="0"/>
              </a:rPr>
              <a:t> y </a:t>
            </a:r>
            <a:r>
              <a:rPr lang="en-US" sz="1800" dirty="0" err="1" smtClean="0">
                <a:latin typeface="Times New Roman" panose="02020603050405020304" pitchFamily="18" charset="0"/>
                <a:cs typeface="Times New Roman" panose="02020603050405020304" pitchFamily="18" charset="0"/>
              </a:rPr>
              <a:t>tế</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có</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ảnh</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trường</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hợp</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thẻ</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bảo</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hiểm</a:t>
            </a:r>
            <a:r>
              <a:rPr lang="en-US" sz="1800" dirty="0" smtClean="0">
                <a:latin typeface="Times New Roman" panose="02020603050405020304" pitchFamily="18" charset="0"/>
                <a:cs typeface="Times New Roman" panose="02020603050405020304" pitchFamily="18" charset="0"/>
              </a:rPr>
              <a:t> y </a:t>
            </a:r>
            <a:r>
              <a:rPr lang="en-US" sz="1800" dirty="0" err="1" smtClean="0">
                <a:latin typeface="Times New Roman" panose="02020603050405020304" pitchFamily="18" charset="0"/>
                <a:cs typeface="Times New Roman" panose="02020603050405020304" pitchFamily="18" charset="0"/>
              </a:rPr>
              <a:t>tế</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chưa</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có</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ảnh</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thì</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phải</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xuất</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trình</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thẻ</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bảo</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hiểm</a:t>
            </a:r>
            <a:r>
              <a:rPr lang="en-US" sz="1800" dirty="0" smtClean="0">
                <a:latin typeface="Times New Roman" panose="02020603050405020304" pitchFamily="18" charset="0"/>
                <a:cs typeface="Times New Roman" panose="02020603050405020304" pitchFamily="18" charset="0"/>
              </a:rPr>
              <a:t> y </a:t>
            </a:r>
            <a:r>
              <a:rPr lang="en-US" sz="1800" dirty="0" err="1" smtClean="0">
                <a:latin typeface="Times New Roman" panose="02020603050405020304" pitchFamily="18" charset="0"/>
                <a:cs typeface="Times New Roman" panose="02020603050405020304" pitchFamily="18" charset="0"/>
              </a:rPr>
              <a:t>tế</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cùng</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với</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giấy</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tờ</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chứng</a:t>
            </a:r>
            <a:r>
              <a:rPr lang="en-US" sz="1800" dirty="0" smtClean="0">
                <a:latin typeface="Times New Roman" panose="02020603050405020304" pitchFamily="18" charset="0"/>
                <a:cs typeface="Times New Roman" panose="02020603050405020304" pitchFamily="18" charset="0"/>
              </a:rPr>
              <a:t> minh </a:t>
            </a:r>
            <a:r>
              <a:rPr lang="en-US" sz="1800" dirty="0" err="1" smtClean="0">
                <a:latin typeface="Times New Roman" panose="02020603050405020304" pitchFamily="18" charset="0"/>
                <a:cs typeface="Times New Roman" panose="02020603050405020304" pitchFamily="18" charset="0"/>
              </a:rPr>
              <a:t>về</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nhân</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thân</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của</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người</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đó</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đối</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với</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trẻ</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em</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dưới</a:t>
            </a:r>
            <a:r>
              <a:rPr lang="en-US" sz="1800" dirty="0" smtClean="0">
                <a:latin typeface="Times New Roman" panose="02020603050405020304" pitchFamily="18" charset="0"/>
                <a:cs typeface="Times New Roman" panose="02020603050405020304" pitchFamily="18" charset="0"/>
              </a:rPr>
              <a:t> 6 </a:t>
            </a:r>
            <a:r>
              <a:rPr lang="en-US" sz="1800" dirty="0" err="1" smtClean="0">
                <a:latin typeface="Times New Roman" panose="02020603050405020304" pitchFamily="18" charset="0"/>
                <a:cs typeface="Times New Roman" panose="02020603050405020304" pitchFamily="18" charset="0"/>
              </a:rPr>
              <a:t>tuổi</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chỉ</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phải</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xuất</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trình</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thẻ</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bảo</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hiểm</a:t>
            </a:r>
            <a:r>
              <a:rPr lang="en-US" sz="1800" dirty="0" smtClean="0">
                <a:latin typeface="Times New Roman" panose="02020603050405020304" pitchFamily="18" charset="0"/>
                <a:cs typeface="Times New Roman" panose="02020603050405020304" pitchFamily="18" charset="0"/>
              </a:rPr>
              <a:t> y </a:t>
            </a:r>
            <a:r>
              <a:rPr lang="en-US" sz="1800" dirty="0" err="1" smtClean="0">
                <a:latin typeface="Times New Roman" panose="02020603050405020304" pitchFamily="18" charset="0"/>
                <a:cs typeface="Times New Roman" panose="02020603050405020304" pitchFamily="18" charset="0"/>
              </a:rPr>
              <a:t>tế</a:t>
            </a:r>
            <a:r>
              <a:rPr lang="en-US" sz="1800" dirty="0" smtClean="0">
                <a:latin typeface="Times New Roman" panose="02020603050405020304" pitchFamily="18" charset="0"/>
                <a:cs typeface="Times New Roman" panose="02020603050405020304" pitchFamily="18" charset="0"/>
              </a:rPr>
              <a:t>.</a:t>
            </a:r>
          </a:p>
          <a:p>
            <a:pPr marL="0" indent="0">
              <a:buNone/>
            </a:pP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Trường</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hợp</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cấp</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cứu</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người</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tham</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gia</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bảo</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hiểm</a:t>
            </a:r>
            <a:r>
              <a:rPr lang="en-US" sz="1800" dirty="0" smtClean="0">
                <a:latin typeface="Times New Roman" panose="02020603050405020304" pitchFamily="18" charset="0"/>
                <a:cs typeface="Times New Roman" panose="02020603050405020304" pitchFamily="18" charset="0"/>
              </a:rPr>
              <a:t> y </a:t>
            </a:r>
            <a:r>
              <a:rPr lang="en-US" sz="1800" dirty="0" err="1" smtClean="0">
                <a:latin typeface="Times New Roman" panose="02020603050405020304" pitchFamily="18" charset="0"/>
                <a:cs typeface="Times New Roman" panose="02020603050405020304" pitchFamily="18" charset="0"/>
              </a:rPr>
              <a:t>tế</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được</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khám</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bệnh</a:t>
            </a:r>
            <a:r>
              <a:rPr lang="en-US" sz="1800" dirty="0" smtClean="0">
                <a:latin typeface="Times New Roman" panose="02020603050405020304" pitchFamily="18" charset="0"/>
                <a:cs typeface="Times New Roman" panose="02020603050405020304" pitchFamily="18" charset="0"/>
              </a:rPr>
              <a:t> , </a:t>
            </a:r>
            <a:r>
              <a:rPr lang="en-US" sz="1800" dirty="0" err="1" smtClean="0">
                <a:latin typeface="Times New Roman" panose="02020603050405020304" pitchFamily="18" charset="0"/>
                <a:cs typeface="Times New Roman" panose="02020603050405020304" pitchFamily="18" charset="0"/>
              </a:rPr>
              <a:t>chữa</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bệnh</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tại</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bất</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kỳ</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cơ</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sở</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khám</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bệnh</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chữa</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bệnh</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nào</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và</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phải</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xuất</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trình</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thẻ</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bảo</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hiểm</a:t>
            </a:r>
            <a:r>
              <a:rPr lang="en-US" sz="1800" dirty="0" smtClean="0">
                <a:latin typeface="Times New Roman" panose="02020603050405020304" pitchFamily="18" charset="0"/>
                <a:cs typeface="Times New Roman" panose="02020603050405020304" pitchFamily="18" charset="0"/>
              </a:rPr>
              <a:t> y </a:t>
            </a:r>
            <a:r>
              <a:rPr lang="en-US" sz="1800" dirty="0" err="1" smtClean="0">
                <a:latin typeface="Times New Roman" panose="02020603050405020304" pitchFamily="18" charset="0"/>
                <a:cs typeface="Times New Roman" panose="02020603050405020304" pitchFamily="18" charset="0"/>
              </a:rPr>
              <a:t>tế</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cùng</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với</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giấy</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tờ</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quy</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định</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tại</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Khoản</a:t>
            </a:r>
            <a:r>
              <a:rPr lang="en-US" sz="1800" dirty="0" smtClean="0">
                <a:latin typeface="Times New Roman" panose="02020603050405020304" pitchFamily="18" charset="0"/>
                <a:cs typeface="Times New Roman" panose="02020603050405020304" pitchFamily="18" charset="0"/>
              </a:rPr>
              <a:t> I </a:t>
            </a:r>
            <a:r>
              <a:rPr lang="en-US" sz="1800" dirty="0" err="1" smtClean="0">
                <a:latin typeface="Times New Roman" panose="02020603050405020304" pitchFamily="18" charset="0"/>
                <a:cs typeface="Times New Roman" panose="02020603050405020304" pitchFamily="18" charset="0"/>
              </a:rPr>
              <a:t>Điều</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này</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trước</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khi</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ra</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viện</a:t>
            </a:r>
            <a:r>
              <a:rPr lang="en-US" sz="1800" dirty="0" smtClean="0">
                <a:latin typeface="Times New Roman" panose="02020603050405020304" pitchFamily="18" charset="0"/>
                <a:cs typeface="Times New Roman" panose="02020603050405020304" pitchFamily="18" charset="0"/>
              </a:rPr>
              <a:t>.</a:t>
            </a:r>
          </a:p>
          <a:p>
            <a:pPr marL="0" indent="0">
              <a:buNone/>
            </a:pP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Trường</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hợp</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chuyển</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tuyến</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điều</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trị</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người</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tham</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gia</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bảo</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hiểm</a:t>
            </a:r>
            <a:r>
              <a:rPr lang="en-US" sz="1800" dirty="0" smtClean="0">
                <a:latin typeface="Times New Roman" panose="02020603050405020304" pitchFamily="18" charset="0"/>
                <a:cs typeface="Times New Roman" panose="02020603050405020304" pitchFamily="18" charset="0"/>
              </a:rPr>
              <a:t> y </a:t>
            </a:r>
            <a:r>
              <a:rPr lang="en-US" sz="1800" dirty="0" err="1" smtClean="0">
                <a:latin typeface="Times New Roman" panose="02020603050405020304" pitchFamily="18" charset="0"/>
                <a:cs typeface="Times New Roman" panose="02020603050405020304" pitchFamily="18" charset="0"/>
              </a:rPr>
              <a:t>tế</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phải</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có</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hồ</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sơ</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chuyển</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viện</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của</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cơ</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sở</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khám</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bệnh</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chữa</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bệnh</a:t>
            </a:r>
            <a:r>
              <a:rPr lang="en-US" sz="1800" dirty="0" smtClean="0">
                <a:latin typeface="Times New Roman" panose="02020603050405020304" pitchFamily="18" charset="0"/>
                <a:cs typeface="Times New Roman" panose="02020603050405020304" pitchFamily="18" charset="0"/>
              </a:rPr>
              <a:t>.</a:t>
            </a:r>
          </a:p>
          <a:p>
            <a:pPr marL="0" indent="0">
              <a:buNone/>
            </a:pP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Trường</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hợp</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khám</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lại</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theo</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yêu</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cầu</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điều</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trị</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người</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tham</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gia</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bảo</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hiểm</a:t>
            </a:r>
            <a:r>
              <a:rPr lang="en-US" sz="1800" dirty="0" smtClean="0">
                <a:latin typeface="Times New Roman" panose="02020603050405020304" pitchFamily="18" charset="0"/>
                <a:cs typeface="Times New Roman" panose="02020603050405020304" pitchFamily="18" charset="0"/>
              </a:rPr>
              <a:t> y </a:t>
            </a:r>
            <a:r>
              <a:rPr lang="en-US" sz="1800" dirty="0" err="1" smtClean="0">
                <a:latin typeface="Times New Roman" panose="02020603050405020304" pitchFamily="18" charset="0"/>
                <a:cs typeface="Times New Roman" panose="02020603050405020304" pitchFamily="18" charset="0"/>
              </a:rPr>
              <a:t>tế</a:t>
            </a:r>
            <a:r>
              <a:rPr lang="en-US" sz="1800" dirty="0" smtClean="0">
                <a:latin typeface="Times New Roman" panose="02020603050405020304" pitchFamily="18" charset="0"/>
                <a:cs typeface="Times New Roman" panose="02020603050405020304" pitchFamily="18" charset="0"/>
              </a:rPr>
              <a:t> </a:t>
            </a:r>
          </a:p>
          <a:p>
            <a:pPr>
              <a:buFontTx/>
              <a:buChar char="-"/>
            </a:pPr>
            <a:endParaRPr lang="en-US" sz="1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71396356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06400" y="304800"/>
            <a:ext cx="7324725" cy="4187825"/>
          </a:xfrm>
        </p:spPr>
        <p:txBody>
          <a:bodyPr/>
          <a:lstStyle/>
          <a:p>
            <a:pPr marL="0" indent="0">
              <a:buNone/>
            </a:pPr>
            <a:r>
              <a:rPr lang="en-US" sz="1800" dirty="0" err="1">
                <a:latin typeface="Times New Roman" panose="02020603050405020304" pitchFamily="18" charset="0"/>
                <a:cs typeface="Times New Roman" panose="02020603050405020304" pitchFamily="18" charset="0"/>
              </a:rPr>
              <a:t>phải</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có</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giấy</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hẹn</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khám</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lại</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của</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cơ</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sở</a:t>
            </a:r>
            <a:r>
              <a:rPr lang="en-US" sz="1800" dirty="0">
                <a:latin typeface="Times New Roman" panose="02020603050405020304" pitchFamily="18" charset="0"/>
                <a:cs typeface="Times New Roman" panose="02020603050405020304" pitchFamily="18" charset="0"/>
              </a:rPr>
              <a:t> y </a:t>
            </a:r>
            <a:r>
              <a:rPr lang="en-US" sz="1800" dirty="0" err="1">
                <a:latin typeface="Times New Roman" panose="02020603050405020304" pitchFamily="18" charset="0"/>
                <a:cs typeface="Times New Roman" panose="02020603050405020304" pitchFamily="18" charset="0"/>
              </a:rPr>
              <a:t>tế</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khám</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bệnh</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chữa</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bệnh</a:t>
            </a:r>
            <a:r>
              <a:rPr lang="en-US" sz="1800" dirty="0">
                <a:latin typeface="Times New Roman" panose="02020603050405020304" pitchFamily="18" charset="0"/>
                <a:cs typeface="Times New Roman" panose="02020603050405020304" pitchFamily="18" charset="0"/>
              </a:rPr>
              <a:t>.</a:t>
            </a:r>
          </a:p>
          <a:p>
            <a:pPr marL="0" indent="0">
              <a:buNone/>
            </a:pPr>
            <a:r>
              <a:rPr lang="en-US" sz="1800" dirty="0">
                <a:latin typeface="Times New Roman" panose="02020603050405020304" pitchFamily="18" charset="0"/>
                <a:cs typeface="Times New Roman" panose="02020603050405020304" pitchFamily="18" charset="0"/>
              </a:rPr>
              <a:t>4. </a:t>
            </a:r>
            <a:r>
              <a:rPr lang="en-US" sz="1800" dirty="0" err="1">
                <a:latin typeface="Times New Roman" panose="02020603050405020304" pitchFamily="18" charset="0"/>
                <a:cs typeface="Times New Roman" panose="02020603050405020304" pitchFamily="18" charset="0"/>
              </a:rPr>
              <a:t>Chấp</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hành</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các</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quy</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định</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và</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hướng</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dẫn</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của</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tổ</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chức</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bảo</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hiểm</a:t>
            </a:r>
            <a:r>
              <a:rPr lang="en-US" sz="1800" dirty="0">
                <a:latin typeface="Times New Roman" panose="02020603050405020304" pitchFamily="18" charset="0"/>
                <a:cs typeface="Times New Roman" panose="02020603050405020304" pitchFamily="18" charset="0"/>
              </a:rPr>
              <a:t> y </a:t>
            </a:r>
            <a:r>
              <a:rPr lang="en-US" sz="1800" dirty="0" err="1">
                <a:latin typeface="Times New Roman" panose="02020603050405020304" pitchFamily="18" charset="0"/>
                <a:cs typeface="Times New Roman" panose="02020603050405020304" pitchFamily="18" charset="0"/>
              </a:rPr>
              <a:t>tế</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cơ</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sở</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khám</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bệnh</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chữa</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bệnh</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khi</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đến</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khám</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bệnh</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chữa</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bệnh</a:t>
            </a:r>
            <a:r>
              <a:rPr lang="en-US" sz="1800">
                <a:latin typeface="Times New Roman" panose="02020603050405020304" pitchFamily="18" charset="0"/>
                <a:cs typeface="Times New Roman" panose="02020603050405020304" pitchFamily="18" charset="0"/>
              </a:rPr>
              <a:t>.</a:t>
            </a:r>
          </a:p>
          <a:p>
            <a:pPr marL="0" indent="0">
              <a:buNone/>
            </a:pPr>
            <a:r>
              <a:rPr lang="en-US" sz="1800" smtClean="0">
                <a:latin typeface="Times New Roman" panose="02020603050405020304" pitchFamily="18" charset="0"/>
                <a:cs typeface="Times New Roman" panose="02020603050405020304" pitchFamily="18" charset="0"/>
              </a:rPr>
              <a:t>5</a:t>
            </a:r>
            <a:r>
              <a:rPr lang="en-US" sz="1800" dirty="0" smtClean="0">
                <a:latin typeface="Times New Roman" panose="02020603050405020304" pitchFamily="18" charset="0"/>
                <a:cs typeface="Times New Roman" panose="02020603050405020304" pitchFamily="18" charset="0"/>
              </a:rPr>
              <a:t>. Thanh </a:t>
            </a:r>
            <a:r>
              <a:rPr lang="en-US" sz="1800" dirty="0" err="1" smtClean="0">
                <a:latin typeface="Times New Roman" panose="02020603050405020304" pitchFamily="18" charset="0"/>
                <a:cs typeface="Times New Roman" panose="02020603050405020304" pitchFamily="18" charset="0"/>
              </a:rPr>
              <a:t>toán</a:t>
            </a:r>
            <a:r>
              <a:rPr lang="en-US" sz="1800" dirty="0" smtClean="0">
                <a:latin typeface="Times New Roman" panose="02020603050405020304" pitchFamily="18" charset="0"/>
                <a:cs typeface="Times New Roman" panose="02020603050405020304" pitchFamily="18" charset="0"/>
              </a:rPr>
              <a:t> chi </a:t>
            </a:r>
            <a:r>
              <a:rPr lang="en-US" sz="1800" dirty="0" err="1" smtClean="0">
                <a:latin typeface="Times New Roman" panose="02020603050405020304" pitchFamily="18" charset="0"/>
                <a:cs typeface="Times New Roman" panose="02020603050405020304" pitchFamily="18" charset="0"/>
              </a:rPr>
              <a:t>phí</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khám</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bệnh</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chữa</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bệnh</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cho</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cơ</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sở</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khám</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bệnh</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chữa</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bệnh</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ngoài</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phần</a:t>
            </a:r>
            <a:r>
              <a:rPr lang="en-US" sz="1800" dirty="0" smtClean="0">
                <a:latin typeface="Times New Roman" panose="02020603050405020304" pitchFamily="18" charset="0"/>
                <a:cs typeface="Times New Roman" panose="02020603050405020304" pitchFamily="18" charset="0"/>
              </a:rPr>
              <a:t> chi </a:t>
            </a:r>
            <a:r>
              <a:rPr lang="en-US" sz="1800" dirty="0" err="1" smtClean="0">
                <a:latin typeface="Times New Roman" panose="02020603050405020304" pitchFamily="18" charset="0"/>
                <a:cs typeface="Times New Roman" panose="02020603050405020304" pitchFamily="18" charset="0"/>
              </a:rPr>
              <a:t>phí</a:t>
            </a:r>
            <a:r>
              <a:rPr lang="en-US" sz="1800" dirty="0" smtClean="0">
                <a:latin typeface="Times New Roman" panose="02020603050405020304" pitchFamily="18" charset="0"/>
                <a:cs typeface="Times New Roman" panose="02020603050405020304" pitchFamily="18" charset="0"/>
              </a:rPr>
              <a:t> do </a:t>
            </a:r>
            <a:r>
              <a:rPr lang="en-US" sz="1800" dirty="0" err="1" smtClean="0">
                <a:latin typeface="Times New Roman" panose="02020603050405020304" pitchFamily="18" charset="0"/>
                <a:cs typeface="Times New Roman" panose="02020603050405020304" pitchFamily="18" charset="0"/>
              </a:rPr>
              <a:t>quỹ</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bảo</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hiểm</a:t>
            </a:r>
            <a:r>
              <a:rPr lang="en-US" sz="1800" dirty="0" smtClean="0">
                <a:latin typeface="Times New Roman" panose="02020603050405020304" pitchFamily="18" charset="0"/>
                <a:cs typeface="Times New Roman" panose="02020603050405020304" pitchFamily="18" charset="0"/>
              </a:rPr>
              <a:t> y </a:t>
            </a:r>
            <a:r>
              <a:rPr lang="en-US" sz="1800" dirty="0" err="1" smtClean="0">
                <a:latin typeface="Times New Roman" panose="02020603050405020304" pitchFamily="18" charset="0"/>
                <a:cs typeface="Times New Roman" panose="02020603050405020304" pitchFamily="18" charset="0"/>
              </a:rPr>
              <a:t>tế</a:t>
            </a:r>
            <a:r>
              <a:rPr lang="en-US" sz="1800" dirty="0" smtClean="0">
                <a:latin typeface="Times New Roman" panose="02020603050405020304" pitchFamily="18" charset="0"/>
                <a:cs typeface="Times New Roman" panose="02020603050405020304" pitchFamily="18" charset="0"/>
              </a:rPr>
              <a:t> chi </a:t>
            </a:r>
            <a:r>
              <a:rPr lang="en-US" sz="1800" dirty="0" err="1" smtClean="0">
                <a:latin typeface="Times New Roman" panose="02020603050405020304" pitchFamily="18" charset="0"/>
                <a:cs typeface="Times New Roman" panose="02020603050405020304" pitchFamily="18" charset="0"/>
              </a:rPr>
              <a:t>trả</a:t>
            </a:r>
            <a:r>
              <a:rPr lang="en-US" sz="1800" dirty="0" smtClean="0">
                <a:latin typeface="Times New Roman" panose="02020603050405020304" pitchFamily="18" charset="0"/>
                <a:cs typeface="Times New Roman" panose="02020603050405020304" pitchFamily="18" charset="0"/>
              </a:rPr>
              <a:t>.</a:t>
            </a:r>
            <a:endParaRPr lang="en-US" sz="1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11218029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06400" y="304800"/>
            <a:ext cx="7324725" cy="4572000"/>
          </a:xfrm>
        </p:spPr>
        <p:txBody>
          <a:bodyPr/>
          <a:lstStyle/>
          <a:p>
            <a:pPr marL="0" indent="0">
              <a:buNone/>
            </a:pP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Người</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tham</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gia</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bảo</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hiểm</a:t>
            </a:r>
            <a:r>
              <a:rPr lang="en-US" sz="1800" dirty="0">
                <a:latin typeface="Times New Roman" panose="02020603050405020304" pitchFamily="18" charset="0"/>
                <a:cs typeface="Times New Roman" panose="02020603050405020304" pitchFamily="18" charset="0"/>
              </a:rPr>
              <a:t> y </a:t>
            </a:r>
            <a:r>
              <a:rPr lang="en-US" sz="1800" dirty="0" err="1">
                <a:latin typeface="Times New Roman" panose="02020603050405020304" pitchFamily="18" charset="0"/>
                <a:cs typeface="Times New Roman" panose="02020603050405020304" pitchFamily="18" charset="0"/>
              </a:rPr>
              <a:t>tế</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khi</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đến</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khám</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bệnh</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chữa</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bệnh</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phải</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xuất</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trình</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thẻ</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bảo</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hiểm</a:t>
            </a:r>
            <a:r>
              <a:rPr lang="en-US" sz="1800" dirty="0">
                <a:latin typeface="Times New Roman" panose="02020603050405020304" pitchFamily="18" charset="0"/>
                <a:cs typeface="Times New Roman" panose="02020603050405020304" pitchFamily="18" charset="0"/>
              </a:rPr>
              <a:t> y </a:t>
            </a:r>
            <a:r>
              <a:rPr lang="en-US" sz="1800" dirty="0" err="1">
                <a:latin typeface="Times New Roman" panose="02020603050405020304" pitchFamily="18" charset="0"/>
                <a:cs typeface="Times New Roman" panose="02020603050405020304" pitchFamily="18" charset="0"/>
              </a:rPr>
              <a:t>tế</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có</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ảnh</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trường</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hợp</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thẻ</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bảo</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hiểm</a:t>
            </a:r>
            <a:r>
              <a:rPr lang="en-US" sz="1800" dirty="0">
                <a:latin typeface="Times New Roman" panose="02020603050405020304" pitchFamily="18" charset="0"/>
                <a:cs typeface="Times New Roman" panose="02020603050405020304" pitchFamily="18" charset="0"/>
              </a:rPr>
              <a:t> y </a:t>
            </a:r>
            <a:r>
              <a:rPr lang="en-US" sz="1800" dirty="0" err="1">
                <a:latin typeface="Times New Roman" panose="02020603050405020304" pitchFamily="18" charset="0"/>
                <a:cs typeface="Times New Roman" panose="02020603050405020304" pitchFamily="18" charset="0"/>
              </a:rPr>
              <a:t>tế</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chưa</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có</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ảnh</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thì</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phải</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xuất</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trình</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thẻ</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bảo</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hiểm</a:t>
            </a:r>
            <a:r>
              <a:rPr lang="en-US" sz="1800" dirty="0">
                <a:latin typeface="Times New Roman" panose="02020603050405020304" pitchFamily="18" charset="0"/>
                <a:cs typeface="Times New Roman" panose="02020603050405020304" pitchFamily="18" charset="0"/>
              </a:rPr>
              <a:t> y </a:t>
            </a:r>
            <a:r>
              <a:rPr lang="en-US" sz="1800" dirty="0" err="1">
                <a:latin typeface="Times New Roman" panose="02020603050405020304" pitchFamily="18" charset="0"/>
                <a:cs typeface="Times New Roman" panose="02020603050405020304" pitchFamily="18" charset="0"/>
              </a:rPr>
              <a:t>tế</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cùng</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với</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giấy</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tờ</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chứng</a:t>
            </a:r>
            <a:r>
              <a:rPr lang="en-US" sz="1800" dirty="0">
                <a:latin typeface="Times New Roman" panose="02020603050405020304" pitchFamily="18" charset="0"/>
                <a:cs typeface="Times New Roman" panose="02020603050405020304" pitchFamily="18" charset="0"/>
              </a:rPr>
              <a:t> minh </a:t>
            </a:r>
            <a:r>
              <a:rPr lang="en-US" sz="1800" dirty="0" err="1">
                <a:latin typeface="Times New Roman" panose="02020603050405020304" pitchFamily="18" charset="0"/>
                <a:cs typeface="Times New Roman" panose="02020603050405020304" pitchFamily="18" charset="0"/>
              </a:rPr>
              <a:t>về</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nhân</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thân</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của</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người</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đó</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đối</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với</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trẻ</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em</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dưới</a:t>
            </a:r>
            <a:r>
              <a:rPr lang="en-US" sz="1800" dirty="0">
                <a:latin typeface="Times New Roman" panose="02020603050405020304" pitchFamily="18" charset="0"/>
                <a:cs typeface="Times New Roman" panose="02020603050405020304" pitchFamily="18" charset="0"/>
              </a:rPr>
              <a:t> 6 </a:t>
            </a:r>
            <a:r>
              <a:rPr lang="en-US" sz="1800" dirty="0" err="1">
                <a:latin typeface="Times New Roman" panose="02020603050405020304" pitchFamily="18" charset="0"/>
                <a:cs typeface="Times New Roman" panose="02020603050405020304" pitchFamily="18" charset="0"/>
              </a:rPr>
              <a:t>tuổi</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chỉ</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phải</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xuất</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trình</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thẻ</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bảo</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hiểm</a:t>
            </a:r>
            <a:r>
              <a:rPr lang="en-US" sz="1800" dirty="0">
                <a:latin typeface="Times New Roman" panose="02020603050405020304" pitchFamily="18" charset="0"/>
                <a:cs typeface="Times New Roman" panose="02020603050405020304" pitchFamily="18" charset="0"/>
              </a:rPr>
              <a:t> y </a:t>
            </a:r>
            <a:r>
              <a:rPr lang="en-US" sz="1800" dirty="0" err="1">
                <a:latin typeface="Times New Roman" panose="02020603050405020304" pitchFamily="18" charset="0"/>
                <a:cs typeface="Times New Roman" panose="02020603050405020304" pitchFamily="18" charset="0"/>
              </a:rPr>
              <a:t>tế</a:t>
            </a:r>
            <a:r>
              <a:rPr lang="en-US" sz="1800" dirty="0">
                <a:latin typeface="Times New Roman" panose="02020603050405020304" pitchFamily="18" charset="0"/>
                <a:cs typeface="Times New Roman" panose="02020603050405020304" pitchFamily="18" charset="0"/>
              </a:rPr>
              <a:t>.</a:t>
            </a:r>
          </a:p>
          <a:p>
            <a:pPr marL="0" indent="0">
              <a:buNone/>
            </a:pP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Trường</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hợp</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cấp</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cứu</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người</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tham</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gia</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bảo</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hiểm</a:t>
            </a:r>
            <a:r>
              <a:rPr lang="en-US" sz="1800" dirty="0">
                <a:latin typeface="Times New Roman" panose="02020603050405020304" pitchFamily="18" charset="0"/>
                <a:cs typeface="Times New Roman" panose="02020603050405020304" pitchFamily="18" charset="0"/>
              </a:rPr>
              <a:t> y </a:t>
            </a:r>
            <a:r>
              <a:rPr lang="en-US" sz="1800" dirty="0" err="1">
                <a:latin typeface="Times New Roman" panose="02020603050405020304" pitchFamily="18" charset="0"/>
                <a:cs typeface="Times New Roman" panose="02020603050405020304" pitchFamily="18" charset="0"/>
              </a:rPr>
              <a:t>tế</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được</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khám</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bệnh</a:t>
            </a:r>
            <a:r>
              <a:rPr lang="en-US" sz="1800" dirty="0">
                <a:latin typeface="Times New Roman" panose="02020603050405020304" pitchFamily="18" charset="0"/>
                <a:cs typeface="Times New Roman" panose="02020603050405020304" pitchFamily="18" charset="0"/>
              </a:rPr>
              <a:t> , </a:t>
            </a:r>
            <a:r>
              <a:rPr lang="en-US" sz="1800" dirty="0" err="1">
                <a:latin typeface="Times New Roman" panose="02020603050405020304" pitchFamily="18" charset="0"/>
                <a:cs typeface="Times New Roman" panose="02020603050405020304" pitchFamily="18" charset="0"/>
              </a:rPr>
              <a:t>chữa</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bệnh</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tại</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bất</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kỳ</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cơ</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sở</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khám</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bệnh</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chữa</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bệnh</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nào</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và</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phải</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xuất</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trình</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thẻ</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bảo</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hiểm</a:t>
            </a:r>
            <a:r>
              <a:rPr lang="en-US" sz="1800" dirty="0">
                <a:latin typeface="Times New Roman" panose="02020603050405020304" pitchFamily="18" charset="0"/>
                <a:cs typeface="Times New Roman" panose="02020603050405020304" pitchFamily="18" charset="0"/>
              </a:rPr>
              <a:t> y </a:t>
            </a:r>
            <a:r>
              <a:rPr lang="en-US" sz="1800" dirty="0" err="1">
                <a:latin typeface="Times New Roman" panose="02020603050405020304" pitchFamily="18" charset="0"/>
                <a:cs typeface="Times New Roman" panose="02020603050405020304" pitchFamily="18" charset="0"/>
              </a:rPr>
              <a:t>tế</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cùng</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với</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giấy</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tờ</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quy</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định</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tại</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Khoản</a:t>
            </a:r>
            <a:r>
              <a:rPr lang="en-US" sz="1800" dirty="0">
                <a:latin typeface="Times New Roman" panose="02020603050405020304" pitchFamily="18" charset="0"/>
                <a:cs typeface="Times New Roman" panose="02020603050405020304" pitchFamily="18" charset="0"/>
              </a:rPr>
              <a:t> I </a:t>
            </a:r>
            <a:r>
              <a:rPr lang="en-US" sz="1800" dirty="0" err="1">
                <a:latin typeface="Times New Roman" panose="02020603050405020304" pitchFamily="18" charset="0"/>
                <a:cs typeface="Times New Roman" panose="02020603050405020304" pitchFamily="18" charset="0"/>
              </a:rPr>
              <a:t>Điều</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này</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trước</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khi</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ra</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viện</a:t>
            </a:r>
            <a:r>
              <a:rPr lang="en-US" sz="1800" dirty="0">
                <a:latin typeface="Times New Roman" panose="02020603050405020304" pitchFamily="18" charset="0"/>
                <a:cs typeface="Times New Roman" panose="02020603050405020304" pitchFamily="18" charset="0"/>
              </a:rPr>
              <a:t>.</a:t>
            </a:r>
          </a:p>
          <a:p>
            <a:pPr marL="0" indent="0">
              <a:buNone/>
            </a:pP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Trường</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hợp</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chuyển</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tuyến</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điều</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trị</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người</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tham</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gia</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bảo</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hiểm</a:t>
            </a:r>
            <a:r>
              <a:rPr lang="en-US" sz="1800" dirty="0">
                <a:latin typeface="Times New Roman" panose="02020603050405020304" pitchFamily="18" charset="0"/>
                <a:cs typeface="Times New Roman" panose="02020603050405020304" pitchFamily="18" charset="0"/>
              </a:rPr>
              <a:t> y </a:t>
            </a:r>
            <a:r>
              <a:rPr lang="en-US" sz="1800" dirty="0" err="1">
                <a:latin typeface="Times New Roman" panose="02020603050405020304" pitchFamily="18" charset="0"/>
                <a:cs typeface="Times New Roman" panose="02020603050405020304" pitchFamily="18" charset="0"/>
              </a:rPr>
              <a:t>tế</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phải</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có</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hồ</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sơ</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chuyển</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viện</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của</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cơ</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sở</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khám</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bệnh</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chữa</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bệnh</a:t>
            </a:r>
            <a:r>
              <a:rPr lang="en-US" sz="1800" dirty="0">
                <a:latin typeface="Times New Roman" panose="02020603050405020304" pitchFamily="18" charset="0"/>
                <a:cs typeface="Times New Roman" panose="02020603050405020304" pitchFamily="18" charset="0"/>
              </a:rPr>
              <a:t>.</a:t>
            </a:r>
          </a:p>
          <a:p>
            <a:pPr marL="0" indent="0">
              <a:buNone/>
            </a:pP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Trường</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hợp</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khám</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lại</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theo</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yêu</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cầu</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điều</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trị</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người</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tham</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gia</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bảo</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hiểm</a:t>
            </a:r>
            <a:r>
              <a:rPr lang="en-US" sz="1800" dirty="0">
                <a:latin typeface="Times New Roman" panose="02020603050405020304" pitchFamily="18" charset="0"/>
                <a:cs typeface="Times New Roman" panose="02020603050405020304" pitchFamily="18" charset="0"/>
              </a:rPr>
              <a:t> y </a:t>
            </a:r>
            <a:r>
              <a:rPr lang="en-US" sz="1800" dirty="0" err="1">
                <a:latin typeface="Times New Roman" panose="02020603050405020304" pitchFamily="18" charset="0"/>
                <a:cs typeface="Times New Roman" panose="02020603050405020304" pitchFamily="18" charset="0"/>
              </a:rPr>
              <a:t>tế</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phải</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có</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giấy</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hẹn</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khám</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lại</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của</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cơ</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sở</a:t>
            </a:r>
            <a:r>
              <a:rPr lang="en-US" sz="1800" dirty="0">
                <a:latin typeface="Times New Roman" panose="02020603050405020304" pitchFamily="18" charset="0"/>
                <a:cs typeface="Times New Roman" panose="02020603050405020304" pitchFamily="18" charset="0"/>
              </a:rPr>
              <a:t> y </a:t>
            </a:r>
            <a:r>
              <a:rPr lang="en-US" sz="1800" dirty="0" err="1">
                <a:latin typeface="Times New Roman" panose="02020603050405020304" pitchFamily="18" charset="0"/>
                <a:cs typeface="Times New Roman" panose="02020603050405020304" pitchFamily="18" charset="0"/>
              </a:rPr>
              <a:t>tế</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khám</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bệnh</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chữa</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bệnh</a:t>
            </a:r>
            <a:r>
              <a:rPr lang="en-US" sz="1800" dirty="0">
                <a:latin typeface="Times New Roman" panose="02020603050405020304" pitchFamily="18" charset="0"/>
                <a:cs typeface="Times New Roman" panose="02020603050405020304" pitchFamily="18" charset="0"/>
              </a:rPr>
              <a:t>.</a:t>
            </a:r>
          </a:p>
          <a:p>
            <a:pPr marL="0" indent="0">
              <a:buNone/>
            </a:pPr>
            <a:r>
              <a:rPr lang="en-US" sz="1800" dirty="0">
                <a:latin typeface="Times New Roman" panose="02020603050405020304" pitchFamily="18" charset="0"/>
                <a:cs typeface="Times New Roman" panose="02020603050405020304" pitchFamily="18" charset="0"/>
              </a:rPr>
              <a:t>4. </a:t>
            </a:r>
            <a:r>
              <a:rPr lang="en-US" sz="1800" dirty="0" err="1">
                <a:latin typeface="Times New Roman" panose="02020603050405020304" pitchFamily="18" charset="0"/>
                <a:cs typeface="Times New Roman" panose="02020603050405020304" pitchFamily="18" charset="0"/>
              </a:rPr>
              <a:t>Chấp</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hành</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các</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quy</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định</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và</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hướng</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dẫn</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của</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tổ</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chức</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bảo</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hiểm</a:t>
            </a:r>
            <a:r>
              <a:rPr lang="en-US" sz="1800" dirty="0">
                <a:latin typeface="Times New Roman" panose="02020603050405020304" pitchFamily="18" charset="0"/>
                <a:cs typeface="Times New Roman" panose="02020603050405020304" pitchFamily="18" charset="0"/>
              </a:rPr>
              <a:t> y </a:t>
            </a:r>
            <a:r>
              <a:rPr lang="en-US" sz="1800" dirty="0" err="1">
                <a:latin typeface="Times New Roman" panose="02020603050405020304" pitchFamily="18" charset="0"/>
                <a:cs typeface="Times New Roman" panose="02020603050405020304" pitchFamily="18" charset="0"/>
              </a:rPr>
              <a:t>tế</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cơ</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sở</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khám</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bệnh</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chữa</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bệnh</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khi</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đến</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khám</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bệnh</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chữa</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bệnh</a:t>
            </a:r>
            <a:r>
              <a:rPr lang="en-US" sz="1800" dirty="0" smtClean="0">
                <a:latin typeface="Times New Roman" panose="02020603050405020304" pitchFamily="18" charset="0"/>
                <a:cs typeface="Times New Roman" panose="02020603050405020304" pitchFamily="18" charset="0"/>
              </a:rPr>
              <a:t>.</a:t>
            </a:r>
          </a:p>
          <a:p>
            <a:pPr marL="0" indent="0">
              <a:buNone/>
            </a:pPr>
            <a:r>
              <a:rPr lang="en-US" sz="1800" dirty="0">
                <a:latin typeface="Times New Roman" panose="02020603050405020304" pitchFamily="18" charset="0"/>
                <a:cs typeface="Times New Roman" panose="02020603050405020304" pitchFamily="18" charset="0"/>
              </a:rPr>
              <a:t>5. Thanh </a:t>
            </a:r>
            <a:r>
              <a:rPr lang="en-US" sz="1800" dirty="0" err="1">
                <a:latin typeface="Times New Roman" panose="02020603050405020304" pitchFamily="18" charset="0"/>
                <a:cs typeface="Times New Roman" panose="02020603050405020304" pitchFamily="18" charset="0"/>
              </a:rPr>
              <a:t>toán</a:t>
            </a:r>
            <a:r>
              <a:rPr lang="en-US" sz="1800" dirty="0">
                <a:latin typeface="Times New Roman" panose="02020603050405020304" pitchFamily="18" charset="0"/>
                <a:cs typeface="Times New Roman" panose="02020603050405020304" pitchFamily="18" charset="0"/>
              </a:rPr>
              <a:t> chi </a:t>
            </a:r>
            <a:r>
              <a:rPr lang="en-US" sz="1800" dirty="0" err="1">
                <a:latin typeface="Times New Roman" panose="02020603050405020304" pitchFamily="18" charset="0"/>
                <a:cs typeface="Times New Roman" panose="02020603050405020304" pitchFamily="18" charset="0"/>
              </a:rPr>
              <a:t>phí</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khám</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bệnh</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chữa</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bệnh</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cho</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cơ</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sở</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khám</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bệnh</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chữa</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bệnh</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ngoài</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phần</a:t>
            </a:r>
            <a:r>
              <a:rPr lang="en-US" sz="1800" dirty="0">
                <a:latin typeface="Times New Roman" panose="02020603050405020304" pitchFamily="18" charset="0"/>
                <a:cs typeface="Times New Roman" panose="02020603050405020304" pitchFamily="18" charset="0"/>
              </a:rPr>
              <a:t> chi </a:t>
            </a:r>
            <a:r>
              <a:rPr lang="en-US" sz="1800" dirty="0" err="1">
                <a:latin typeface="Times New Roman" panose="02020603050405020304" pitchFamily="18" charset="0"/>
                <a:cs typeface="Times New Roman" panose="02020603050405020304" pitchFamily="18" charset="0"/>
              </a:rPr>
              <a:t>phí</a:t>
            </a:r>
            <a:r>
              <a:rPr lang="en-US" sz="1800" dirty="0">
                <a:latin typeface="Times New Roman" panose="02020603050405020304" pitchFamily="18" charset="0"/>
                <a:cs typeface="Times New Roman" panose="02020603050405020304" pitchFamily="18" charset="0"/>
              </a:rPr>
              <a:t> do </a:t>
            </a:r>
            <a:r>
              <a:rPr lang="en-US" sz="1800" dirty="0" err="1">
                <a:latin typeface="Times New Roman" panose="02020603050405020304" pitchFamily="18" charset="0"/>
                <a:cs typeface="Times New Roman" panose="02020603050405020304" pitchFamily="18" charset="0"/>
              </a:rPr>
              <a:t>quỹ</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bảo</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hiểm</a:t>
            </a:r>
            <a:r>
              <a:rPr lang="en-US" sz="1800" dirty="0">
                <a:latin typeface="Times New Roman" panose="02020603050405020304" pitchFamily="18" charset="0"/>
                <a:cs typeface="Times New Roman" panose="02020603050405020304" pitchFamily="18" charset="0"/>
              </a:rPr>
              <a:t> y </a:t>
            </a:r>
            <a:r>
              <a:rPr lang="en-US" sz="1800" dirty="0" err="1">
                <a:latin typeface="Times New Roman" panose="02020603050405020304" pitchFamily="18" charset="0"/>
                <a:cs typeface="Times New Roman" panose="02020603050405020304" pitchFamily="18" charset="0"/>
              </a:rPr>
              <a:t>tế</a:t>
            </a:r>
            <a:r>
              <a:rPr lang="en-US" sz="1800" dirty="0">
                <a:latin typeface="Times New Roman" panose="02020603050405020304" pitchFamily="18" charset="0"/>
                <a:cs typeface="Times New Roman" panose="02020603050405020304" pitchFamily="18" charset="0"/>
              </a:rPr>
              <a:t> chi </a:t>
            </a:r>
            <a:r>
              <a:rPr lang="en-US" sz="1800" dirty="0" err="1">
                <a:latin typeface="Times New Roman" panose="02020603050405020304" pitchFamily="18" charset="0"/>
                <a:cs typeface="Times New Roman" panose="02020603050405020304" pitchFamily="18" charset="0"/>
              </a:rPr>
              <a:t>trả</a:t>
            </a:r>
            <a:r>
              <a:rPr lang="en-US" sz="1800" dirty="0">
                <a:latin typeface="Times New Roman" panose="02020603050405020304" pitchFamily="18" charset="0"/>
                <a:cs typeface="Times New Roman" panose="02020603050405020304" pitchFamily="18" charset="0"/>
              </a:rPr>
              <a:t>.</a:t>
            </a:r>
          </a:p>
          <a:p>
            <a:pPr marL="0" indent="0">
              <a:buNone/>
            </a:pPr>
            <a:endParaRPr lang="en-US" sz="1800" dirty="0">
              <a:latin typeface="Times New Roman" panose="02020603050405020304" pitchFamily="18" charset="0"/>
              <a:cs typeface="Times New Roman" panose="02020603050405020304" pitchFamily="18" charset="0"/>
            </a:endParaRPr>
          </a:p>
          <a:p>
            <a:pPr marL="0" indent="0">
              <a:buNone/>
            </a:pPr>
            <a:endParaRPr lang="en-US" sz="1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17630862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7" name="Rectangle 3"/>
          <p:cNvSpPr>
            <a:spLocks noGrp="1" noChangeArrowheads="1"/>
          </p:cNvSpPr>
          <p:nvPr>
            <p:ph type="body" idx="1"/>
          </p:nvPr>
        </p:nvSpPr>
        <p:spPr>
          <a:xfrm>
            <a:off x="715963" y="228600"/>
            <a:ext cx="7239000" cy="4572000"/>
          </a:xfrm>
        </p:spPr>
        <p:txBody>
          <a:bodyPr/>
          <a:lstStyle/>
          <a:p>
            <a:pPr>
              <a:lnSpc>
                <a:spcPct val="80000"/>
              </a:lnSpc>
              <a:buFontTx/>
              <a:buNone/>
            </a:pPr>
            <a:r>
              <a:rPr lang="en-US" sz="1700" i="1" dirty="0">
                <a:latin typeface="Times New Roman" pitchFamily="18" charset="0"/>
              </a:rPr>
              <a:t>	c, </a:t>
            </a:r>
            <a:r>
              <a:rPr lang="en-US" sz="1700" i="1" dirty="0" err="1">
                <a:latin typeface="Times New Roman" pitchFamily="18" charset="0"/>
              </a:rPr>
              <a:t>Các</a:t>
            </a:r>
            <a:r>
              <a:rPr lang="en-US" sz="1700" i="1" dirty="0">
                <a:latin typeface="Times New Roman" pitchFamily="18" charset="0"/>
              </a:rPr>
              <a:t> </a:t>
            </a:r>
            <a:r>
              <a:rPr lang="en-US" sz="1700" i="1" dirty="0" err="1">
                <a:latin typeface="Times New Roman" pitchFamily="18" charset="0"/>
              </a:rPr>
              <a:t>vấn</a:t>
            </a:r>
            <a:r>
              <a:rPr lang="en-US" sz="1700" i="1" dirty="0">
                <a:latin typeface="Times New Roman" pitchFamily="18" charset="0"/>
              </a:rPr>
              <a:t> </a:t>
            </a:r>
            <a:r>
              <a:rPr lang="en-US" sz="1700" i="1" dirty="0" err="1">
                <a:latin typeface="Times New Roman" pitchFamily="18" charset="0"/>
              </a:rPr>
              <a:t>đề</a:t>
            </a:r>
            <a:r>
              <a:rPr lang="en-US" sz="1700" i="1" dirty="0">
                <a:latin typeface="Times New Roman" pitchFamily="18" charset="0"/>
              </a:rPr>
              <a:t> </a:t>
            </a:r>
            <a:r>
              <a:rPr lang="en-US" sz="1700" i="1" dirty="0" err="1">
                <a:latin typeface="Times New Roman" pitchFamily="18" charset="0"/>
              </a:rPr>
              <a:t>khác</a:t>
            </a:r>
            <a:r>
              <a:rPr lang="en-US" sz="1700" i="1" dirty="0">
                <a:latin typeface="Times New Roman" pitchFamily="18" charset="0"/>
              </a:rPr>
              <a:t> </a:t>
            </a:r>
            <a:r>
              <a:rPr lang="en-US" sz="1700" i="1" dirty="0" err="1">
                <a:latin typeface="Times New Roman" pitchFamily="18" charset="0"/>
              </a:rPr>
              <a:t>liên</a:t>
            </a:r>
            <a:r>
              <a:rPr lang="en-US" sz="1700" i="1" dirty="0">
                <a:latin typeface="Times New Roman" pitchFamily="18" charset="0"/>
              </a:rPr>
              <a:t> </a:t>
            </a:r>
            <a:r>
              <a:rPr lang="en-US" sz="1700" i="1" dirty="0" err="1">
                <a:latin typeface="Times New Roman" pitchFamily="18" charset="0"/>
              </a:rPr>
              <a:t>quan</a:t>
            </a:r>
            <a:endParaRPr lang="en-US" sz="1700" i="1" dirty="0">
              <a:latin typeface="Times New Roman" pitchFamily="18" charset="0"/>
            </a:endParaRPr>
          </a:p>
          <a:p>
            <a:pPr>
              <a:lnSpc>
                <a:spcPct val="80000"/>
              </a:lnSpc>
              <a:buFontTx/>
              <a:buNone/>
            </a:pPr>
            <a:r>
              <a:rPr lang="en-US" sz="1800" i="1" dirty="0">
                <a:latin typeface="Times New Roman" pitchFamily="18" charset="0"/>
              </a:rPr>
              <a:t>	</a:t>
            </a:r>
            <a:r>
              <a:rPr lang="en-US" sz="1800" dirty="0">
                <a:latin typeface="Times New Roman" pitchFamily="18" charset="0"/>
              </a:rPr>
              <a:t>- </a:t>
            </a:r>
            <a:r>
              <a:rPr lang="en-US" sz="1800" dirty="0" err="1">
                <a:latin typeface="Times New Roman" pitchFamily="18" charset="0"/>
              </a:rPr>
              <a:t>Trạm</a:t>
            </a:r>
            <a:r>
              <a:rPr lang="en-US" sz="1800" dirty="0">
                <a:latin typeface="Times New Roman" pitchFamily="18" charset="0"/>
              </a:rPr>
              <a:t> y </a:t>
            </a:r>
            <a:r>
              <a:rPr lang="en-US" sz="1800" dirty="0" err="1">
                <a:latin typeface="Times New Roman" pitchFamily="18" charset="0"/>
              </a:rPr>
              <a:t>tế</a:t>
            </a:r>
            <a:r>
              <a:rPr lang="en-US" sz="1800" dirty="0">
                <a:latin typeface="Times New Roman" pitchFamily="18" charset="0"/>
              </a:rPr>
              <a:t> </a:t>
            </a:r>
            <a:r>
              <a:rPr lang="en-US" sz="1800" dirty="0" err="1">
                <a:latin typeface="Times New Roman" pitchFamily="18" charset="0"/>
              </a:rPr>
              <a:t>trường</a:t>
            </a:r>
            <a:r>
              <a:rPr lang="en-US" sz="1800" dirty="0">
                <a:latin typeface="Times New Roman" pitchFamily="18" charset="0"/>
              </a:rPr>
              <a:t> </a:t>
            </a:r>
            <a:r>
              <a:rPr lang="en-US" sz="1800" dirty="0" err="1">
                <a:latin typeface="Times New Roman" pitchFamily="18" charset="0"/>
              </a:rPr>
              <a:t>được</a:t>
            </a:r>
            <a:r>
              <a:rPr lang="en-US" sz="1800" dirty="0">
                <a:latin typeface="Times New Roman" pitchFamily="18" charset="0"/>
              </a:rPr>
              <a:t> </a:t>
            </a:r>
            <a:r>
              <a:rPr lang="en-US" sz="1800" dirty="0" err="1">
                <a:latin typeface="Times New Roman" pitchFamily="18" charset="0"/>
              </a:rPr>
              <a:t>phân</a:t>
            </a:r>
            <a:r>
              <a:rPr lang="en-US" sz="1800" dirty="0">
                <a:latin typeface="Times New Roman" pitchFamily="18" charset="0"/>
              </a:rPr>
              <a:t> </a:t>
            </a:r>
            <a:r>
              <a:rPr lang="en-US" sz="1800" dirty="0" err="1">
                <a:latin typeface="Times New Roman" pitchFamily="18" charset="0"/>
              </a:rPr>
              <a:t>cấp</a:t>
            </a:r>
            <a:r>
              <a:rPr lang="en-US" sz="1800" dirty="0">
                <a:latin typeface="Times New Roman" pitchFamily="18" charset="0"/>
              </a:rPr>
              <a:t> </a:t>
            </a:r>
            <a:r>
              <a:rPr lang="en-US" sz="1800" dirty="0" err="1">
                <a:latin typeface="Times New Roman" pitchFamily="18" charset="0"/>
              </a:rPr>
              <a:t>và</a:t>
            </a:r>
            <a:r>
              <a:rPr lang="en-US" sz="1800" dirty="0">
                <a:latin typeface="Times New Roman" pitchFamily="18" charset="0"/>
              </a:rPr>
              <a:t> </a:t>
            </a:r>
            <a:r>
              <a:rPr lang="en-US" sz="1800" dirty="0" err="1">
                <a:latin typeface="Times New Roman" pitchFamily="18" charset="0"/>
              </a:rPr>
              <a:t>hoạt</a:t>
            </a:r>
            <a:r>
              <a:rPr lang="en-US" sz="1800" dirty="0">
                <a:latin typeface="Times New Roman" pitchFamily="18" charset="0"/>
              </a:rPr>
              <a:t> </a:t>
            </a:r>
            <a:r>
              <a:rPr lang="en-US" sz="1800" dirty="0" err="1">
                <a:latin typeface="Times New Roman" pitchFamily="18" charset="0"/>
              </a:rPr>
              <a:t>động</a:t>
            </a:r>
            <a:r>
              <a:rPr lang="en-US" sz="1800" dirty="0">
                <a:latin typeface="Times New Roman" pitchFamily="18" charset="0"/>
              </a:rPr>
              <a:t> </a:t>
            </a:r>
            <a:r>
              <a:rPr lang="en-US" sz="1800" dirty="0" err="1">
                <a:latin typeface="Times New Roman" pitchFamily="18" charset="0"/>
              </a:rPr>
              <a:t>tương</a:t>
            </a:r>
            <a:r>
              <a:rPr lang="en-US" sz="1800" dirty="0">
                <a:latin typeface="Times New Roman" pitchFamily="18" charset="0"/>
              </a:rPr>
              <a:t> </a:t>
            </a:r>
            <a:r>
              <a:rPr lang="en-US" sz="1800" dirty="0" err="1">
                <a:latin typeface="Times New Roman" pitchFamily="18" charset="0"/>
              </a:rPr>
              <a:t>đương</a:t>
            </a:r>
            <a:r>
              <a:rPr lang="en-US" sz="1800" dirty="0">
                <a:latin typeface="Times New Roman" pitchFamily="18" charset="0"/>
              </a:rPr>
              <a:t> </a:t>
            </a:r>
            <a:r>
              <a:rPr lang="en-US" sz="1800" dirty="0" err="1">
                <a:latin typeface="Times New Roman" pitchFamily="18" charset="0"/>
              </a:rPr>
              <a:t>trạm</a:t>
            </a:r>
            <a:r>
              <a:rPr lang="en-US" sz="1800" dirty="0">
                <a:latin typeface="Times New Roman" pitchFamily="18" charset="0"/>
              </a:rPr>
              <a:t> y </a:t>
            </a:r>
            <a:r>
              <a:rPr lang="en-US" sz="1800" dirty="0" err="1">
                <a:latin typeface="Times New Roman" pitchFamily="18" charset="0"/>
              </a:rPr>
              <a:t>tế</a:t>
            </a:r>
            <a:r>
              <a:rPr lang="en-US" sz="1800" dirty="0">
                <a:latin typeface="Times New Roman" pitchFamily="18" charset="0"/>
              </a:rPr>
              <a:t> </a:t>
            </a:r>
            <a:r>
              <a:rPr lang="en-US" sz="1800" dirty="0" err="1">
                <a:latin typeface="Times New Roman" pitchFamily="18" charset="0"/>
              </a:rPr>
              <a:t>xã</a:t>
            </a:r>
            <a:r>
              <a:rPr lang="en-US" sz="1800" dirty="0">
                <a:latin typeface="Times New Roman" pitchFamily="18" charset="0"/>
              </a:rPr>
              <a:t>, </a:t>
            </a:r>
            <a:r>
              <a:rPr lang="en-US" sz="1800" dirty="0" err="1">
                <a:latin typeface="Times New Roman" pitchFamily="18" charset="0"/>
              </a:rPr>
              <a:t>chữa</a:t>
            </a:r>
            <a:r>
              <a:rPr lang="en-US" sz="1800" dirty="0">
                <a:latin typeface="Times New Roman" pitchFamily="18" charset="0"/>
              </a:rPr>
              <a:t> </a:t>
            </a:r>
            <a:r>
              <a:rPr lang="en-US" sz="1800" dirty="0" err="1">
                <a:latin typeface="Times New Roman" pitchFamily="18" charset="0"/>
              </a:rPr>
              <a:t>bệnh</a:t>
            </a:r>
            <a:r>
              <a:rPr lang="en-US" sz="1800" dirty="0">
                <a:latin typeface="Times New Roman" pitchFamily="18" charset="0"/>
              </a:rPr>
              <a:t> ban </a:t>
            </a:r>
            <a:r>
              <a:rPr lang="en-US" sz="1800" dirty="0" err="1">
                <a:latin typeface="Times New Roman" pitchFamily="18" charset="0"/>
              </a:rPr>
              <a:t>đầu</a:t>
            </a:r>
            <a:r>
              <a:rPr lang="en-US" sz="1800" dirty="0">
                <a:latin typeface="Times New Roman" pitchFamily="18" charset="0"/>
              </a:rPr>
              <a:t> </a:t>
            </a:r>
            <a:r>
              <a:rPr lang="en-US" sz="1800" dirty="0" err="1">
                <a:latin typeface="Times New Roman" pitchFamily="18" charset="0"/>
              </a:rPr>
              <a:t>tại</a:t>
            </a:r>
            <a:r>
              <a:rPr lang="en-US" sz="1800" dirty="0">
                <a:latin typeface="Times New Roman" pitchFamily="18" charset="0"/>
              </a:rPr>
              <a:t> </a:t>
            </a:r>
            <a:r>
              <a:rPr lang="en-US" sz="1800" dirty="0" err="1">
                <a:latin typeface="Times New Roman" pitchFamily="18" charset="0"/>
              </a:rPr>
              <a:t>trạm</a:t>
            </a:r>
            <a:r>
              <a:rPr lang="en-US" sz="1800" dirty="0">
                <a:latin typeface="Times New Roman" pitchFamily="18" charset="0"/>
              </a:rPr>
              <a:t> y </a:t>
            </a:r>
            <a:r>
              <a:rPr lang="en-US" sz="1800" dirty="0" err="1">
                <a:latin typeface="Times New Roman" pitchFamily="18" charset="0"/>
              </a:rPr>
              <a:t>tế</a:t>
            </a:r>
            <a:r>
              <a:rPr lang="en-US" sz="1800" dirty="0">
                <a:latin typeface="Times New Roman" pitchFamily="18" charset="0"/>
              </a:rPr>
              <a:t> </a:t>
            </a:r>
            <a:r>
              <a:rPr lang="en-US" sz="1800" dirty="0" err="1">
                <a:latin typeface="Times New Roman" pitchFamily="18" charset="0"/>
              </a:rPr>
              <a:t>trường</a:t>
            </a:r>
            <a:r>
              <a:rPr lang="en-US" sz="1800" dirty="0">
                <a:latin typeface="Times New Roman" pitchFamily="18" charset="0"/>
              </a:rPr>
              <a:t> </a:t>
            </a:r>
            <a:r>
              <a:rPr lang="en-US" sz="1800" dirty="0" err="1">
                <a:latin typeface="Times New Roman" pitchFamily="18" charset="0"/>
              </a:rPr>
              <a:t>cho</a:t>
            </a:r>
            <a:r>
              <a:rPr lang="en-US" sz="1800" dirty="0">
                <a:latin typeface="Times New Roman" pitchFamily="18" charset="0"/>
              </a:rPr>
              <a:t> </a:t>
            </a:r>
            <a:r>
              <a:rPr lang="en-US" sz="1800" dirty="0" err="1">
                <a:latin typeface="Times New Roman" pitchFamily="18" charset="0"/>
              </a:rPr>
              <a:t>người</a:t>
            </a:r>
            <a:r>
              <a:rPr lang="en-US" sz="1800" dirty="0">
                <a:latin typeface="Times New Roman" pitchFamily="18" charset="0"/>
              </a:rPr>
              <a:t> </a:t>
            </a:r>
            <a:r>
              <a:rPr lang="en-US" sz="1800" dirty="0" err="1">
                <a:latin typeface="Times New Roman" pitchFamily="18" charset="0"/>
              </a:rPr>
              <a:t>tham</a:t>
            </a:r>
            <a:r>
              <a:rPr lang="en-US" sz="1800" dirty="0">
                <a:latin typeface="Times New Roman" pitchFamily="18" charset="0"/>
              </a:rPr>
              <a:t> </a:t>
            </a:r>
            <a:r>
              <a:rPr lang="en-US" sz="1800" dirty="0" err="1">
                <a:latin typeface="Times New Roman" pitchFamily="18" charset="0"/>
              </a:rPr>
              <a:t>gia</a:t>
            </a:r>
            <a:r>
              <a:rPr lang="en-US" sz="1800" dirty="0">
                <a:latin typeface="Times New Roman" pitchFamily="18" charset="0"/>
              </a:rPr>
              <a:t> BHYT, </a:t>
            </a:r>
            <a:r>
              <a:rPr lang="en-US" sz="1800" dirty="0" err="1">
                <a:latin typeface="Times New Roman" pitchFamily="18" charset="0"/>
              </a:rPr>
              <a:t>thời</a:t>
            </a:r>
            <a:r>
              <a:rPr lang="en-US" sz="1800" dirty="0">
                <a:latin typeface="Times New Roman" pitchFamily="18" charset="0"/>
              </a:rPr>
              <a:t> </a:t>
            </a:r>
            <a:r>
              <a:rPr lang="en-US" sz="1800" dirty="0" err="1">
                <a:latin typeface="Times New Roman" pitchFamily="18" charset="0"/>
              </a:rPr>
              <a:t>gian</a:t>
            </a:r>
            <a:r>
              <a:rPr lang="en-US" sz="1800" dirty="0">
                <a:latin typeface="Times New Roman" pitchFamily="18" charset="0"/>
              </a:rPr>
              <a:t> </a:t>
            </a:r>
            <a:r>
              <a:rPr lang="en-US" sz="1800" dirty="0" err="1">
                <a:latin typeface="Times New Roman" pitchFamily="18" charset="0"/>
              </a:rPr>
              <a:t>lưu</a:t>
            </a:r>
            <a:r>
              <a:rPr lang="en-US" sz="1800" dirty="0">
                <a:latin typeface="Times New Roman" pitchFamily="18" charset="0"/>
              </a:rPr>
              <a:t> </a:t>
            </a:r>
            <a:r>
              <a:rPr lang="en-US" sz="1800" dirty="0" err="1">
                <a:latin typeface="Times New Roman" pitchFamily="18" charset="0"/>
              </a:rPr>
              <a:t>người</a:t>
            </a:r>
            <a:r>
              <a:rPr lang="en-US" sz="1800" dirty="0">
                <a:latin typeface="Times New Roman" pitchFamily="18" charset="0"/>
              </a:rPr>
              <a:t> </a:t>
            </a:r>
            <a:r>
              <a:rPr lang="en-US" sz="1800" dirty="0" err="1">
                <a:latin typeface="Times New Roman" pitchFamily="18" charset="0"/>
              </a:rPr>
              <a:t>bệnh</a:t>
            </a:r>
            <a:r>
              <a:rPr lang="en-US" sz="1800" dirty="0">
                <a:latin typeface="Times New Roman" pitchFamily="18" charset="0"/>
              </a:rPr>
              <a:t> </a:t>
            </a:r>
            <a:r>
              <a:rPr lang="en-US" sz="1800" dirty="0" err="1">
                <a:latin typeface="Times New Roman" pitchFamily="18" charset="0"/>
              </a:rPr>
              <a:t>để</a:t>
            </a:r>
            <a:r>
              <a:rPr lang="en-US" sz="1800" dirty="0">
                <a:latin typeface="Times New Roman" pitchFamily="18" charset="0"/>
              </a:rPr>
              <a:t> </a:t>
            </a:r>
            <a:r>
              <a:rPr lang="en-US" sz="1800" dirty="0" err="1">
                <a:latin typeface="Times New Roman" pitchFamily="18" charset="0"/>
              </a:rPr>
              <a:t>theo</a:t>
            </a:r>
            <a:r>
              <a:rPr lang="en-US" sz="1800" dirty="0">
                <a:latin typeface="Times New Roman" pitchFamily="18" charset="0"/>
              </a:rPr>
              <a:t> </a:t>
            </a:r>
            <a:r>
              <a:rPr lang="en-US" sz="1800" dirty="0" err="1">
                <a:latin typeface="Times New Roman" pitchFamily="18" charset="0"/>
              </a:rPr>
              <a:t>dõi</a:t>
            </a:r>
            <a:r>
              <a:rPr lang="en-US" sz="1800" dirty="0">
                <a:latin typeface="Times New Roman" pitchFamily="18" charset="0"/>
              </a:rPr>
              <a:t> </a:t>
            </a:r>
            <a:r>
              <a:rPr lang="en-US" sz="1800" dirty="0" err="1">
                <a:latin typeface="Times New Roman" pitchFamily="18" charset="0"/>
              </a:rPr>
              <a:t>và</a:t>
            </a:r>
            <a:r>
              <a:rPr lang="en-US" sz="1800" dirty="0">
                <a:latin typeface="Times New Roman" pitchFamily="18" charset="0"/>
              </a:rPr>
              <a:t> </a:t>
            </a:r>
            <a:r>
              <a:rPr lang="en-US" sz="1800" dirty="0" err="1">
                <a:latin typeface="Times New Roman" pitchFamily="18" charset="0"/>
              </a:rPr>
              <a:t>điều</a:t>
            </a:r>
            <a:r>
              <a:rPr lang="en-US" sz="1800" dirty="0">
                <a:latin typeface="Times New Roman" pitchFamily="18" charset="0"/>
              </a:rPr>
              <a:t> </a:t>
            </a:r>
            <a:r>
              <a:rPr lang="en-US" sz="1800" dirty="0" err="1">
                <a:latin typeface="Times New Roman" pitchFamily="18" charset="0"/>
              </a:rPr>
              <a:t>trị</a:t>
            </a:r>
            <a:r>
              <a:rPr lang="en-US" sz="1800" dirty="0">
                <a:latin typeface="Times New Roman" pitchFamily="18" charset="0"/>
              </a:rPr>
              <a:t> </a:t>
            </a:r>
            <a:r>
              <a:rPr lang="en-US" sz="1800" dirty="0" err="1">
                <a:latin typeface="Times New Roman" pitchFamily="18" charset="0"/>
              </a:rPr>
              <a:t>tại</a:t>
            </a:r>
            <a:r>
              <a:rPr lang="en-US" sz="1800" dirty="0">
                <a:latin typeface="Times New Roman" pitchFamily="18" charset="0"/>
              </a:rPr>
              <a:t> </a:t>
            </a:r>
            <a:r>
              <a:rPr lang="en-US" sz="1800" dirty="0" err="1">
                <a:latin typeface="Times New Roman" pitchFamily="18" charset="0"/>
              </a:rPr>
              <a:t>trạm</a:t>
            </a:r>
            <a:r>
              <a:rPr lang="en-US" sz="1800" dirty="0">
                <a:latin typeface="Times New Roman" pitchFamily="18" charset="0"/>
              </a:rPr>
              <a:t> y </a:t>
            </a:r>
            <a:r>
              <a:rPr lang="en-US" sz="1800" dirty="0" err="1">
                <a:latin typeface="Times New Roman" pitchFamily="18" charset="0"/>
              </a:rPr>
              <a:t>tế</a:t>
            </a:r>
            <a:r>
              <a:rPr lang="en-US" sz="1800" dirty="0">
                <a:latin typeface="Times New Roman" pitchFamily="18" charset="0"/>
              </a:rPr>
              <a:t> </a:t>
            </a:r>
            <a:r>
              <a:rPr lang="en-US" sz="1800" dirty="0" err="1">
                <a:latin typeface="Times New Roman" pitchFamily="18" charset="0"/>
              </a:rPr>
              <a:t>trường</a:t>
            </a:r>
            <a:r>
              <a:rPr lang="en-US" sz="1800" dirty="0">
                <a:latin typeface="Times New Roman" pitchFamily="18" charset="0"/>
              </a:rPr>
              <a:t> </a:t>
            </a:r>
            <a:r>
              <a:rPr lang="en-US" sz="1800" dirty="0" err="1">
                <a:latin typeface="Times New Roman" pitchFamily="18" charset="0"/>
              </a:rPr>
              <a:t>không</a:t>
            </a:r>
            <a:r>
              <a:rPr lang="en-US" sz="1800" dirty="0">
                <a:latin typeface="Times New Roman" pitchFamily="18" charset="0"/>
              </a:rPr>
              <a:t> </a:t>
            </a:r>
            <a:r>
              <a:rPr lang="en-US" sz="1800" dirty="0" err="1">
                <a:latin typeface="Times New Roman" pitchFamily="18" charset="0"/>
              </a:rPr>
              <a:t>quá</a:t>
            </a:r>
            <a:r>
              <a:rPr lang="en-US" sz="1800" dirty="0">
                <a:latin typeface="Times New Roman" pitchFamily="18" charset="0"/>
              </a:rPr>
              <a:t> 03 </a:t>
            </a:r>
            <a:r>
              <a:rPr lang="en-US" sz="1800" dirty="0" err="1">
                <a:latin typeface="Times New Roman" pitchFamily="18" charset="0"/>
              </a:rPr>
              <a:t>ngày</a:t>
            </a:r>
            <a:r>
              <a:rPr lang="en-US" sz="1800" dirty="0">
                <a:latin typeface="Times New Roman" pitchFamily="18" charset="0"/>
              </a:rPr>
              <a:t>. </a:t>
            </a:r>
            <a:r>
              <a:rPr lang="en-US" sz="1800" dirty="0" err="1">
                <a:latin typeface="Times New Roman" pitchFamily="18" charset="0"/>
              </a:rPr>
              <a:t>Người</a:t>
            </a:r>
            <a:r>
              <a:rPr lang="en-US" sz="1800" dirty="0">
                <a:latin typeface="Times New Roman" pitchFamily="18" charset="0"/>
              </a:rPr>
              <a:t> </a:t>
            </a:r>
            <a:r>
              <a:rPr lang="en-US" sz="1800" dirty="0" err="1">
                <a:latin typeface="Times New Roman" pitchFamily="18" charset="0"/>
              </a:rPr>
              <a:t>tham</a:t>
            </a:r>
            <a:r>
              <a:rPr lang="en-US" sz="1800" dirty="0">
                <a:latin typeface="Times New Roman" pitchFamily="18" charset="0"/>
              </a:rPr>
              <a:t> </a:t>
            </a:r>
            <a:r>
              <a:rPr lang="en-US" sz="1800" dirty="0" err="1">
                <a:latin typeface="Times New Roman" pitchFamily="18" charset="0"/>
              </a:rPr>
              <a:t>gia</a:t>
            </a:r>
            <a:r>
              <a:rPr lang="en-US" sz="1800" dirty="0">
                <a:latin typeface="Times New Roman" pitchFamily="18" charset="0"/>
              </a:rPr>
              <a:t> BHYT </a:t>
            </a:r>
            <a:r>
              <a:rPr lang="en-US" sz="1800" dirty="0" err="1">
                <a:latin typeface="Times New Roman" pitchFamily="18" charset="0"/>
              </a:rPr>
              <a:t>khám</a:t>
            </a:r>
            <a:r>
              <a:rPr lang="en-US" sz="1800" dirty="0">
                <a:latin typeface="Times New Roman" pitchFamily="18" charset="0"/>
              </a:rPr>
              <a:t> </a:t>
            </a:r>
            <a:r>
              <a:rPr lang="en-US" sz="1800" dirty="0" err="1">
                <a:latin typeface="Times New Roman" pitchFamily="18" charset="0"/>
              </a:rPr>
              <a:t>và</a:t>
            </a:r>
            <a:r>
              <a:rPr lang="en-US" sz="1800" dirty="0">
                <a:latin typeface="Times New Roman" pitchFamily="18" charset="0"/>
              </a:rPr>
              <a:t> </a:t>
            </a:r>
            <a:r>
              <a:rPr lang="en-US" sz="1800" dirty="0" err="1">
                <a:latin typeface="Times New Roman" pitchFamily="18" charset="0"/>
              </a:rPr>
              <a:t>điều</a:t>
            </a:r>
            <a:r>
              <a:rPr lang="en-US" sz="1800" dirty="0">
                <a:latin typeface="Times New Roman" pitchFamily="18" charset="0"/>
              </a:rPr>
              <a:t> </a:t>
            </a:r>
            <a:r>
              <a:rPr lang="en-US" sz="1800" dirty="0" err="1">
                <a:latin typeface="Times New Roman" pitchFamily="18" charset="0"/>
              </a:rPr>
              <a:t>trị</a:t>
            </a:r>
            <a:r>
              <a:rPr lang="en-US" sz="1800" dirty="0">
                <a:latin typeface="Times New Roman" pitchFamily="18" charset="0"/>
              </a:rPr>
              <a:t> </a:t>
            </a:r>
            <a:r>
              <a:rPr lang="en-US" sz="1800" dirty="0" err="1">
                <a:latin typeface="Times New Roman" pitchFamily="18" charset="0"/>
              </a:rPr>
              <a:t>tại</a:t>
            </a:r>
            <a:r>
              <a:rPr lang="en-US" sz="1800" dirty="0">
                <a:latin typeface="Times New Roman" pitchFamily="18" charset="0"/>
              </a:rPr>
              <a:t> </a:t>
            </a:r>
            <a:r>
              <a:rPr lang="en-US" sz="1800" dirty="0" err="1">
                <a:latin typeface="Times New Roman" pitchFamily="18" charset="0"/>
              </a:rPr>
              <a:t>trạm</a:t>
            </a:r>
            <a:r>
              <a:rPr lang="en-US" sz="1800" dirty="0">
                <a:latin typeface="Times New Roman" pitchFamily="18" charset="0"/>
              </a:rPr>
              <a:t> </a:t>
            </a:r>
            <a:r>
              <a:rPr lang="en-US" sz="1800" dirty="0" err="1">
                <a:latin typeface="Times New Roman" pitchFamily="18" charset="0"/>
              </a:rPr>
              <a:t>không</a:t>
            </a:r>
            <a:r>
              <a:rPr lang="en-US" sz="1800" dirty="0">
                <a:latin typeface="Times New Roman" pitchFamily="18" charset="0"/>
              </a:rPr>
              <a:t> </a:t>
            </a:r>
            <a:r>
              <a:rPr lang="en-US" sz="1800" dirty="0" err="1">
                <a:latin typeface="Times New Roman" pitchFamily="18" charset="0"/>
              </a:rPr>
              <a:t>phải</a:t>
            </a:r>
            <a:r>
              <a:rPr lang="en-US" sz="1800" dirty="0">
                <a:latin typeface="Times New Roman" pitchFamily="18" charset="0"/>
              </a:rPr>
              <a:t> chi </a:t>
            </a:r>
            <a:r>
              <a:rPr lang="en-US" sz="1800" dirty="0" err="1">
                <a:latin typeface="Times New Roman" pitchFamily="18" charset="0"/>
              </a:rPr>
              <a:t>trả</a:t>
            </a:r>
            <a:r>
              <a:rPr lang="en-US" sz="1800" dirty="0">
                <a:latin typeface="Times New Roman" pitchFamily="18" charset="0"/>
              </a:rPr>
              <a:t> </a:t>
            </a:r>
            <a:r>
              <a:rPr lang="en-US" sz="1800" dirty="0" err="1">
                <a:latin typeface="Times New Roman" pitchFamily="18" charset="0"/>
              </a:rPr>
              <a:t>các</a:t>
            </a:r>
            <a:r>
              <a:rPr lang="en-US" sz="1800" dirty="0">
                <a:latin typeface="Times New Roman" pitchFamily="18" charset="0"/>
              </a:rPr>
              <a:t> </a:t>
            </a:r>
            <a:r>
              <a:rPr lang="en-US" sz="1800" dirty="0" err="1">
                <a:latin typeface="Times New Roman" pitchFamily="18" charset="0"/>
              </a:rPr>
              <a:t>khoản</a:t>
            </a:r>
            <a:r>
              <a:rPr lang="en-US" sz="1800" dirty="0">
                <a:latin typeface="Times New Roman" pitchFamily="18" charset="0"/>
              </a:rPr>
              <a:t> chi </a:t>
            </a:r>
            <a:r>
              <a:rPr lang="en-US" sz="1800" dirty="0" err="1">
                <a:latin typeface="Times New Roman" pitchFamily="18" charset="0"/>
              </a:rPr>
              <a:t>phí</a:t>
            </a:r>
            <a:r>
              <a:rPr lang="en-US" sz="1800" dirty="0">
                <a:latin typeface="Times New Roman" pitchFamily="18" charset="0"/>
              </a:rPr>
              <a:t> </a:t>
            </a:r>
            <a:r>
              <a:rPr lang="en-US" sz="1800" dirty="0" err="1">
                <a:latin typeface="Times New Roman" pitchFamily="18" charset="0"/>
              </a:rPr>
              <a:t>nào</a:t>
            </a:r>
            <a:r>
              <a:rPr lang="en-US" sz="1800" dirty="0">
                <a:latin typeface="Times New Roman" pitchFamily="18" charset="0"/>
              </a:rPr>
              <a:t>.</a:t>
            </a:r>
          </a:p>
          <a:p>
            <a:pPr>
              <a:lnSpc>
                <a:spcPct val="80000"/>
              </a:lnSpc>
              <a:buFontTx/>
              <a:buNone/>
            </a:pPr>
            <a:r>
              <a:rPr lang="en-US" sz="1800" dirty="0">
                <a:latin typeface="Times New Roman" pitchFamily="18" charset="0"/>
              </a:rPr>
              <a:t>	- </a:t>
            </a:r>
            <a:r>
              <a:rPr lang="en-US" sz="1800" dirty="0" err="1">
                <a:latin typeface="Times New Roman" pitchFamily="18" charset="0"/>
              </a:rPr>
              <a:t>Quyền</a:t>
            </a:r>
            <a:r>
              <a:rPr lang="en-US" sz="1800" dirty="0">
                <a:latin typeface="Times New Roman" pitchFamily="18" charset="0"/>
              </a:rPr>
              <a:t> </a:t>
            </a:r>
            <a:r>
              <a:rPr lang="en-US" sz="1800" dirty="0" err="1">
                <a:latin typeface="Times New Roman" pitchFamily="18" charset="0"/>
              </a:rPr>
              <a:t>lợi</a:t>
            </a:r>
            <a:r>
              <a:rPr lang="en-US" sz="1800" dirty="0">
                <a:latin typeface="Times New Roman" pitchFamily="18" charset="0"/>
              </a:rPr>
              <a:t> </a:t>
            </a:r>
            <a:r>
              <a:rPr lang="en-US" sz="1800" dirty="0" err="1">
                <a:latin typeface="Times New Roman" pitchFamily="18" charset="0"/>
              </a:rPr>
              <a:t>của</a:t>
            </a:r>
            <a:r>
              <a:rPr lang="en-US" sz="1800" dirty="0">
                <a:latin typeface="Times New Roman" pitchFamily="18" charset="0"/>
              </a:rPr>
              <a:t> </a:t>
            </a:r>
            <a:r>
              <a:rPr lang="en-US" sz="1800" dirty="0" err="1">
                <a:latin typeface="Times New Roman" pitchFamily="18" charset="0"/>
              </a:rPr>
              <a:t>người</a:t>
            </a:r>
            <a:r>
              <a:rPr lang="en-US" sz="1800" dirty="0">
                <a:latin typeface="Times New Roman" pitchFamily="18" charset="0"/>
              </a:rPr>
              <a:t> </a:t>
            </a:r>
            <a:r>
              <a:rPr lang="en-US" sz="1800" dirty="0" err="1">
                <a:latin typeface="Times New Roman" pitchFamily="18" charset="0"/>
              </a:rPr>
              <a:t>tham</a:t>
            </a:r>
            <a:r>
              <a:rPr lang="en-US" sz="1800" dirty="0">
                <a:latin typeface="Times New Roman" pitchFamily="18" charset="0"/>
              </a:rPr>
              <a:t> </a:t>
            </a:r>
            <a:r>
              <a:rPr lang="en-US" sz="1800" dirty="0" err="1">
                <a:latin typeface="Times New Roman" pitchFamily="18" charset="0"/>
              </a:rPr>
              <a:t>gia</a:t>
            </a:r>
            <a:r>
              <a:rPr lang="en-US" sz="1800" dirty="0">
                <a:latin typeface="Times New Roman" pitchFamily="18" charset="0"/>
              </a:rPr>
              <a:t> BHYT:</a:t>
            </a:r>
          </a:p>
          <a:p>
            <a:pPr>
              <a:lnSpc>
                <a:spcPct val="80000"/>
              </a:lnSpc>
              <a:buFontTx/>
              <a:buNone/>
            </a:pPr>
            <a:r>
              <a:rPr lang="en-US" sz="1800" dirty="0">
                <a:latin typeface="Times New Roman" pitchFamily="18" charset="0"/>
              </a:rPr>
              <a:t>		+ </a:t>
            </a:r>
            <a:r>
              <a:rPr lang="en-US" sz="1800" dirty="0" err="1">
                <a:latin typeface="Times New Roman" pitchFamily="18" charset="0"/>
              </a:rPr>
              <a:t>Được</a:t>
            </a:r>
            <a:r>
              <a:rPr lang="en-US" sz="1800" dirty="0">
                <a:latin typeface="Times New Roman" pitchFamily="18" charset="0"/>
              </a:rPr>
              <a:t> </a:t>
            </a:r>
            <a:r>
              <a:rPr lang="en-US" sz="1800" dirty="0" err="1">
                <a:latin typeface="Times New Roman" pitchFamily="18" charset="0"/>
              </a:rPr>
              <a:t>hưởng</a:t>
            </a:r>
            <a:r>
              <a:rPr lang="en-US" sz="1800" dirty="0">
                <a:latin typeface="Times New Roman" pitchFamily="18" charset="0"/>
              </a:rPr>
              <a:t> 100% chi </a:t>
            </a:r>
            <a:r>
              <a:rPr lang="en-US" sz="1800" dirty="0" err="1">
                <a:latin typeface="Times New Roman" pitchFamily="18" charset="0"/>
              </a:rPr>
              <a:t>phí</a:t>
            </a:r>
            <a:r>
              <a:rPr lang="en-US" sz="1800" dirty="0">
                <a:latin typeface="Times New Roman" pitchFamily="18" charset="0"/>
              </a:rPr>
              <a:t> </a:t>
            </a:r>
            <a:r>
              <a:rPr lang="en-US" sz="1800" dirty="0" err="1">
                <a:latin typeface="Times New Roman" pitchFamily="18" charset="0"/>
              </a:rPr>
              <a:t>khám</a:t>
            </a:r>
            <a:r>
              <a:rPr lang="en-US" sz="1800" dirty="0">
                <a:latin typeface="Times New Roman" pitchFamily="18" charset="0"/>
              </a:rPr>
              <a:t> </a:t>
            </a:r>
            <a:r>
              <a:rPr lang="en-US" sz="1800" dirty="0" err="1">
                <a:latin typeface="Times New Roman" pitchFamily="18" charset="0"/>
              </a:rPr>
              <a:t>chữa</a:t>
            </a:r>
            <a:r>
              <a:rPr lang="en-US" sz="1800" dirty="0">
                <a:latin typeface="Times New Roman" pitchFamily="18" charset="0"/>
              </a:rPr>
              <a:t> </a:t>
            </a:r>
            <a:r>
              <a:rPr lang="en-US" sz="1800" dirty="0" err="1">
                <a:latin typeface="Times New Roman" pitchFamily="18" charset="0"/>
              </a:rPr>
              <a:t>bệnh</a:t>
            </a:r>
            <a:r>
              <a:rPr lang="en-US" sz="1800" dirty="0">
                <a:latin typeface="Times New Roman" pitchFamily="18" charset="0"/>
              </a:rPr>
              <a:t> </a:t>
            </a:r>
            <a:r>
              <a:rPr lang="en-US" sz="1800" dirty="0" err="1">
                <a:latin typeface="Times New Roman" pitchFamily="18" charset="0"/>
              </a:rPr>
              <a:t>tại</a:t>
            </a:r>
            <a:r>
              <a:rPr lang="en-US" sz="1800" dirty="0">
                <a:latin typeface="Times New Roman" pitchFamily="18" charset="0"/>
              </a:rPr>
              <a:t> </a:t>
            </a:r>
            <a:r>
              <a:rPr lang="en-US" sz="1800" dirty="0" err="1">
                <a:latin typeface="Times New Roman" pitchFamily="18" charset="0"/>
              </a:rPr>
              <a:t>tuyến</a:t>
            </a:r>
            <a:r>
              <a:rPr lang="en-US" sz="1800" dirty="0">
                <a:latin typeface="Times New Roman" pitchFamily="18" charset="0"/>
              </a:rPr>
              <a:t> </a:t>
            </a:r>
            <a:r>
              <a:rPr lang="en-US" sz="1800" dirty="0" err="1">
                <a:latin typeface="Times New Roman" pitchFamily="18" charset="0"/>
              </a:rPr>
              <a:t>xã</a:t>
            </a:r>
            <a:r>
              <a:rPr lang="en-US" sz="1800" dirty="0">
                <a:latin typeface="Times New Roman" pitchFamily="18" charset="0"/>
              </a:rPr>
              <a:t>.</a:t>
            </a:r>
          </a:p>
          <a:p>
            <a:pPr>
              <a:lnSpc>
                <a:spcPct val="80000"/>
              </a:lnSpc>
              <a:buFontTx/>
              <a:buNone/>
            </a:pPr>
            <a:r>
              <a:rPr lang="en-US" sz="1800" dirty="0">
                <a:latin typeface="Times New Roman" pitchFamily="18" charset="0"/>
              </a:rPr>
              <a:t>		+ </a:t>
            </a:r>
            <a:r>
              <a:rPr lang="en-US" sz="1800" dirty="0" err="1">
                <a:latin typeface="Times New Roman" pitchFamily="18" charset="0"/>
              </a:rPr>
              <a:t>Được</a:t>
            </a:r>
            <a:r>
              <a:rPr lang="en-US" sz="1800" dirty="0">
                <a:latin typeface="Times New Roman" pitchFamily="18" charset="0"/>
              </a:rPr>
              <a:t> </a:t>
            </a:r>
            <a:r>
              <a:rPr lang="en-US" sz="1800" dirty="0" err="1">
                <a:latin typeface="Times New Roman" pitchFamily="18" charset="0"/>
              </a:rPr>
              <a:t>hưởng</a:t>
            </a:r>
            <a:r>
              <a:rPr lang="en-US" sz="1800" dirty="0">
                <a:latin typeface="Times New Roman" pitchFamily="18" charset="0"/>
              </a:rPr>
              <a:t> 100% chi </a:t>
            </a:r>
            <a:r>
              <a:rPr lang="en-US" sz="1800" dirty="0" err="1">
                <a:latin typeface="Times New Roman" pitchFamily="18" charset="0"/>
              </a:rPr>
              <a:t>phí</a:t>
            </a:r>
            <a:r>
              <a:rPr lang="en-US" sz="1800" dirty="0">
                <a:latin typeface="Times New Roman" pitchFamily="18" charset="0"/>
              </a:rPr>
              <a:t> </a:t>
            </a:r>
            <a:r>
              <a:rPr lang="en-US" sz="1800" dirty="0" err="1">
                <a:latin typeface="Times New Roman" pitchFamily="18" charset="0"/>
              </a:rPr>
              <a:t>khám</a:t>
            </a:r>
            <a:r>
              <a:rPr lang="en-US" sz="1800" dirty="0">
                <a:latin typeface="Times New Roman" pitchFamily="18" charset="0"/>
              </a:rPr>
              <a:t> </a:t>
            </a:r>
            <a:r>
              <a:rPr lang="en-US" sz="1800" dirty="0" err="1">
                <a:latin typeface="Times New Roman" pitchFamily="18" charset="0"/>
              </a:rPr>
              <a:t>bệnh</a:t>
            </a:r>
            <a:r>
              <a:rPr lang="en-US" sz="1800" dirty="0">
                <a:latin typeface="Times New Roman" pitchFamily="18" charset="0"/>
              </a:rPr>
              <a:t>, </a:t>
            </a:r>
            <a:r>
              <a:rPr lang="en-US" sz="1800" dirty="0" err="1">
                <a:latin typeface="Times New Roman" pitchFamily="18" charset="0"/>
              </a:rPr>
              <a:t>chữa</a:t>
            </a:r>
            <a:r>
              <a:rPr lang="en-US" sz="1800" dirty="0">
                <a:latin typeface="Times New Roman" pitchFamily="18" charset="0"/>
              </a:rPr>
              <a:t> </a:t>
            </a:r>
            <a:r>
              <a:rPr lang="en-US" sz="1800" dirty="0" err="1">
                <a:latin typeface="Times New Roman" pitchFamily="18" charset="0"/>
              </a:rPr>
              <a:t>bệnh</a:t>
            </a:r>
            <a:r>
              <a:rPr lang="en-US" sz="1800" dirty="0">
                <a:latin typeface="Times New Roman" pitchFamily="18" charset="0"/>
              </a:rPr>
              <a:t> </a:t>
            </a:r>
            <a:r>
              <a:rPr lang="en-US" sz="1800" dirty="0" err="1">
                <a:latin typeface="Times New Roman" pitchFamily="18" charset="0"/>
              </a:rPr>
              <a:t>trong</a:t>
            </a:r>
            <a:r>
              <a:rPr lang="en-US" sz="1800" dirty="0">
                <a:latin typeface="Times New Roman" pitchFamily="18" charset="0"/>
              </a:rPr>
              <a:t> </a:t>
            </a:r>
            <a:r>
              <a:rPr lang="en-US" sz="1800" dirty="0" err="1">
                <a:latin typeface="Times New Roman" pitchFamily="18" charset="0"/>
              </a:rPr>
              <a:t>trường</a:t>
            </a:r>
            <a:r>
              <a:rPr lang="en-US" sz="1800" dirty="0">
                <a:latin typeface="Times New Roman" pitchFamily="18" charset="0"/>
              </a:rPr>
              <a:t> </a:t>
            </a:r>
            <a:r>
              <a:rPr lang="en-US" sz="1800" dirty="0" err="1">
                <a:latin typeface="Times New Roman" pitchFamily="18" charset="0"/>
              </a:rPr>
              <a:t>hợp</a:t>
            </a:r>
            <a:r>
              <a:rPr lang="en-US" sz="1800" dirty="0">
                <a:latin typeface="Times New Roman" pitchFamily="18" charset="0"/>
              </a:rPr>
              <a:t> </a:t>
            </a:r>
            <a:r>
              <a:rPr lang="en-US" sz="1800" dirty="0" err="1">
                <a:latin typeface="Times New Roman" pitchFamily="18" charset="0"/>
              </a:rPr>
              <a:t>tổng</a:t>
            </a:r>
            <a:r>
              <a:rPr lang="en-US" sz="1800" dirty="0">
                <a:latin typeface="Times New Roman" pitchFamily="18" charset="0"/>
              </a:rPr>
              <a:t> chi </a:t>
            </a:r>
            <a:r>
              <a:rPr lang="en-US" sz="1800" dirty="0" err="1">
                <a:latin typeface="Times New Roman" pitchFamily="18" charset="0"/>
              </a:rPr>
              <a:t>phí</a:t>
            </a:r>
            <a:r>
              <a:rPr lang="en-US" sz="1800" dirty="0">
                <a:latin typeface="Times New Roman" pitchFamily="18" charset="0"/>
              </a:rPr>
              <a:t> </a:t>
            </a:r>
            <a:r>
              <a:rPr lang="en-US" sz="1800" dirty="0" err="1">
                <a:latin typeface="Times New Roman" pitchFamily="18" charset="0"/>
              </a:rPr>
              <a:t>của</a:t>
            </a:r>
            <a:r>
              <a:rPr lang="en-US" sz="1800" dirty="0">
                <a:latin typeface="Times New Roman" pitchFamily="18" charset="0"/>
              </a:rPr>
              <a:t> </a:t>
            </a:r>
            <a:r>
              <a:rPr lang="en-US" sz="1800" dirty="0" err="1">
                <a:latin typeface="Times New Roman" pitchFamily="18" charset="0"/>
              </a:rPr>
              <a:t>một</a:t>
            </a:r>
            <a:r>
              <a:rPr lang="en-US" sz="1800" dirty="0">
                <a:latin typeface="Times New Roman" pitchFamily="18" charset="0"/>
              </a:rPr>
              <a:t> </a:t>
            </a:r>
            <a:r>
              <a:rPr lang="en-US" sz="1800" dirty="0" err="1">
                <a:latin typeface="Times New Roman" pitchFamily="18" charset="0"/>
              </a:rPr>
              <a:t>lần</a:t>
            </a:r>
            <a:r>
              <a:rPr lang="en-US" sz="1800" dirty="0">
                <a:latin typeface="Times New Roman" pitchFamily="18" charset="0"/>
              </a:rPr>
              <a:t> </a:t>
            </a:r>
            <a:r>
              <a:rPr lang="en-US" sz="1800" dirty="0" err="1">
                <a:latin typeface="Times New Roman" pitchFamily="18" charset="0"/>
              </a:rPr>
              <a:t>khám</a:t>
            </a:r>
            <a:r>
              <a:rPr lang="en-US" sz="1800" dirty="0">
                <a:latin typeface="Times New Roman" pitchFamily="18" charset="0"/>
              </a:rPr>
              <a:t> </a:t>
            </a:r>
            <a:r>
              <a:rPr lang="en-US" sz="1800" dirty="0" err="1">
                <a:latin typeface="Times New Roman" pitchFamily="18" charset="0"/>
              </a:rPr>
              <a:t>bệnh</a:t>
            </a:r>
            <a:r>
              <a:rPr lang="en-US" sz="1800" dirty="0">
                <a:latin typeface="Times New Roman" pitchFamily="18" charset="0"/>
              </a:rPr>
              <a:t>, </a:t>
            </a:r>
            <a:r>
              <a:rPr lang="en-US" sz="1800" dirty="0" err="1">
                <a:latin typeface="Times New Roman" pitchFamily="18" charset="0"/>
              </a:rPr>
              <a:t>chữa</a:t>
            </a:r>
            <a:r>
              <a:rPr lang="en-US" sz="1800" dirty="0">
                <a:latin typeface="Times New Roman" pitchFamily="18" charset="0"/>
              </a:rPr>
              <a:t> </a:t>
            </a:r>
            <a:r>
              <a:rPr lang="en-US" sz="1800" dirty="0" err="1">
                <a:latin typeface="Times New Roman" pitchFamily="18" charset="0"/>
              </a:rPr>
              <a:t>bệnh</a:t>
            </a:r>
            <a:r>
              <a:rPr lang="en-US" sz="1800" dirty="0">
                <a:latin typeface="Times New Roman" pitchFamily="18" charset="0"/>
              </a:rPr>
              <a:t> </a:t>
            </a:r>
            <a:r>
              <a:rPr lang="en-US" sz="1800" dirty="0" err="1">
                <a:latin typeface="Times New Roman" pitchFamily="18" charset="0"/>
              </a:rPr>
              <a:t>thấp</a:t>
            </a:r>
            <a:r>
              <a:rPr lang="en-US" sz="1800" dirty="0">
                <a:latin typeface="Times New Roman" pitchFamily="18" charset="0"/>
              </a:rPr>
              <a:t> </a:t>
            </a:r>
            <a:r>
              <a:rPr lang="en-US" sz="1800" dirty="0" err="1">
                <a:latin typeface="Times New Roman" pitchFamily="18" charset="0"/>
              </a:rPr>
              <a:t>hơn</a:t>
            </a:r>
            <a:r>
              <a:rPr lang="en-US" sz="1800" dirty="0">
                <a:latin typeface="Times New Roman" pitchFamily="18" charset="0"/>
              </a:rPr>
              <a:t> 15% </a:t>
            </a:r>
            <a:r>
              <a:rPr lang="en-US" sz="1800" dirty="0" err="1">
                <a:latin typeface="Times New Roman" pitchFamily="18" charset="0"/>
              </a:rPr>
              <a:t>mức</a:t>
            </a:r>
            <a:r>
              <a:rPr lang="en-US" sz="1800" dirty="0">
                <a:latin typeface="Times New Roman" pitchFamily="18" charset="0"/>
              </a:rPr>
              <a:t> </a:t>
            </a:r>
            <a:r>
              <a:rPr lang="en-US" sz="1800" dirty="0" err="1">
                <a:latin typeface="Times New Roman" pitchFamily="18" charset="0"/>
              </a:rPr>
              <a:t>lương</a:t>
            </a:r>
            <a:r>
              <a:rPr lang="en-US" sz="1800" dirty="0">
                <a:latin typeface="Times New Roman" pitchFamily="18" charset="0"/>
              </a:rPr>
              <a:t> </a:t>
            </a:r>
            <a:r>
              <a:rPr lang="en-US" sz="1800" dirty="0" err="1">
                <a:latin typeface="Times New Roman" pitchFamily="18" charset="0"/>
              </a:rPr>
              <a:t>cơ</a:t>
            </a:r>
            <a:r>
              <a:rPr lang="en-US" sz="1800" dirty="0">
                <a:latin typeface="Times New Roman" pitchFamily="18" charset="0"/>
              </a:rPr>
              <a:t> </a:t>
            </a:r>
            <a:r>
              <a:rPr lang="en-US" sz="1800" dirty="0" err="1">
                <a:latin typeface="Times New Roman" pitchFamily="18" charset="0"/>
              </a:rPr>
              <a:t>sở</a:t>
            </a:r>
            <a:r>
              <a:rPr lang="en-US" sz="1800" dirty="0">
                <a:latin typeface="Times New Roman" pitchFamily="18" charset="0"/>
              </a:rPr>
              <a:t> (</a:t>
            </a:r>
            <a:r>
              <a:rPr lang="en-US" sz="1800" dirty="0" smtClean="0">
                <a:latin typeface="Times New Roman" pitchFamily="18" charset="0"/>
              </a:rPr>
              <a:t>1.490.000đ</a:t>
            </a:r>
            <a:r>
              <a:rPr lang="en-US" sz="1800" dirty="0">
                <a:latin typeface="Times New Roman" pitchFamily="18" charset="0"/>
              </a:rPr>
              <a:t>).</a:t>
            </a:r>
          </a:p>
          <a:p>
            <a:pPr>
              <a:lnSpc>
                <a:spcPct val="80000"/>
              </a:lnSpc>
              <a:buFontTx/>
              <a:buNone/>
            </a:pPr>
            <a:r>
              <a:rPr lang="en-US" sz="1800" dirty="0">
                <a:latin typeface="Times New Roman" pitchFamily="18" charset="0"/>
              </a:rPr>
              <a:t>		+ </a:t>
            </a:r>
            <a:r>
              <a:rPr lang="en-US" sz="1800" dirty="0" err="1">
                <a:latin typeface="Times New Roman" pitchFamily="18" charset="0"/>
              </a:rPr>
              <a:t>Được</a:t>
            </a:r>
            <a:r>
              <a:rPr lang="en-US" sz="1800" dirty="0">
                <a:latin typeface="Times New Roman" pitchFamily="18" charset="0"/>
              </a:rPr>
              <a:t> </a:t>
            </a:r>
            <a:r>
              <a:rPr lang="en-US" sz="1800" dirty="0" err="1">
                <a:latin typeface="Times New Roman" pitchFamily="18" charset="0"/>
              </a:rPr>
              <a:t>hưởng</a:t>
            </a:r>
            <a:r>
              <a:rPr lang="en-US" sz="1800" dirty="0">
                <a:latin typeface="Times New Roman" pitchFamily="18" charset="0"/>
              </a:rPr>
              <a:t> 100% chi </a:t>
            </a:r>
            <a:r>
              <a:rPr lang="en-US" sz="1800" dirty="0" err="1">
                <a:latin typeface="Times New Roman" pitchFamily="18" charset="0"/>
              </a:rPr>
              <a:t>phí</a:t>
            </a:r>
            <a:r>
              <a:rPr lang="en-US" sz="1800" dirty="0">
                <a:latin typeface="Times New Roman" pitchFamily="18" charset="0"/>
              </a:rPr>
              <a:t> </a:t>
            </a:r>
            <a:r>
              <a:rPr lang="en-US" sz="1800" dirty="0" err="1">
                <a:latin typeface="Times New Roman" pitchFamily="18" charset="0"/>
              </a:rPr>
              <a:t>khám</a:t>
            </a:r>
            <a:r>
              <a:rPr lang="en-US" sz="1800" dirty="0">
                <a:latin typeface="Times New Roman" pitchFamily="18" charset="0"/>
              </a:rPr>
              <a:t> </a:t>
            </a:r>
            <a:r>
              <a:rPr lang="en-US" sz="1800" dirty="0" err="1">
                <a:latin typeface="Times New Roman" pitchFamily="18" charset="0"/>
              </a:rPr>
              <a:t>bệnh</a:t>
            </a:r>
            <a:r>
              <a:rPr lang="en-US" sz="1800" dirty="0">
                <a:latin typeface="Times New Roman" pitchFamily="18" charset="0"/>
              </a:rPr>
              <a:t>, </a:t>
            </a:r>
            <a:r>
              <a:rPr lang="en-US" sz="1800" dirty="0" err="1">
                <a:latin typeface="Times New Roman" pitchFamily="18" charset="0"/>
              </a:rPr>
              <a:t>chữa</a:t>
            </a:r>
            <a:r>
              <a:rPr lang="en-US" sz="1800" dirty="0">
                <a:latin typeface="Times New Roman" pitchFamily="18" charset="0"/>
              </a:rPr>
              <a:t> </a:t>
            </a:r>
            <a:r>
              <a:rPr lang="en-US" sz="1800" dirty="0" err="1">
                <a:latin typeface="Times New Roman" pitchFamily="18" charset="0"/>
              </a:rPr>
              <a:t>bệnh</a:t>
            </a:r>
            <a:r>
              <a:rPr lang="en-US" sz="1800" dirty="0">
                <a:latin typeface="Times New Roman" pitchFamily="18" charset="0"/>
              </a:rPr>
              <a:t> </a:t>
            </a:r>
            <a:r>
              <a:rPr lang="en-US" sz="1800" dirty="0" err="1">
                <a:latin typeface="Times New Roman" pitchFamily="18" charset="0"/>
              </a:rPr>
              <a:t>khi</a:t>
            </a:r>
            <a:r>
              <a:rPr lang="en-US" sz="1800" dirty="0">
                <a:latin typeface="Times New Roman" pitchFamily="18" charset="0"/>
              </a:rPr>
              <a:t> </a:t>
            </a:r>
            <a:r>
              <a:rPr lang="en-US" sz="1800" dirty="0" err="1">
                <a:latin typeface="Times New Roman" pitchFamily="18" charset="0"/>
              </a:rPr>
              <a:t>người</a:t>
            </a:r>
            <a:r>
              <a:rPr lang="en-US" sz="1800" dirty="0">
                <a:latin typeface="Times New Roman" pitchFamily="18" charset="0"/>
              </a:rPr>
              <a:t> </a:t>
            </a:r>
            <a:r>
              <a:rPr lang="en-US" sz="1800" dirty="0" err="1">
                <a:latin typeface="Times New Roman" pitchFamily="18" charset="0"/>
              </a:rPr>
              <a:t>bệnh</a:t>
            </a:r>
            <a:r>
              <a:rPr lang="en-US" sz="1800" dirty="0">
                <a:latin typeface="Times New Roman" pitchFamily="18" charset="0"/>
              </a:rPr>
              <a:t> </a:t>
            </a:r>
            <a:r>
              <a:rPr lang="en-US" sz="1800" dirty="0" err="1">
                <a:latin typeface="Times New Roman" pitchFamily="18" charset="0"/>
              </a:rPr>
              <a:t>có</a:t>
            </a:r>
            <a:r>
              <a:rPr lang="en-US" sz="1800" dirty="0">
                <a:latin typeface="Times New Roman" pitchFamily="18" charset="0"/>
              </a:rPr>
              <a:t> </a:t>
            </a:r>
            <a:r>
              <a:rPr lang="en-US" sz="1800" dirty="0" err="1">
                <a:latin typeface="Times New Roman" pitchFamily="18" charset="0"/>
              </a:rPr>
              <a:t>thời</a:t>
            </a:r>
            <a:r>
              <a:rPr lang="en-US" sz="1800" dirty="0">
                <a:latin typeface="Times New Roman" pitchFamily="18" charset="0"/>
              </a:rPr>
              <a:t> </a:t>
            </a:r>
            <a:r>
              <a:rPr lang="en-US" sz="1800" dirty="0" err="1">
                <a:latin typeface="Times New Roman" pitchFamily="18" charset="0"/>
              </a:rPr>
              <a:t>gian</a:t>
            </a:r>
            <a:r>
              <a:rPr lang="en-US" sz="1800" dirty="0">
                <a:latin typeface="Times New Roman" pitchFamily="18" charset="0"/>
              </a:rPr>
              <a:t> </a:t>
            </a:r>
            <a:r>
              <a:rPr lang="en-US" sz="1800" dirty="0" err="1">
                <a:latin typeface="Times New Roman" pitchFamily="18" charset="0"/>
              </a:rPr>
              <a:t>tham</a:t>
            </a:r>
            <a:r>
              <a:rPr lang="en-US" sz="1800" dirty="0">
                <a:latin typeface="Times New Roman" pitchFamily="18" charset="0"/>
              </a:rPr>
              <a:t> </a:t>
            </a:r>
            <a:r>
              <a:rPr lang="en-US" sz="1800" dirty="0" err="1">
                <a:latin typeface="Times New Roman" pitchFamily="18" charset="0"/>
              </a:rPr>
              <a:t>gia</a:t>
            </a:r>
            <a:r>
              <a:rPr lang="en-US" sz="1800" dirty="0">
                <a:latin typeface="Times New Roman" pitchFamily="18" charset="0"/>
              </a:rPr>
              <a:t> BHYT 5 </a:t>
            </a:r>
            <a:r>
              <a:rPr lang="en-US" sz="1800" dirty="0" err="1">
                <a:latin typeface="Times New Roman" pitchFamily="18" charset="0"/>
              </a:rPr>
              <a:t>năm</a:t>
            </a:r>
            <a:r>
              <a:rPr lang="en-US" sz="1800" dirty="0">
                <a:latin typeface="Times New Roman" pitchFamily="18" charset="0"/>
              </a:rPr>
              <a:t> </a:t>
            </a:r>
            <a:r>
              <a:rPr lang="en-US" sz="1800" dirty="0" err="1">
                <a:latin typeface="Times New Roman" pitchFamily="18" charset="0"/>
              </a:rPr>
              <a:t>liên</a:t>
            </a:r>
            <a:r>
              <a:rPr lang="en-US" sz="1800" dirty="0">
                <a:latin typeface="Times New Roman" pitchFamily="18" charset="0"/>
              </a:rPr>
              <a:t> </a:t>
            </a:r>
            <a:r>
              <a:rPr lang="en-US" sz="1800" dirty="0" err="1">
                <a:latin typeface="Times New Roman" pitchFamily="18" charset="0"/>
              </a:rPr>
              <a:t>tục</a:t>
            </a:r>
            <a:r>
              <a:rPr lang="en-US" sz="1800" dirty="0">
                <a:latin typeface="Times New Roman" pitchFamily="18" charset="0"/>
              </a:rPr>
              <a:t> </a:t>
            </a:r>
            <a:r>
              <a:rPr lang="en-US" sz="1800" dirty="0" err="1">
                <a:latin typeface="Times New Roman" pitchFamily="18" charset="0"/>
              </a:rPr>
              <a:t>trở</a:t>
            </a:r>
            <a:r>
              <a:rPr lang="en-US" sz="1800" dirty="0">
                <a:latin typeface="Times New Roman" pitchFamily="18" charset="0"/>
              </a:rPr>
              <a:t> </a:t>
            </a:r>
            <a:r>
              <a:rPr lang="en-US" sz="1800" dirty="0" err="1">
                <a:latin typeface="Times New Roman" pitchFamily="18" charset="0"/>
              </a:rPr>
              <a:t>lên</a:t>
            </a:r>
            <a:r>
              <a:rPr lang="en-US" sz="1800" dirty="0">
                <a:latin typeface="Times New Roman" pitchFamily="18" charset="0"/>
              </a:rPr>
              <a:t> </a:t>
            </a:r>
            <a:r>
              <a:rPr lang="en-US" sz="1800" dirty="0" err="1">
                <a:latin typeface="Times New Roman" pitchFamily="18" charset="0"/>
              </a:rPr>
              <a:t>và</a:t>
            </a:r>
            <a:r>
              <a:rPr lang="en-US" sz="1800" dirty="0">
                <a:latin typeface="Times New Roman" pitchFamily="18" charset="0"/>
              </a:rPr>
              <a:t> </a:t>
            </a:r>
            <a:r>
              <a:rPr lang="en-US" sz="1800" dirty="0" err="1">
                <a:latin typeface="Times New Roman" pitchFamily="18" charset="0"/>
              </a:rPr>
              <a:t>có</a:t>
            </a:r>
            <a:r>
              <a:rPr lang="en-US" sz="1800" dirty="0">
                <a:latin typeface="Times New Roman" pitchFamily="18" charset="0"/>
              </a:rPr>
              <a:t> </a:t>
            </a:r>
            <a:r>
              <a:rPr lang="en-US" sz="1800" dirty="0" err="1">
                <a:latin typeface="Times New Roman" pitchFamily="18" charset="0"/>
              </a:rPr>
              <a:t>số</a:t>
            </a:r>
            <a:r>
              <a:rPr lang="en-US" sz="1800" dirty="0">
                <a:latin typeface="Times New Roman" pitchFamily="18" charset="0"/>
              </a:rPr>
              <a:t> </a:t>
            </a:r>
            <a:r>
              <a:rPr lang="en-US" sz="1800" dirty="0" err="1">
                <a:latin typeface="Times New Roman" pitchFamily="18" charset="0"/>
              </a:rPr>
              <a:t>tiền</a:t>
            </a:r>
            <a:r>
              <a:rPr lang="en-US" sz="1800" dirty="0">
                <a:latin typeface="Times New Roman" pitchFamily="18" charset="0"/>
              </a:rPr>
              <a:t> </a:t>
            </a:r>
            <a:r>
              <a:rPr lang="en-US" sz="1800" dirty="0" err="1">
                <a:latin typeface="Times New Roman" pitchFamily="18" charset="0"/>
              </a:rPr>
              <a:t>cùng</a:t>
            </a:r>
            <a:r>
              <a:rPr lang="en-US" sz="1800" dirty="0">
                <a:latin typeface="Times New Roman" pitchFamily="18" charset="0"/>
              </a:rPr>
              <a:t> chi </a:t>
            </a:r>
            <a:r>
              <a:rPr lang="en-US" sz="1800" dirty="0" err="1">
                <a:latin typeface="Times New Roman" pitchFamily="18" charset="0"/>
              </a:rPr>
              <a:t>trả</a:t>
            </a:r>
            <a:r>
              <a:rPr lang="en-US" sz="1800" dirty="0">
                <a:latin typeface="Times New Roman" pitchFamily="18" charset="0"/>
              </a:rPr>
              <a:t> chi </a:t>
            </a:r>
            <a:r>
              <a:rPr lang="en-US" sz="1800" dirty="0" err="1">
                <a:latin typeface="Times New Roman" pitchFamily="18" charset="0"/>
              </a:rPr>
              <a:t>phí</a:t>
            </a:r>
            <a:r>
              <a:rPr lang="en-US" sz="1800" dirty="0">
                <a:latin typeface="Times New Roman" pitchFamily="18" charset="0"/>
              </a:rPr>
              <a:t> </a:t>
            </a:r>
            <a:r>
              <a:rPr lang="en-US" sz="1800" dirty="0" err="1">
                <a:latin typeface="Times New Roman" pitchFamily="18" charset="0"/>
              </a:rPr>
              <a:t>khám</a:t>
            </a:r>
            <a:r>
              <a:rPr lang="en-US" sz="1800" dirty="0">
                <a:latin typeface="Times New Roman" pitchFamily="18" charset="0"/>
              </a:rPr>
              <a:t> </a:t>
            </a:r>
            <a:r>
              <a:rPr lang="en-US" sz="1800" dirty="0" err="1">
                <a:latin typeface="Times New Roman" pitchFamily="18" charset="0"/>
              </a:rPr>
              <a:t>bệnh</a:t>
            </a:r>
            <a:r>
              <a:rPr lang="en-US" sz="1800" dirty="0">
                <a:latin typeface="Times New Roman" pitchFamily="18" charset="0"/>
              </a:rPr>
              <a:t>, </a:t>
            </a:r>
            <a:r>
              <a:rPr lang="en-US" sz="1800" dirty="0" err="1">
                <a:latin typeface="Times New Roman" pitchFamily="18" charset="0"/>
              </a:rPr>
              <a:t>chữa</a:t>
            </a:r>
            <a:r>
              <a:rPr lang="en-US" sz="1800" dirty="0">
                <a:latin typeface="Times New Roman" pitchFamily="18" charset="0"/>
              </a:rPr>
              <a:t> </a:t>
            </a:r>
            <a:r>
              <a:rPr lang="en-US" sz="1800" dirty="0" err="1">
                <a:latin typeface="Times New Roman" pitchFamily="18" charset="0"/>
              </a:rPr>
              <a:t>bệnh</a:t>
            </a:r>
            <a:r>
              <a:rPr lang="en-US" sz="1800" dirty="0">
                <a:latin typeface="Times New Roman" pitchFamily="18" charset="0"/>
              </a:rPr>
              <a:t> </a:t>
            </a:r>
            <a:r>
              <a:rPr lang="en-US" sz="1800" dirty="0" err="1">
                <a:latin typeface="Times New Roman" pitchFamily="18" charset="0"/>
              </a:rPr>
              <a:t>trong</a:t>
            </a:r>
            <a:r>
              <a:rPr lang="en-US" sz="1800" dirty="0">
                <a:latin typeface="Times New Roman" pitchFamily="18" charset="0"/>
              </a:rPr>
              <a:t> </a:t>
            </a:r>
            <a:r>
              <a:rPr lang="en-US" sz="1800" dirty="0" err="1">
                <a:latin typeface="Times New Roman" pitchFamily="18" charset="0"/>
              </a:rPr>
              <a:t>năm</a:t>
            </a:r>
            <a:r>
              <a:rPr lang="en-US" sz="1800" dirty="0">
                <a:latin typeface="Times New Roman" pitchFamily="18" charset="0"/>
              </a:rPr>
              <a:t> </a:t>
            </a:r>
            <a:r>
              <a:rPr lang="en-US" sz="1800" dirty="0" err="1">
                <a:latin typeface="Times New Roman" pitchFamily="18" charset="0"/>
              </a:rPr>
              <a:t>lớn</a:t>
            </a:r>
            <a:r>
              <a:rPr lang="en-US" sz="1800" dirty="0">
                <a:latin typeface="Times New Roman" pitchFamily="18" charset="0"/>
              </a:rPr>
              <a:t> </a:t>
            </a:r>
            <a:r>
              <a:rPr lang="en-US" sz="1800" dirty="0" err="1">
                <a:latin typeface="Times New Roman" pitchFamily="18" charset="0"/>
              </a:rPr>
              <a:t>hơn</a:t>
            </a:r>
            <a:r>
              <a:rPr lang="en-US" sz="1800" dirty="0">
                <a:latin typeface="Times New Roman" pitchFamily="18" charset="0"/>
              </a:rPr>
              <a:t> 6 </a:t>
            </a:r>
            <a:r>
              <a:rPr lang="en-US" sz="1800" dirty="0" err="1">
                <a:latin typeface="Times New Roman" pitchFamily="18" charset="0"/>
              </a:rPr>
              <a:t>tháng</a:t>
            </a:r>
            <a:r>
              <a:rPr lang="en-US" sz="1800" dirty="0">
                <a:latin typeface="Times New Roman" pitchFamily="18" charset="0"/>
              </a:rPr>
              <a:t> </a:t>
            </a:r>
            <a:r>
              <a:rPr lang="en-US" sz="1800" dirty="0" err="1">
                <a:latin typeface="Times New Roman" pitchFamily="18" charset="0"/>
              </a:rPr>
              <a:t>lương</a:t>
            </a:r>
            <a:r>
              <a:rPr lang="en-US" sz="1800" dirty="0">
                <a:latin typeface="Times New Roman" pitchFamily="18" charset="0"/>
              </a:rPr>
              <a:t> </a:t>
            </a:r>
            <a:r>
              <a:rPr lang="en-US" sz="1800" dirty="0" err="1">
                <a:latin typeface="Times New Roman" pitchFamily="18" charset="0"/>
              </a:rPr>
              <a:t>cơ</a:t>
            </a:r>
            <a:r>
              <a:rPr lang="en-US" sz="1800" dirty="0">
                <a:latin typeface="Times New Roman" pitchFamily="18" charset="0"/>
              </a:rPr>
              <a:t> </a:t>
            </a:r>
            <a:r>
              <a:rPr lang="en-US" sz="1800" dirty="0" err="1">
                <a:latin typeface="Times New Roman" pitchFamily="18" charset="0"/>
              </a:rPr>
              <a:t>sở</a:t>
            </a:r>
            <a:r>
              <a:rPr lang="en-US" sz="1800" dirty="0">
                <a:latin typeface="Times New Roman" pitchFamily="18" charset="0"/>
              </a:rPr>
              <a:t>; </a:t>
            </a:r>
            <a:r>
              <a:rPr lang="en-US" sz="1800" dirty="0" err="1">
                <a:latin typeface="Times New Roman" pitchFamily="18" charset="0"/>
              </a:rPr>
              <a:t>trừ</a:t>
            </a:r>
            <a:r>
              <a:rPr lang="en-US" sz="1800" dirty="0">
                <a:latin typeface="Times New Roman" pitchFamily="18" charset="0"/>
              </a:rPr>
              <a:t> </a:t>
            </a:r>
            <a:r>
              <a:rPr lang="en-US" sz="1800" dirty="0" err="1">
                <a:latin typeface="Times New Roman" pitchFamily="18" charset="0"/>
              </a:rPr>
              <a:t>trường</a:t>
            </a:r>
            <a:r>
              <a:rPr lang="en-US" sz="1800" dirty="0">
                <a:latin typeface="Times New Roman" pitchFamily="18" charset="0"/>
              </a:rPr>
              <a:t> </a:t>
            </a:r>
            <a:r>
              <a:rPr lang="en-US" sz="1800" dirty="0" err="1">
                <a:latin typeface="Times New Roman" pitchFamily="18" charset="0"/>
              </a:rPr>
              <a:t>hợp</a:t>
            </a:r>
            <a:r>
              <a:rPr lang="en-US" sz="1800" dirty="0">
                <a:latin typeface="Times New Roman" pitchFamily="18" charset="0"/>
              </a:rPr>
              <a:t> </a:t>
            </a:r>
            <a:r>
              <a:rPr lang="en-US" sz="1800" dirty="0" err="1">
                <a:latin typeface="Times New Roman" pitchFamily="18" charset="0"/>
              </a:rPr>
              <a:t>tự</a:t>
            </a:r>
            <a:r>
              <a:rPr lang="en-US" sz="1800" dirty="0">
                <a:latin typeface="Times New Roman" pitchFamily="18" charset="0"/>
              </a:rPr>
              <a:t> </a:t>
            </a:r>
            <a:r>
              <a:rPr lang="en-US" sz="1800" dirty="0" err="1">
                <a:latin typeface="Times New Roman" pitchFamily="18" charset="0"/>
              </a:rPr>
              <a:t>đi</a:t>
            </a:r>
            <a:r>
              <a:rPr lang="en-US" sz="1800" dirty="0">
                <a:latin typeface="Times New Roman" pitchFamily="18" charset="0"/>
              </a:rPr>
              <a:t> </a:t>
            </a:r>
            <a:r>
              <a:rPr lang="en-US" sz="1800" dirty="0" err="1">
                <a:latin typeface="Times New Roman" pitchFamily="18" charset="0"/>
              </a:rPr>
              <a:t>khám</a:t>
            </a:r>
            <a:r>
              <a:rPr lang="en-US" sz="1800" dirty="0">
                <a:latin typeface="Times New Roman" pitchFamily="18" charset="0"/>
              </a:rPr>
              <a:t> </a:t>
            </a:r>
            <a:r>
              <a:rPr lang="en-US" sz="1800" dirty="0" err="1">
                <a:latin typeface="Times New Roman" pitchFamily="18" charset="0"/>
              </a:rPr>
              <a:t>bệnh</a:t>
            </a:r>
            <a:r>
              <a:rPr lang="en-US" sz="1800" dirty="0">
                <a:latin typeface="Times New Roman" pitchFamily="18" charset="0"/>
              </a:rPr>
              <a:t> </a:t>
            </a:r>
            <a:r>
              <a:rPr lang="en-US" sz="1800" dirty="0" err="1">
                <a:latin typeface="Times New Roman" pitchFamily="18" charset="0"/>
              </a:rPr>
              <a:t>chữa</a:t>
            </a:r>
            <a:r>
              <a:rPr lang="en-US" sz="1800" dirty="0">
                <a:latin typeface="Times New Roman" pitchFamily="18" charset="0"/>
              </a:rPr>
              <a:t> </a:t>
            </a:r>
            <a:r>
              <a:rPr lang="en-US" sz="1800" dirty="0" err="1">
                <a:latin typeface="Times New Roman" pitchFamily="18" charset="0"/>
              </a:rPr>
              <a:t>bệnh</a:t>
            </a:r>
            <a:r>
              <a:rPr lang="en-US" sz="1800" dirty="0">
                <a:latin typeface="Times New Roman" pitchFamily="18" charset="0"/>
              </a:rPr>
              <a:t> </a:t>
            </a:r>
            <a:r>
              <a:rPr lang="en-US" sz="1800" dirty="0" err="1">
                <a:latin typeface="Times New Roman" pitchFamily="18" charset="0"/>
              </a:rPr>
              <a:t>không</a:t>
            </a:r>
            <a:r>
              <a:rPr lang="en-US" sz="1800" dirty="0">
                <a:latin typeface="Times New Roman" pitchFamily="18" charset="0"/>
              </a:rPr>
              <a:t> </a:t>
            </a:r>
            <a:r>
              <a:rPr lang="en-US" sz="1800" dirty="0" err="1">
                <a:latin typeface="Times New Roman" pitchFamily="18" charset="0"/>
              </a:rPr>
              <a:t>đúng</a:t>
            </a:r>
            <a:r>
              <a:rPr lang="en-US" sz="1800" dirty="0">
                <a:latin typeface="Times New Roman" pitchFamily="18" charset="0"/>
              </a:rPr>
              <a:t> </a:t>
            </a:r>
            <a:r>
              <a:rPr lang="en-US" sz="1800" dirty="0" err="1">
                <a:latin typeface="Times New Roman" pitchFamily="18" charset="0"/>
              </a:rPr>
              <a:t>tuyến</a:t>
            </a:r>
            <a:r>
              <a:rPr lang="en-US" sz="1800" dirty="0">
                <a:latin typeface="Times New Roman" pitchFamily="18" charset="0"/>
              </a:rPr>
              <a:t>.</a:t>
            </a:r>
          </a:p>
          <a:p>
            <a:pPr>
              <a:lnSpc>
                <a:spcPct val="80000"/>
              </a:lnSpc>
              <a:buFontTx/>
              <a:buNone/>
            </a:pPr>
            <a:r>
              <a:rPr lang="en-US" sz="1800" dirty="0">
                <a:latin typeface="Times New Roman" pitchFamily="18" charset="0"/>
              </a:rPr>
              <a:t>		+ </a:t>
            </a:r>
            <a:r>
              <a:rPr lang="en-US" sz="1800" dirty="0" err="1">
                <a:latin typeface="Times New Roman" pitchFamily="18" charset="0"/>
              </a:rPr>
              <a:t>Được</a:t>
            </a:r>
            <a:r>
              <a:rPr lang="en-US" sz="1800" dirty="0">
                <a:latin typeface="Times New Roman" pitchFamily="18" charset="0"/>
              </a:rPr>
              <a:t> </a:t>
            </a:r>
            <a:r>
              <a:rPr lang="en-US" sz="1800" dirty="0" err="1">
                <a:latin typeface="Times New Roman" pitchFamily="18" charset="0"/>
              </a:rPr>
              <a:t>hưởng</a:t>
            </a:r>
            <a:r>
              <a:rPr lang="en-US" sz="1800" dirty="0">
                <a:latin typeface="Times New Roman" pitchFamily="18" charset="0"/>
              </a:rPr>
              <a:t> 80% chi </a:t>
            </a:r>
            <a:r>
              <a:rPr lang="en-US" sz="1800" dirty="0" err="1">
                <a:latin typeface="Times New Roman" pitchFamily="18" charset="0"/>
              </a:rPr>
              <a:t>phí</a:t>
            </a:r>
            <a:r>
              <a:rPr lang="en-US" sz="1800" dirty="0">
                <a:latin typeface="Times New Roman" pitchFamily="18" charset="0"/>
              </a:rPr>
              <a:t> </a:t>
            </a:r>
            <a:r>
              <a:rPr lang="en-US" sz="1800" dirty="0" err="1">
                <a:latin typeface="Times New Roman" pitchFamily="18" charset="0"/>
              </a:rPr>
              <a:t>khám</a:t>
            </a:r>
            <a:r>
              <a:rPr lang="en-US" sz="1800" dirty="0">
                <a:latin typeface="Times New Roman" pitchFamily="18" charset="0"/>
              </a:rPr>
              <a:t> </a:t>
            </a:r>
            <a:r>
              <a:rPr lang="en-US" sz="1800" dirty="0" err="1">
                <a:latin typeface="Times New Roman" pitchFamily="18" charset="0"/>
              </a:rPr>
              <a:t>bệnh</a:t>
            </a:r>
            <a:r>
              <a:rPr lang="en-US" sz="1800" dirty="0">
                <a:latin typeface="Times New Roman" pitchFamily="18" charset="0"/>
              </a:rPr>
              <a:t>, </a:t>
            </a:r>
            <a:r>
              <a:rPr lang="en-US" sz="1800" dirty="0" err="1">
                <a:latin typeface="Times New Roman" pitchFamily="18" charset="0"/>
              </a:rPr>
              <a:t>chữa</a:t>
            </a:r>
            <a:r>
              <a:rPr lang="en-US" sz="1800" dirty="0">
                <a:latin typeface="Times New Roman" pitchFamily="18" charset="0"/>
              </a:rPr>
              <a:t> </a:t>
            </a:r>
            <a:r>
              <a:rPr lang="en-US" sz="1800" dirty="0" err="1">
                <a:latin typeface="Times New Roman" pitchFamily="18" charset="0"/>
              </a:rPr>
              <a:t>bệnh</a:t>
            </a:r>
            <a:r>
              <a:rPr lang="en-US" sz="1800" dirty="0">
                <a:latin typeface="Times New Roman" pitchFamily="18" charset="0"/>
              </a:rPr>
              <a:t> </a:t>
            </a:r>
            <a:r>
              <a:rPr lang="en-US" sz="1800" dirty="0" err="1">
                <a:latin typeface="Times New Roman" pitchFamily="18" charset="0"/>
              </a:rPr>
              <a:t>đối</a:t>
            </a:r>
            <a:r>
              <a:rPr lang="en-US" sz="1800" dirty="0">
                <a:latin typeface="Times New Roman" pitchFamily="18" charset="0"/>
              </a:rPr>
              <a:t> </a:t>
            </a:r>
            <a:r>
              <a:rPr lang="en-US" sz="1800" dirty="0" err="1">
                <a:latin typeface="Times New Roman" pitchFamily="18" charset="0"/>
              </a:rPr>
              <a:t>với</a:t>
            </a:r>
            <a:r>
              <a:rPr lang="en-US" sz="1800" dirty="0">
                <a:latin typeface="Times New Roman" pitchFamily="18" charset="0"/>
              </a:rPr>
              <a:t> </a:t>
            </a:r>
            <a:r>
              <a:rPr lang="en-US" sz="1800" dirty="0" err="1">
                <a:latin typeface="Times New Roman" pitchFamily="18" charset="0"/>
              </a:rPr>
              <a:t>sinh</a:t>
            </a:r>
            <a:r>
              <a:rPr lang="en-US" sz="1800" dirty="0">
                <a:latin typeface="Times New Roman" pitchFamily="18" charset="0"/>
              </a:rPr>
              <a:t> </a:t>
            </a:r>
            <a:r>
              <a:rPr lang="en-US" sz="1800" dirty="0" err="1">
                <a:latin typeface="Times New Roman" pitchFamily="18" charset="0"/>
              </a:rPr>
              <a:t>viên</a:t>
            </a:r>
            <a:r>
              <a:rPr lang="en-US" sz="1800" dirty="0">
                <a:latin typeface="Times New Roman" pitchFamily="18" charset="0"/>
              </a:rPr>
              <a:t>; </a:t>
            </a:r>
            <a:r>
              <a:rPr lang="en-US" sz="1800" dirty="0" err="1">
                <a:latin typeface="Times New Roman" pitchFamily="18" charset="0"/>
              </a:rPr>
              <a:t>phần</a:t>
            </a:r>
            <a:r>
              <a:rPr lang="en-US" sz="1800" dirty="0">
                <a:latin typeface="Times New Roman" pitchFamily="18" charset="0"/>
              </a:rPr>
              <a:t> </a:t>
            </a:r>
            <a:r>
              <a:rPr lang="en-US" sz="1800" dirty="0" err="1">
                <a:latin typeface="Times New Roman" pitchFamily="18" charset="0"/>
              </a:rPr>
              <a:t>còn</a:t>
            </a:r>
            <a:r>
              <a:rPr lang="en-US" sz="1800" dirty="0">
                <a:latin typeface="Times New Roman" pitchFamily="18" charset="0"/>
              </a:rPr>
              <a:t> </a:t>
            </a:r>
            <a:r>
              <a:rPr lang="en-US" sz="1800" dirty="0" err="1">
                <a:latin typeface="Times New Roman" pitchFamily="18" charset="0"/>
              </a:rPr>
              <a:t>lại</a:t>
            </a:r>
            <a:r>
              <a:rPr lang="en-US" sz="1800" dirty="0">
                <a:latin typeface="Times New Roman" pitchFamily="18" charset="0"/>
              </a:rPr>
              <a:t> do </a:t>
            </a:r>
            <a:r>
              <a:rPr lang="en-US" sz="1800" dirty="0" err="1">
                <a:latin typeface="Times New Roman" pitchFamily="18" charset="0"/>
              </a:rPr>
              <a:t>người</a:t>
            </a:r>
            <a:r>
              <a:rPr lang="en-US" sz="1800" dirty="0">
                <a:latin typeface="Times New Roman" pitchFamily="18" charset="0"/>
              </a:rPr>
              <a:t> </a:t>
            </a:r>
            <a:r>
              <a:rPr lang="en-US" sz="1800" dirty="0" err="1">
                <a:latin typeface="Times New Roman" pitchFamily="18" charset="0"/>
              </a:rPr>
              <a:t>bệnh</a:t>
            </a:r>
            <a:r>
              <a:rPr lang="en-US" sz="1800" dirty="0">
                <a:latin typeface="Times New Roman" pitchFamily="18" charset="0"/>
              </a:rPr>
              <a:t> </a:t>
            </a:r>
            <a:r>
              <a:rPr lang="en-US" sz="1800" dirty="0" err="1">
                <a:latin typeface="Times New Roman" pitchFamily="18" charset="0"/>
              </a:rPr>
              <a:t>tự</a:t>
            </a:r>
            <a:r>
              <a:rPr lang="en-US" sz="1800" dirty="0">
                <a:latin typeface="Times New Roman" pitchFamily="18" charset="0"/>
              </a:rPr>
              <a:t> </a:t>
            </a:r>
            <a:r>
              <a:rPr lang="en-US" sz="1800" dirty="0" err="1">
                <a:latin typeface="Times New Roman" pitchFamily="18" charset="0"/>
              </a:rPr>
              <a:t>thanh</a:t>
            </a:r>
            <a:r>
              <a:rPr lang="en-US" sz="1800" dirty="0">
                <a:latin typeface="Times New Roman" pitchFamily="18" charset="0"/>
              </a:rPr>
              <a:t> </a:t>
            </a:r>
            <a:r>
              <a:rPr lang="en-US" sz="1800" dirty="0" err="1">
                <a:latin typeface="Times New Roman" pitchFamily="18" charset="0"/>
              </a:rPr>
              <a:t>tóan</a:t>
            </a:r>
            <a:r>
              <a:rPr lang="en-US" sz="1800" dirty="0">
                <a:latin typeface="Times New Roman" pitchFamily="18" charset="0"/>
              </a:rPr>
              <a:t> </a:t>
            </a:r>
            <a:r>
              <a:rPr lang="en-US" sz="1800" dirty="0" err="1">
                <a:latin typeface="Times New Roman" pitchFamily="18" charset="0"/>
              </a:rPr>
              <a:t>với</a:t>
            </a:r>
            <a:r>
              <a:rPr lang="en-US" sz="1800" dirty="0">
                <a:latin typeface="Times New Roman" pitchFamily="18" charset="0"/>
              </a:rPr>
              <a:t> </a:t>
            </a:r>
            <a:r>
              <a:rPr lang="en-US" sz="1800" dirty="0" err="1">
                <a:latin typeface="Times New Roman" pitchFamily="18" charset="0"/>
              </a:rPr>
              <a:t>cơ</a:t>
            </a:r>
            <a:r>
              <a:rPr lang="en-US" sz="1800" dirty="0">
                <a:latin typeface="Times New Roman" pitchFamily="18" charset="0"/>
              </a:rPr>
              <a:t> </a:t>
            </a:r>
            <a:r>
              <a:rPr lang="en-US" sz="1800" dirty="0" err="1">
                <a:latin typeface="Times New Roman" pitchFamily="18" charset="0"/>
              </a:rPr>
              <a:t>sở</a:t>
            </a:r>
            <a:r>
              <a:rPr lang="en-US" sz="1800" dirty="0">
                <a:latin typeface="Times New Roman" pitchFamily="18" charset="0"/>
              </a:rPr>
              <a:t> </a:t>
            </a:r>
            <a:r>
              <a:rPr lang="en-US" sz="1800" dirty="0" err="1">
                <a:latin typeface="Times New Roman" pitchFamily="18" charset="0"/>
              </a:rPr>
              <a:t>khám</a:t>
            </a:r>
            <a:r>
              <a:rPr lang="en-US" sz="1800" dirty="0">
                <a:latin typeface="Times New Roman" pitchFamily="18" charset="0"/>
              </a:rPr>
              <a:t> </a:t>
            </a:r>
            <a:r>
              <a:rPr lang="en-US" sz="1800" dirty="0" err="1">
                <a:latin typeface="Times New Roman" pitchFamily="18" charset="0"/>
              </a:rPr>
              <a:t>chữa</a:t>
            </a:r>
            <a:r>
              <a:rPr lang="en-US" sz="1800" dirty="0">
                <a:latin typeface="Times New Roman" pitchFamily="18" charset="0"/>
              </a:rPr>
              <a:t> </a:t>
            </a:r>
            <a:r>
              <a:rPr lang="en-US" sz="1800" dirty="0" err="1">
                <a:latin typeface="Times New Roman" pitchFamily="18" charset="0"/>
              </a:rPr>
              <a:t>bệnh</a:t>
            </a:r>
            <a:r>
              <a:rPr lang="en-US" sz="1800" dirty="0">
                <a:latin typeface="Times New Roman" pitchFamily="18" charset="0"/>
              </a:rPr>
              <a:t>.</a:t>
            </a:r>
          </a:p>
          <a:p>
            <a:pPr>
              <a:lnSpc>
                <a:spcPct val="80000"/>
              </a:lnSpc>
              <a:buFontTx/>
              <a:buNone/>
            </a:pPr>
            <a:r>
              <a:rPr lang="en-US" sz="1800" dirty="0">
                <a:latin typeface="Times New Roman" pitchFamily="18" charset="0"/>
              </a:rPr>
              <a:t>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7" name="Rectangle 3"/>
          <p:cNvSpPr>
            <a:spLocks noGrp="1" noChangeArrowheads="1"/>
          </p:cNvSpPr>
          <p:nvPr>
            <p:ph type="body" idx="1"/>
          </p:nvPr>
        </p:nvSpPr>
        <p:spPr>
          <a:xfrm>
            <a:off x="406400" y="152400"/>
            <a:ext cx="7324725" cy="4724400"/>
          </a:xfrm>
        </p:spPr>
        <p:txBody>
          <a:bodyPr/>
          <a:lstStyle/>
          <a:p>
            <a:pPr algn="just">
              <a:lnSpc>
                <a:spcPct val="80000"/>
              </a:lnSpc>
              <a:buFontTx/>
              <a:buNone/>
            </a:pPr>
            <a:r>
              <a:rPr lang="en-US" sz="1800" dirty="0">
                <a:latin typeface="Times New Roman" pitchFamily="18" charset="0"/>
              </a:rPr>
              <a:t>+ </a:t>
            </a:r>
            <a:r>
              <a:rPr lang="en-US" sz="1800" dirty="0" err="1">
                <a:latin typeface="Times New Roman" pitchFamily="18" charset="0"/>
              </a:rPr>
              <a:t>Trường</a:t>
            </a:r>
            <a:r>
              <a:rPr lang="en-US" sz="1800" dirty="0">
                <a:latin typeface="Times New Roman" pitchFamily="18" charset="0"/>
              </a:rPr>
              <a:t> </a:t>
            </a:r>
            <a:r>
              <a:rPr lang="en-US" sz="1800" dirty="0" err="1">
                <a:latin typeface="Times New Roman" pitchFamily="18" charset="0"/>
              </a:rPr>
              <a:t>hợp</a:t>
            </a:r>
            <a:r>
              <a:rPr lang="en-US" sz="1800" dirty="0">
                <a:latin typeface="Times New Roman" pitchFamily="18" charset="0"/>
              </a:rPr>
              <a:t> </a:t>
            </a:r>
            <a:r>
              <a:rPr lang="en-US" sz="1800" dirty="0" err="1">
                <a:latin typeface="Times New Roman" pitchFamily="18" charset="0"/>
              </a:rPr>
              <a:t>người</a:t>
            </a:r>
            <a:r>
              <a:rPr lang="en-US" sz="1800" dirty="0">
                <a:latin typeface="Times New Roman" pitchFamily="18" charset="0"/>
              </a:rPr>
              <a:t> </a:t>
            </a:r>
            <a:r>
              <a:rPr lang="en-US" sz="1800" dirty="0" err="1">
                <a:latin typeface="Times New Roman" pitchFamily="18" charset="0"/>
              </a:rPr>
              <a:t>có</a:t>
            </a:r>
            <a:r>
              <a:rPr lang="en-US" sz="1800" dirty="0">
                <a:latin typeface="Times New Roman" pitchFamily="18" charset="0"/>
              </a:rPr>
              <a:t> </a:t>
            </a:r>
            <a:r>
              <a:rPr lang="en-US" sz="1800" dirty="0" err="1">
                <a:latin typeface="Times New Roman" pitchFamily="18" charset="0"/>
              </a:rPr>
              <a:t>thẻ</a:t>
            </a:r>
            <a:r>
              <a:rPr lang="en-US" sz="1800" dirty="0">
                <a:latin typeface="Times New Roman" pitchFamily="18" charset="0"/>
              </a:rPr>
              <a:t> BHYT </a:t>
            </a:r>
            <a:r>
              <a:rPr lang="en-US" sz="1800" dirty="0" err="1">
                <a:latin typeface="Times New Roman" pitchFamily="18" charset="0"/>
              </a:rPr>
              <a:t>tự</a:t>
            </a:r>
            <a:r>
              <a:rPr lang="en-US" sz="1800" dirty="0">
                <a:latin typeface="Times New Roman" pitchFamily="18" charset="0"/>
              </a:rPr>
              <a:t> </a:t>
            </a:r>
            <a:r>
              <a:rPr lang="en-US" sz="1800" dirty="0" err="1">
                <a:latin typeface="Times New Roman" pitchFamily="18" charset="0"/>
              </a:rPr>
              <a:t>đi</a:t>
            </a:r>
            <a:r>
              <a:rPr lang="en-US" sz="1800" dirty="0">
                <a:latin typeface="Times New Roman" pitchFamily="18" charset="0"/>
              </a:rPr>
              <a:t> </a:t>
            </a:r>
            <a:r>
              <a:rPr lang="en-US" sz="1800" dirty="0" err="1">
                <a:latin typeface="Times New Roman" pitchFamily="18" charset="0"/>
              </a:rPr>
              <a:t>khám</a:t>
            </a:r>
            <a:r>
              <a:rPr lang="en-US" sz="1800" dirty="0">
                <a:latin typeface="Times New Roman" pitchFamily="18" charset="0"/>
              </a:rPr>
              <a:t> </a:t>
            </a:r>
            <a:r>
              <a:rPr lang="en-US" sz="1800" dirty="0" err="1">
                <a:latin typeface="Times New Roman" pitchFamily="18" charset="0"/>
              </a:rPr>
              <a:t>bệnh</a:t>
            </a:r>
            <a:r>
              <a:rPr lang="en-US" sz="1800" dirty="0">
                <a:latin typeface="Times New Roman" pitchFamily="18" charset="0"/>
              </a:rPr>
              <a:t>, </a:t>
            </a:r>
            <a:r>
              <a:rPr lang="en-US" sz="1800" dirty="0" err="1">
                <a:latin typeface="Times New Roman" pitchFamily="18" charset="0"/>
              </a:rPr>
              <a:t>chữa</a:t>
            </a:r>
            <a:r>
              <a:rPr lang="en-US" sz="1800" dirty="0">
                <a:latin typeface="Times New Roman" pitchFamily="18" charset="0"/>
              </a:rPr>
              <a:t> </a:t>
            </a:r>
            <a:r>
              <a:rPr lang="en-US" sz="1800" dirty="0" err="1">
                <a:latin typeface="Times New Roman" pitchFamily="18" charset="0"/>
              </a:rPr>
              <a:t>bệnh</a:t>
            </a:r>
            <a:r>
              <a:rPr lang="en-US" sz="1800" dirty="0">
                <a:latin typeface="Times New Roman" pitchFamily="18" charset="0"/>
              </a:rPr>
              <a:t> </a:t>
            </a:r>
            <a:r>
              <a:rPr lang="en-US" sz="1800" dirty="0" err="1">
                <a:latin typeface="Times New Roman" pitchFamily="18" charset="0"/>
              </a:rPr>
              <a:t>không</a:t>
            </a:r>
            <a:r>
              <a:rPr lang="en-US" sz="1800" dirty="0">
                <a:latin typeface="Times New Roman" pitchFamily="18" charset="0"/>
              </a:rPr>
              <a:t> </a:t>
            </a:r>
            <a:r>
              <a:rPr lang="en-US" sz="1800" dirty="0" err="1">
                <a:latin typeface="Times New Roman" pitchFamily="18" charset="0"/>
              </a:rPr>
              <a:t>đúng</a:t>
            </a:r>
            <a:r>
              <a:rPr lang="en-US" sz="1800" dirty="0">
                <a:latin typeface="Times New Roman" pitchFamily="18" charset="0"/>
              </a:rPr>
              <a:t> </a:t>
            </a:r>
            <a:r>
              <a:rPr lang="en-US" sz="1800" dirty="0" err="1">
                <a:latin typeface="Times New Roman" pitchFamily="18" charset="0"/>
              </a:rPr>
              <a:t>tuyến</a:t>
            </a:r>
            <a:r>
              <a:rPr lang="en-US" sz="1800" dirty="0">
                <a:latin typeface="Times New Roman" pitchFamily="18" charset="0"/>
              </a:rPr>
              <a:t> </a:t>
            </a:r>
            <a:r>
              <a:rPr lang="en-US" sz="1800" dirty="0" err="1">
                <a:latin typeface="Times New Roman" pitchFamily="18" charset="0"/>
              </a:rPr>
              <a:t>được</a:t>
            </a:r>
            <a:r>
              <a:rPr lang="en-US" sz="1800" dirty="0">
                <a:latin typeface="Times New Roman" pitchFamily="18" charset="0"/>
              </a:rPr>
              <a:t> </a:t>
            </a:r>
            <a:r>
              <a:rPr lang="en-US" sz="1800" dirty="0" err="1">
                <a:latin typeface="Times New Roman" pitchFamily="18" charset="0"/>
              </a:rPr>
              <a:t>hưởng</a:t>
            </a:r>
            <a:r>
              <a:rPr lang="en-US" sz="1800" dirty="0">
                <a:latin typeface="Times New Roman" pitchFamily="18" charset="0"/>
              </a:rPr>
              <a:t>: </a:t>
            </a:r>
          </a:p>
          <a:p>
            <a:pPr algn="just">
              <a:lnSpc>
                <a:spcPct val="80000"/>
              </a:lnSpc>
              <a:buFontTx/>
              <a:buNone/>
            </a:pPr>
            <a:r>
              <a:rPr lang="en-US" sz="1800" dirty="0">
                <a:latin typeface="Times New Roman" pitchFamily="18" charset="0"/>
              </a:rPr>
              <a:t>		a, </a:t>
            </a:r>
            <a:r>
              <a:rPr lang="en-US" sz="1800" dirty="0" err="1">
                <a:latin typeface="Times New Roman" pitchFamily="18" charset="0"/>
              </a:rPr>
              <a:t>Tại</a:t>
            </a:r>
            <a:r>
              <a:rPr lang="en-US" sz="1800" dirty="0">
                <a:latin typeface="Times New Roman" pitchFamily="18" charset="0"/>
              </a:rPr>
              <a:t> </a:t>
            </a:r>
            <a:r>
              <a:rPr lang="en-US" sz="1800" dirty="0" err="1">
                <a:latin typeface="Times New Roman" pitchFamily="18" charset="0"/>
              </a:rPr>
              <a:t>bệnh</a:t>
            </a:r>
            <a:r>
              <a:rPr lang="en-US" sz="1800" dirty="0">
                <a:latin typeface="Times New Roman" pitchFamily="18" charset="0"/>
              </a:rPr>
              <a:t> </a:t>
            </a:r>
            <a:r>
              <a:rPr lang="en-US" sz="1800" dirty="0" err="1">
                <a:latin typeface="Times New Roman" pitchFamily="18" charset="0"/>
              </a:rPr>
              <a:t>viện</a:t>
            </a:r>
            <a:r>
              <a:rPr lang="en-US" sz="1800" dirty="0">
                <a:latin typeface="Times New Roman" pitchFamily="18" charset="0"/>
              </a:rPr>
              <a:t> </a:t>
            </a:r>
            <a:r>
              <a:rPr lang="en-US" sz="1800" dirty="0" err="1">
                <a:latin typeface="Times New Roman" pitchFamily="18" charset="0"/>
              </a:rPr>
              <a:t>tuyến</a:t>
            </a:r>
            <a:r>
              <a:rPr lang="en-US" sz="1800" dirty="0">
                <a:latin typeface="Times New Roman" pitchFamily="18" charset="0"/>
              </a:rPr>
              <a:t> </a:t>
            </a:r>
            <a:r>
              <a:rPr lang="en-US" sz="1800" dirty="0" err="1">
                <a:latin typeface="Times New Roman" pitchFamily="18" charset="0"/>
              </a:rPr>
              <a:t>trung</a:t>
            </a:r>
            <a:r>
              <a:rPr lang="en-US" sz="1800" dirty="0">
                <a:latin typeface="Times New Roman" pitchFamily="18" charset="0"/>
              </a:rPr>
              <a:t> </a:t>
            </a:r>
            <a:r>
              <a:rPr lang="en-US" sz="1800" dirty="0" err="1">
                <a:latin typeface="Times New Roman" pitchFamily="18" charset="0"/>
              </a:rPr>
              <a:t>ương</a:t>
            </a:r>
            <a:r>
              <a:rPr lang="en-US" sz="1800" dirty="0">
                <a:latin typeface="Times New Roman" pitchFamily="18" charset="0"/>
              </a:rPr>
              <a:t> </a:t>
            </a:r>
            <a:r>
              <a:rPr lang="en-US" sz="1800" dirty="0" err="1">
                <a:latin typeface="Times New Roman" pitchFamily="18" charset="0"/>
              </a:rPr>
              <a:t>là</a:t>
            </a:r>
            <a:r>
              <a:rPr lang="en-US" sz="1800" dirty="0">
                <a:latin typeface="Times New Roman" pitchFamily="18" charset="0"/>
              </a:rPr>
              <a:t> 40% chi </a:t>
            </a:r>
            <a:r>
              <a:rPr lang="en-US" sz="1800" dirty="0" err="1">
                <a:latin typeface="Times New Roman" pitchFamily="18" charset="0"/>
              </a:rPr>
              <a:t>phí</a:t>
            </a:r>
            <a:r>
              <a:rPr lang="en-US" sz="1800" dirty="0">
                <a:latin typeface="Times New Roman" pitchFamily="18" charset="0"/>
              </a:rPr>
              <a:t> </a:t>
            </a:r>
            <a:r>
              <a:rPr lang="en-US" sz="1800" dirty="0" err="1">
                <a:latin typeface="Times New Roman" pitchFamily="18" charset="0"/>
              </a:rPr>
              <a:t>điều</a:t>
            </a:r>
            <a:r>
              <a:rPr lang="en-US" sz="1800" dirty="0">
                <a:latin typeface="Times New Roman" pitchFamily="18" charset="0"/>
              </a:rPr>
              <a:t> </a:t>
            </a:r>
            <a:r>
              <a:rPr lang="en-US" sz="1800" dirty="0" err="1">
                <a:latin typeface="Times New Roman" pitchFamily="18" charset="0"/>
              </a:rPr>
              <a:t>trị</a:t>
            </a:r>
            <a:r>
              <a:rPr lang="en-US" sz="1800" dirty="0">
                <a:latin typeface="Times New Roman" pitchFamily="18" charset="0"/>
              </a:rPr>
              <a:t> </a:t>
            </a:r>
            <a:r>
              <a:rPr lang="en-US" sz="1800" dirty="0" err="1">
                <a:latin typeface="Times New Roman" pitchFamily="18" charset="0"/>
              </a:rPr>
              <a:t>nội</a:t>
            </a:r>
            <a:r>
              <a:rPr lang="en-US" sz="1800" dirty="0">
                <a:latin typeface="Times New Roman" pitchFamily="18" charset="0"/>
              </a:rPr>
              <a:t> </a:t>
            </a:r>
            <a:r>
              <a:rPr lang="en-US" sz="1800" dirty="0" err="1">
                <a:latin typeface="Times New Roman" pitchFamily="18" charset="0"/>
              </a:rPr>
              <a:t>trú</a:t>
            </a:r>
            <a:r>
              <a:rPr lang="en-US" sz="1800" dirty="0">
                <a:latin typeface="Times New Roman" pitchFamily="18" charset="0"/>
              </a:rPr>
              <a:t>.</a:t>
            </a:r>
          </a:p>
          <a:p>
            <a:pPr algn="just">
              <a:lnSpc>
                <a:spcPct val="80000"/>
              </a:lnSpc>
              <a:buFontTx/>
              <a:buNone/>
            </a:pPr>
            <a:r>
              <a:rPr lang="en-US" sz="1800" dirty="0">
                <a:latin typeface="Times New Roman" pitchFamily="18" charset="0"/>
              </a:rPr>
              <a:t>		b, </a:t>
            </a:r>
            <a:r>
              <a:rPr lang="en-US" sz="1800" dirty="0" err="1">
                <a:latin typeface="Times New Roman" pitchFamily="18" charset="0"/>
              </a:rPr>
              <a:t>Tại</a:t>
            </a:r>
            <a:r>
              <a:rPr lang="en-US" sz="1800" dirty="0">
                <a:latin typeface="Times New Roman" pitchFamily="18" charset="0"/>
              </a:rPr>
              <a:t> </a:t>
            </a:r>
            <a:r>
              <a:rPr lang="en-US" sz="1800" dirty="0" err="1">
                <a:latin typeface="Times New Roman" pitchFamily="18" charset="0"/>
              </a:rPr>
              <a:t>tuyến</a:t>
            </a:r>
            <a:r>
              <a:rPr lang="en-US" sz="1800" dirty="0">
                <a:latin typeface="Times New Roman" pitchFamily="18" charset="0"/>
              </a:rPr>
              <a:t> </a:t>
            </a:r>
            <a:r>
              <a:rPr lang="en-US" sz="1800" dirty="0" err="1">
                <a:latin typeface="Times New Roman" pitchFamily="18" charset="0"/>
              </a:rPr>
              <a:t>tỉnh</a:t>
            </a:r>
            <a:r>
              <a:rPr lang="en-US" sz="1800" dirty="0">
                <a:latin typeface="Times New Roman" pitchFamily="18" charset="0"/>
              </a:rPr>
              <a:t> </a:t>
            </a:r>
            <a:r>
              <a:rPr lang="en-US" sz="1800" dirty="0" err="1">
                <a:latin typeface="Times New Roman" pitchFamily="18" charset="0"/>
              </a:rPr>
              <a:t>là</a:t>
            </a:r>
            <a:r>
              <a:rPr lang="en-US" sz="1800" dirty="0">
                <a:latin typeface="Times New Roman" pitchFamily="18" charset="0"/>
              </a:rPr>
              <a:t> 60% chi </a:t>
            </a:r>
            <a:r>
              <a:rPr lang="en-US" sz="1800" dirty="0" err="1">
                <a:latin typeface="Times New Roman" pitchFamily="18" charset="0"/>
              </a:rPr>
              <a:t>phí</a:t>
            </a:r>
            <a:r>
              <a:rPr lang="en-US" sz="1800" dirty="0">
                <a:latin typeface="Times New Roman" pitchFamily="18" charset="0"/>
              </a:rPr>
              <a:t> </a:t>
            </a:r>
            <a:r>
              <a:rPr lang="en-US" sz="1800" dirty="0" err="1">
                <a:latin typeface="Times New Roman" pitchFamily="18" charset="0"/>
              </a:rPr>
              <a:t>điều</a:t>
            </a:r>
            <a:r>
              <a:rPr lang="en-US" sz="1800" dirty="0">
                <a:latin typeface="Times New Roman" pitchFamily="18" charset="0"/>
              </a:rPr>
              <a:t> </a:t>
            </a:r>
            <a:r>
              <a:rPr lang="en-US" sz="1800" dirty="0" err="1">
                <a:latin typeface="Times New Roman" pitchFamily="18" charset="0"/>
              </a:rPr>
              <a:t>trị</a:t>
            </a:r>
            <a:r>
              <a:rPr lang="en-US" sz="1800" dirty="0">
                <a:latin typeface="Times New Roman" pitchFamily="18" charset="0"/>
              </a:rPr>
              <a:t> </a:t>
            </a:r>
            <a:r>
              <a:rPr lang="en-US" sz="1800" dirty="0" err="1">
                <a:latin typeface="Times New Roman" pitchFamily="18" charset="0"/>
              </a:rPr>
              <a:t>nội</a:t>
            </a:r>
            <a:r>
              <a:rPr lang="en-US" sz="1800" dirty="0">
                <a:latin typeface="Times New Roman" pitchFamily="18" charset="0"/>
              </a:rPr>
              <a:t> </a:t>
            </a:r>
            <a:r>
              <a:rPr lang="en-US" sz="1800" dirty="0" err="1">
                <a:latin typeface="Times New Roman" pitchFamily="18" charset="0"/>
              </a:rPr>
              <a:t>trú</a:t>
            </a:r>
            <a:r>
              <a:rPr lang="en-US" sz="1800" dirty="0">
                <a:latin typeface="Times New Roman" pitchFamily="18" charset="0"/>
              </a:rPr>
              <a:t> </a:t>
            </a:r>
            <a:r>
              <a:rPr lang="en-US" sz="1800" dirty="0" err="1">
                <a:latin typeface="Times New Roman" pitchFamily="18" charset="0"/>
              </a:rPr>
              <a:t>từ</a:t>
            </a:r>
            <a:r>
              <a:rPr lang="en-US" sz="1800" dirty="0">
                <a:latin typeface="Times New Roman" pitchFamily="18" charset="0"/>
              </a:rPr>
              <a:t> </a:t>
            </a:r>
            <a:r>
              <a:rPr lang="en-US" sz="1800" dirty="0" err="1">
                <a:latin typeface="Times New Roman" pitchFamily="18" charset="0"/>
              </a:rPr>
              <a:t>ngày</a:t>
            </a:r>
            <a:r>
              <a:rPr lang="en-US" sz="1800" dirty="0">
                <a:latin typeface="Times New Roman" pitchFamily="18" charset="0"/>
              </a:rPr>
              <a:t> </a:t>
            </a:r>
            <a:r>
              <a:rPr lang="en-US" sz="1800" dirty="0" err="1">
                <a:latin typeface="Times New Roman" pitchFamily="18" charset="0"/>
              </a:rPr>
              <a:t>luật</a:t>
            </a:r>
            <a:r>
              <a:rPr lang="en-US" sz="1800" dirty="0">
                <a:latin typeface="Times New Roman" pitchFamily="18" charset="0"/>
              </a:rPr>
              <a:t> </a:t>
            </a:r>
            <a:r>
              <a:rPr lang="en-US" sz="1800" dirty="0" err="1">
                <a:latin typeface="Times New Roman" pitchFamily="18" charset="0"/>
              </a:rPr>
              <a:t>này</a:t>
            </a:r>
            <a:r>
              <a:rPr lang="en-US" sz="1800" dirty="0">
                <a:latin typeface="Times New Roman" pitchFamily="18" charset="0"/>
              </a:rPr>
              <a:t> </a:t>
            </a:r>
            <a:r>
              <a:rPr lang="en-US" sz="1800" dirty="0" err="1">
                <a:latin typeface="Times New Roman" pitchFamily="18" charset="0"/>
              </a:rPr>
              <a:t>có</a:t>
            </a:r>
            <a:r>
              <a:rPr lang="en-US" sz="1800" dirty="0">
                <a:latin typeface="Times New Roman" pitchFamily="18" charset="0"/>
              </a:rPr>
              <a:t> </a:t>
            </a:r>
            <a:r>
              <a:rPr lang="en-US" sz="1800" dirty="0" err="1">
                <a:latin typeface="Times New Roman" pitchFamily="18" charset="0"/>
              </a:rPr>
              <a:t>hiệu</a:t>
            </a:r>
            <a:r>
              <a:rPr lang="en-US" sz="1800" dirty="0">
                <a:latin typeface="Times New Roman" pitchFamily="18" charset="0"/>
              </a:rPr>
              <a:t> </a:t>
            </a:r>
            <a:r>
              <a:rPr lang="en-US" sz="1800" dirty="0" err="1">
                <a:latin typeface="Times New Roman" pitchFamily="18" charset="0"/>
              </a:rPr>
              <a:t>lực</a:t>
            </a:r>
            <a:r>
              <a:rPr lang="en-US" sz="1800" dirty="0">
                <a:latin typeface="Times New Roman" pitchFamily="18" charset="0"/>
              </a:rPr>
              <a:t> </a:t>
            </a:r>
            <a:r>
              <a:rPr lang="en-US" sz="1800" dirty="0" err="1">
                <a:latin typeface="Times New Roman" pitchFamily="18" charset="0"/>
              </a:rPr>
              <a:t>đến</a:t>
            </a:r>
            <a:r>
              <a:rPr lang="en-US" sz="1800" dirty="0">
                <a:latin typeface="Times New Roman" pitchFamily="18" charset="0"/>
              </a:rPr>
              <a:t> </a:t>
            </a:r>
            <a:r>
              <a:rPr lang="en-US" sz="1800" dirty="0" err="1">
                <a:latin typeface="Times New Roman" pitchFamily="18" charset="0"/>
              </a:rPr>
              <a:t>hết</a:t>
            </a:r>
            <a:r>
              <a:rPr lang="en-US" sz="1800" dirty="0">
                <a:latin typeface="Times New Roman" pitchFamily="18" charset="0"/>
              </a:rPr>
              <a:t> </a:t>
            </a:r>
            <a:r>
              <a:rPr lang="en-US" sz="1800" dirty="0" err="1">
                <a:latin typeface="Times New Roman" pitchFamily="18" charset="0"/>
              </a:rPr>
              <a:t>ngày</a:t>
            </a:r>
            <a:r>
              <a:rPr lang="en-US" sz="1800" dirty="0">
                <a:latin typeface="Times New Roman" pitchFamily="18" charset="0"/>
              </a:rPr>
              <a:t> 31/12/2020.</a:t>
            </a:r>
          </a:p>
          <a:p>
            <a:pPr algn="just">
              <a:lnSpc>
                <a:spcPct val="80000"/>
              </a:lnSpc>
              <a:buFontTx/>
              <a:buNone/>
            </a:pPr>
            <a:r>
              <a:rPr lang="en-US" sz="1800" dirty="0">
                <a:latin typeface="Times New Roman" pitchFamily="18" charset="0"/>
              </a:rPr>
              <a:t>	- </a:t>
            </a:r>
            <a:r>
              <a:rPr lang="en-US" sz="1800" dirty="0" err="1">
                <a:latin typeface="Times New Roman" pitchFamily="18" charset="0"/>
              </a:rPr>
              <a:t>Từ</a:t>
            </a:r>
            <a:r>
              <a:rPr lang="en-US" sz="1800" dirty="0">
                <a:latin typeface="Times New Roman" pitchFamily="18" charset="0"/>
              </a:rPr>
              <a:t> </a:t>
            </a:r>
            <a:r>
              <a:rPr lang="en-US" sz="1800" dirty="0" err="1">
                <a:latin typeface="Times New Roman" pitchFamily="18" charset="0"/>
              </a:rPr>
              <a:t>ngày</a:t>
            </a:r>
            <a:r>
              <a:rPr lang="en-US" sz="1800" dirty="0">
                <a:latin typeface="Times New Roman" pitchFamily="18" charset="0"/>
              </a:rPr>
              <a:t> 01/01/2016, </a:t>
            </a:r>
            <a:r>
              <a:rPr lang="en-US" sz="1800" dirty="0" err="1">
                <a:latin typeface="Times New Roman" pitchFamily="18" charset="0"/>
              </a:rPr>
              <a:t>người</a:t>
            </a:r>
            <a:r>
              <a:rPr lang="en-US" sz="1800" dirty="0">
                <a:latin typeface="Times New Roman" pitchFamily="18" charset="0"/>
              </a:rPr>
              <a:t> </a:t>
            </a:r>
            <a:r>
              <a:rPr lang="en-US" sz="1800" dirty="0" err="1">
                <a:latin typeface="Times New Roman" pitchFamily="18" charset="0"/>
              </a:rPr>
              <a:t>tham</a:t>
            </a:r>
            <a:r>
              <a:rPr lang="en-US" sz="1800" dirty="0">
                <a:latin typeface="Times New Roman" pitchFamily="18" charset="0"/>
              </a:rPr>
              <a:t> </a:t>
            </a:r>
            <a:r>
              <a:rPr lang="en-US" sz="1800" dirty="0" err="1">
                <a:latin typeface="Times New Roman" pitchFamily="18" charset="0"/>
              </a:rPr>
              <a:t>gia</a:t>
            </a:r>
            <a:r>
              <a:rPr lang="en-US" sz="1800" dirty="0">
                <a:latin typeface="Times New Roman" pitchFamily="18" charset="0"/>
              </a:rPr>
              <a:t> BHYT </a:t>
            </a:r>
            <a:r>
              <a:rPr lang="en-US" sz="1800" dirty="0" err="1">
                <a:latin typeface="Times New Roman" pitchFamily="18" charset="0"/>
              </a:rPr>
              <a:t>đăng</a:t>
            </a:r>
            <a:r>
              <a:rPr lang="en-US" sz="1800" dirty="0">
                <a:latin typeface="Times New Roman" pitchFamily="18" charset="0"/>
              </a:rPr>
              <a:t> </a:t>
            </a:r>
            <a:r>
              <a:rPr lang="en-US" sz="1800" dirty="0" err="1">
                <a:latin typeface="Times New Roman" pitchFamily="18" charset="0"/>
              </a:rPr>
              <a:t>ký</a:t>
            </a:r>
            <a:r>
              <a:rPr lang="en-US" sz="1800" dirty="0">
                <a:latin typeface="Times New Roman" pitchFamily="18" charset="0"/>
              </a:rPr>
              <a:t> </a:t>
            </a:r>
            <a:r>
              <a:rPr lang="en-US" sz="1800" dirty="0" err="1">
                <a:latin typeface="Times New Roman" pitchFamily="18" charset="0"/>
              </a:rPr>
              <a:t>khám</a:t>
            </a:r>
            <a:r>
              <a:rPr lang="en-US" sz="1800" dirty="0">
                <a:latin typeface="Times New Roman" pitchFamily="18" charset="0"/>
              </a:rPr>
              <a:t> </a:t>
            </a:r>
            <a:r>
              <a:rPr lang="en-US" sz="1800" dirty="0" err="1">
                <a:latin typeface="Times New Roman" pitchFamily="18" charset="0"/>
              </a:rPr>
              <a:t>bệnh</a:t>
            </a:r>
            <a:r>
              <a:rPr lang="en-US" sz="1800" dirty="0">
                <a:latin typeface="Times New Roman" pitchFamily="18" charset="0"/>
              </a:rPr>
              <a:t>, </a:t>
            </a:r>
            <a:r>
              <a:rPr lang="en-US" sz="1800" dirty="0" err="1">
                <a:latin typeface="Times New Roman" pitchFamily="18" charset="0"/>
              </a:rPr>
              <a:t>chữa</a:t>
            </a:r>
            <a:r>
              <a:rPr lang="en-US" sz="1800" dirty="0">
                <a:latin typeface="Times New Roman" pitchFamily="18" charset="0"/>
              </a:rPr>
              <a:t> </a:t>
            </a:r>
            <a:r>
              <a:rPr lang="en-US" sz="1800" dirty="0" err="1">
                <a:latin typeface="Times New Roman" pitchFamily="18" charset="0"/>
              </a:rPr>
              <a:t>bệnh</a:t>
            </a:r>
            <a:r>
              <a:rPr lang="en-US" sz="1800" dirty="0">
                <a:latin typeface="Times New Roman" pitchFamily="18" charset="0"/>
              </a:rPr>
              <a:t> ban </a:t>
            </a:r>
            <a:r>
              <a:rPr lang="en-US" sz="1800" dirty="0" err="1">
                <a:latin typeface="Times New Roman" pitchFamily="18" charset="0"/>
              </a:rPr>
              <a:t>đầu</a:t>
            </a:r>
            <a:r>
              <a:rPr lang="en-US" sz="1800" dirty="0">
                <a:latin typeface="Times New Roman" pitchFamily="18" charset="0"/>
              </a:rPr>
              <a:t> </a:t>
            </a:r>
            <a:r>
              <a:rPr lang="en-US" sz="1800" dirty="0" err="1">
                <a:latin typeface="Times New Roman" pitchFamily="18" charset="0"/>
              </a:rPr>
              <a:t>tại</a:t>
            </a:r>
            <a:r>
              <a:rPr lang="en-US" sz="1800" dirty="0">
                <a:latin typeface="Times New Roman" pitchFamily="18" charset="0"/>
              </a:rPr>
              <a:t> </a:t>
            </a:r>
            <a:r>
              <a:rPr lang="en-US" sz="1800" dirty="0" err="1">
                <a:latin typeface="Times New Roman" pitchFamily="18" charset="0"/>
              </a:rPr>
              <a:t>Trạm</a:t>
            </a:r>
            <a:r>
              <a:rPr lang="en-US" sz="1800" dirty="0">
                <a:latin typeface="Times New Roman" pitchFamily="18" charset="0"/>
              </a:rPr>
              <a:t> Y </a:t>
            </a:r>
            <a:r>
              <a:rPr lang="en-US" sz="1800" dirty="0" err="1">
                <a:latin typeface="Times New Roman" pitchFamily="18" charset="0"/>
              </a:rPr>
              <a:t>tế</a:t>
            </a:r>
            <a:r>
              <a:rPr lang="en-US" sz="1800" dirty="0">
                <a:latin typeface="Times New Roman" pitchFamily="18" charset="0"/>
              </a:rPr>
              <a:t> </a:t>
            </a:r>
            <a:r>
              <a:rPr lang="en-US" sz="1800" dirty="0" err="1">
                <a:latin typeface="Times New Roman" pitchFamily="18" charset="0"/>
              </a:rPr>
              <a:t>xã</a:t>
            </a:r>
            <a:r>
              <a:rPr lang="en-US" sz="1800" dirty="0">
                <a:latin typeface="Times New Roman" pitchFamily="18" charset="0"/>
              </a:rPr>
              <a:t>, </a:t>
            </a:r>
            <a:r>
              <a:rPr lang="en-US" sz="1800" dirty="0" err="1">
                <a:latin typeface="Times New Roman" pitchFamily="18" charset="0"/>
              </a:rPr>
              <a:t>hoặc</a:t>
            </a:r>
            <a:r>
              <a:rPr lang="en-US" sz="1800" dirty="0">
                <a:latin typeface="Times New Roman" pitchFamily="18" charset="0"/>
              </a:rPr>
              <a:t> </a:t>
            </a:r>
            <a:r>
              <a:rPr lang="en-US" sz="1800" dirty="0" err="1">
                <a:latin typeface="Times New Roman" pitchFamily="18" charset="0"/>
              </a:rPr>
              <a:t>phòng</a:t>
            </a:r>
            <a:r>
              <a:rPr lang="en-US" sz="1800" dirty="0">
                <a:latin typeface="Times New Roman" pitchFamily="18" charset="0"/>
              </a:rPr>
              <a:t> </a:t>
            </a:r>
            <a:r>
              <a:rPr lang="en-US" sz="1800" dirty="0" err="1">
                <a:latin typeface="Times New Roman" pitchFamily="18" charset="0"/>
              </a:rPr>
              <a:t>khám</a:t>
            </a:r>
            <a:r>
              <a:rPr lang="en-US" sz="1800" dirty="0">
                <a:latin typeface="Times New Roman" pitchFamily="18" charset="0"/>
              </a:rPr>
              <a:t> </a:t>
            </a:r>
            <a:r>
              <a:rPr lang="en-US" sz="1800" dirty="0" err="1">
                <a:latin typeface="Times New Roman" pitchFamily="18" charset="0"/>
              </a:rPr>
              <a:t>đa</a:t>
            </a:r>
            <a:r>
              <a:rPr lang="en-US" sz="1800" dirty="0">
                <a:latin typeface="Times New Roman" pitchFamily="18" charset="0"/>
              </a:rPr>
              <a:t> </a:t>
            </a:r>
            <a:r>
              <a:rPr lang="en-US" sz="1800" dirty="0" err="1">
                <a:latin typeface="Times New Roman" pitchFamily="18" charset="0"/>
              </a:rPr>
              <a:t>khoa</a:t>
            </a:r>
            <a:r>
              <a:rPr lang="en-US" sz="1800" dirty="0">
                <a:latin typeface="Times New Roman" pitchFamily="18" charset="0"/>
              </a:rPr>
              <a:t>, </a:t>
            </a:r>
            <a:r>
              <a:rPr lang="en-US" sz="1800" dirty="0" err="1">
                <a:latin typeface="Times New Roman" pitchFamily="18" charset="0"/>
              </a:rPr>
              <a:t>hoặc</a:t>
            </a:r>
            <a:r>
              <a:rPr lang="en-US" sz="1800" dirty="0">
                <a:latin typeface="Times New Roman" pitchFamily="18" charset="0"/>
              </a:rPr>
              <a:t> </a:t>
            </a:r>
            <a:r>
              <a:rPr lang="en-US" sz="1800" dirty="0" err="1">
                <a:latin typeface="Times New Roman" pitchFamily="18" charset="0"/>
              </a:rPr>
              <a:t>bệnh</a:t>
            </a:r>
            <a:r>
              <a:rPr lang="en-US" sz="1800" dirty="0">
                <a:latin typeface="Times New Roman" pitchFamily="18" charset="0"/>
              </a:rPr>
              <a:t> </a:t>
            </a:r>
            <a:r>
              <a:rPr lang="en-US" sz="1800" dirty="0" err="1">
                <a:latin typeface="Times New Roman" pitchFamily="18" charset="0"/>
              </a:rPr>
              <a:t>viện</a:t>
            </a:r>
            <a:r>
              <a:rPr lang="en-US" sz="1800" dirty="0">
                <a:latin typeface="Times New Roman" pitchFamily="18" charset="0"/>
              </a:rPr>
              <a:t> </a:t>
            </a:r>
            <a:r>
              <a:rPr lang="en-US" sz="1800" dirty="0" err="1">
                <a:latin typeface="Times New Roman" pitchFamily="18" charset="0"/>
              </a:rPr>
              <a:t>tuyến</a:t>
            </a:r>
            <a:r>
              <a:rPr lang="en-US" sz="1800" dirty="0">
                <a:latin typeface="Times New Roman" pitchFamily="18" charset="0"/>
              </a:rPr>
              <a:t> </a:t>
            </a:r>
            <a:r>
              <a:rPr lang="en-US" sz="1800" dirty="0" err="1">
                <a:latin typeface="Times New Roman" pitchFamily="18" charset="0"/>
              </a:rPr>
              <a:t>huyện</a:t>
            </a:r>
            <a:r>
              <a:rPr lang="en-US" sz="1800" dirty="0">
                <a:latin typeface="Times New Roman" pitchFamily="18" charset="0"/>
              </a:rPr>
              <a:t> </a:t>
            </a:r>
            <a:r>
              <a:rPr lang="en-US" sz="1800" dirty="0" err="1">
                <a:latin typeface="Times New Roman" pitchFamily="18" charset="0"/>
              </a:rPr>
              <a:t>được</a:t>
            </a:r>
            <a:r>
              <a:rPr lang="en-US" sz="1800" dirty="0">
                <a:latin typeface="Times New Roman" pitchFamily="18" charset="0"/>
              </a:rPr>
              <a:t> </a:t>
            </a:r>
            <a:r>
              <a:rPr lang="en-US" sz="1800" dirty="0" err="1">
                <a:latin typeface="Times New Roman" pitchFamily="18" charset="0"/>
              </a:rPr>
              <a:t>quyền</a:t>
            </a:r>
            <a:r>
              <a:rPr lang="en-US" sz="1800" dirty="0">
                <a:latin typeface="Times New Roman" pitchFamily="18" charset="0"/>
              </a:rPr>
              <a:t> </a:t>
            </a:r>
            <a:r>
              <a:rPr lang="en-US" sz="1800" dirty="0" err="1">
                <a:latin typeface="Times New Roman" pitchFamily="18" charset="0"/>
              </a:rPr>
              <a:t>khám</a:t>
            </a:r>
            <a:r>
              <a:rPr lang="en-US" sz="1800" dirty="0">
                <a:latin typeface="Times New Roman" pitchFamily="18" charset="0"/>
              </a:rPr>
              <a:t> </a:t>
            </a:r>
            <a:r>
              <a:rPr lang="en-US" sz="1800" dirty="0" err="1">
                <a:latin typeface="Times New Roman" pitchFamily="18" charset="0"/>
              </a:rPr>
              <a:t>bệnh</a:t>
            </a:r>
            <a:r>
              <a:rPr lang="en-US" sz="1800" dirty="0">
                <a:latin typeface="Times New Roman" pitchFamily="18" charset="0"/>
              </a:rPr>
              <a:t>, </a:t>
            </a:r>
            <a:r>
              <a:rPr lang="en-US" sz="1800" dirty="0" err="1">
                <a:latin typeface="Times New Roman" pitchFamily="18" charset="0"/>
              </a:rPr>
              <a:t>chữa</a:t>
            </a:r>
            <a:r>
              <a:rPr lang="en-US" sz="1800" dirty="0">
                <a:latin typeface="Times New Roman" pitchFamily="18" charset="0"/>
              </a:rPr>
              <a:t> </a:t>
            </a:r>
            <a:r>
              <a:rPr lang="en-US" sz="1800" dirty="0" err="1">
                <a:latin typeface="Times New Roman" pitchFamily="18" charset="0"/>
              </a:rPr>
              <a:t>bệnh</a:t>
            </a:r>
            <a:r>
              <a:rPr lang="en-US" sz="1800" dirty="0">
                <a:latin typeface="Times New Roman" pitchFamily="18" charset="0"/>
              </a:rPr>
              <a:t> BHYT </a:t>
            </a:r>
            <a:r>
              <a:rPr lang="en-US" sz="1800" dirty="0" err="1">
                <a:latin typeface="Times New Roman" pitchFamily="18" charset="0"/>
              </a:rPr>
              <a:t>tại</a:t>
            </a:r>
            <a:r>
              <a:rPr lang="en-US" sz="1800" dirty="0">
                <a:latin typeface="Times New Roman" pitchFamily="18" charset="0"/>
              </a:rPr>
              <a:t> </a:t>
            </a:r>
            <a:r>
              <a:rPr lang="en-US" sz="1800" dirty="0" err="1">
                <a:latin typeface="Times New Roman" pitchFamily="18" charset="0"/>
              </a:rPr>
              <a:t>Trạm</a:t>
            </a:r>
            <a:r>
              <a:rPr lang="en-US" sz="1800" dirty="0">
                <a:latin typeface="Times New Roman" pitchFamily="18" charset="0"/>
              </a:rPr>
              <a:t> Y </a:t>
            </a:r>
            <a:r>
              <a:rPr lang="en-US" sz="1800" dirty="0" err="1">
                <a:latin typeface="Times New Roman" pitchFamily="18" charset="0"/>
              </a:rPr>
              <a:t>tế</a:t>
            </a:r>
            <a:r>
              <a:rPr lang="en-US" sz="1800" dirty="0">
                <a:latin typeface="Times New Roman" pitchFamily="18" charset="0"/>
              </a:rPr>
              <a:t> </a:t>
            </a:r>
            <a:r>
              <a:rPr lang="en-US" sz="1800" dirty="0" err="1">
                <a:latin typeface="Times New Roman" pitchFamily="18" charset="0"/>
              </a:rPr>
              <a:t>xã</a:t>
            </a:r>
            <a:r>
              <a:rPr lang="en-US" sz="1800" dirty="0">
                <a:latin typeface="Times New Roman" pitchFamily="18" charset="0"/>
              </a:rPr>
              <a:t>, </a:t>
            </a:r>
            <a:r>
              <a:rPr lang="en-US" sz="1800" dirty="0" err="1">
                <a:latin typeface="Times New Roman" pitchFamily="18" charset="0"/>
              </a:rPr>
              <a:t>hoặc</a:t>
            </a:r>
            <a:r>
              <a:rPr lang="en-US" sz="1800" dirty="0">
                <a:latin typeface="Times New Roman" pitchFamily="18" charset="0"/>
              </a:rPr>
              <a:t> </a:t>
            </a:r>
            <a:r>
              <a:rPr lang="en-US" sz="1800" dirty="0" err="1">
                <a:latin typeface="Times New Roman" pitchFamily="18" charset="0"/>
              </a:rPr>
              <a:t>phòng</a:t>
            </a:r>
            <a:r>
              <a:rPr lang="en-US" sz="1800" dirty="0">
                <a:latin typeface="Times New Roman" pitchFamily="18" charset="0"/>
              </a:rPr>
              <a:t> </a:t>
            </a:r>
            <a:r>
              <a:rPr lang="en-US" sz="1800" dirty="0" err="1">
                <a:latin typeface="Times New Roman" pitchFamily="18" charset="0"/>
              </a:rPr>
              <a:t>khám</a:t>
            </a:r>
            <a:r>
              <a:rPr lang="en-US" sz="1800" dirty="0">
                <a:latin typeface="Times New Roman" pitchFamily="18" charset="0"/>
              </a:rPr>
              <a:t> </a:t>
            </a:r>
            <a:r>
              <a:rPr lang="en-US" sz="1800" dirty="0" err="1">
                <a:latin typeface="Times New Roman" pitchFamily="18" charset="0"/>
              </a:rPr>
              <a:t>đa</a:t>
            </a:r>
            <a:r>
              <a:rPr lang="en-US" sz="1800" dirty="0">
                <a:latin typeface="Times New Roman" pitchFamily="18" charset="0"/>
              </a:rPr>
              <a:t> </a:t>
            </a:r>
            <a:r>
              <a:rPr lang="en-US" sz="1800" dirty="0" err="1">
                <a:latin typeface="Times New Roman" pitchFamily="18" charset="0"/>
              </a:rPr>
              <a:t>khoa</a:t>
            </a:r>
            <a:r>
              <a:rPr lang="en-US" sz="1800" dirty="0">
                <a:latin typeface="Times New Roman" pitchFamily="18" charset="0"/>
              </a:rPr>
              <a:t>, </a:t>
            </a:r>
            <a:r>
              <a:rPr lang="en-US" sz="1800" dirty="0" err="1">
                <a:latin typeface="Times New Roman" pitchFamily="18" charset="0"/>
              </a:rPr>
              <a:t>hoặc</a:t>
            </a:r>
            <a:r>
              <a:rPr lang="en-US" sz="1800" dirty="0">
                <a:latin typeface="Times New Roman" pitchFamily="18" charset="0"/>
              </a:rPr>
              <a:t> </a:t>
            </a:r>
            <a:r>
              <a:rPr lang="en-US" sz="1800" dirty="0" err="1">
                <a:latin typeface="Times New Roman" pitchFamily="18" charset="0"/>
              </a:rPr>
              <a:t>bệnh</a:t>
            </a:r>
            <a:r>
              <a:rPr lang="en-US" sz="1800" dirty="0">
                <a:latin typeface="Times New Roman" pitchFamily="18" charset="0"/>
              </a:rPr>
              <a:t> </a:t>
            </a:r>
            <a:r>
              <a:rPr lang="en-US" sz="1800" dirty="0" err="1">
                <a:latin typeface="Times New Roman" pitchFamily="18" charset="0"/>
              </a:rPr>
              <a:t>viện</a:t>
            </a:r>
            <a:r>
              <a:rPr lang="en-US" sz="1800" dirty="0">
                <a:latin typeface="Times New Roman" pitchFamily="18" charset="0"/>
              </a:rPr>
              <a:t> </a:t>
            </a:r>
            <a:r>
              <a:rPr lang="en-US" sz="1800" dirty="0" err="1">
                <a:latin typeface="Times New Roman" pitchFamily="18" charset="0"/>
              </a:rPr>
              <a:t>tuyến</a:t>
            </a:r>
            <a:r>
              <a:rPr lang="en-US" sz="1800" dirty="0">
                <a:latin typeface="Times New Roman" pitchFamily="18" charset="0"/>
              </a:rPr>
              <a:t> </a:t>
            </a:r>
            <a:r>
              <a:rPr lang="en-US" sz="1800" dirty="0" err="1">
                <a:latin typeface="Times New Roman" pitchFamily="18" charset="0"/>
              </a:rPr>
              <a:t>huyện</a:t>
            </a:r>
            <a:r>
              <a:rPr lang="en-US" sz="1800" dirty="0">
                <a:latin typeface="Times New Roman" pitchFamily="18" charset="0"/>
              </a:rPr>
              <a:t> </a:t>
            </a:r>
            <a:r>
              <a:rPr lang="en-US" sz="1800" dirty="0" err="1">
                <a:latin typeface="Times New Roman" pitchFamily="18" charset="0"/>
              </a:rPr>
              <a:t>trong</a:t>
            </a:r>
            <a:r>
              <a:rPr lang="en-US" sz="1800" dirty="0">
                <a:latin typeface="Times New Roman" pitchFamily="18" charset="0"/>
              </a:rPr>
              <a:t> </a:t>
            </a:r>
            <a:r>
              <a:rPr lang="en-US" sz="1800" dirty="0" err="1">
                <a:latin typeface="Times New Roman" pitchFamily="18" charset="0"/>
              </a:rPr>
              <a:t>cùng</a:t>
            </a:r>
            <a:r>
              <a:rPr lang="en-US" sz="1800" dirty="0">
                <a:latin typeface="Times New Roman" pitchFamily="18" charset="0"/>
              </a:rPr>
              <a:t> </a:t>
            </a:r>
            <a:r>
              <a:rPr lang="en-US" sz="1800" dirty="0" err="1">
                <a:latin typeface="Times New Roman" pitchFamily="18" charset="0"/>
              </a:rPr>
              <a:t>địa</a:t>
            </a:r>
            <a:r>
              <a:rPr lang="en-US" sz="1800" dirty="0">
                <a:latin typeface="Times New Roman" pitchFamily="18" charset="0"/>
              </a:rPr>
              <a:t> </a:t>
            </a:r>
            <a:r>
              <a:rPr lang="en-US" sz="1800" dirty="0" err="1">
                <a:latin typeface="Times New Roman" pitchFamily="18" charset="0"/>
              </a:rPr>
              <a:t>bàn</a:t>
            </a:r>
            <a:r>
              <a:rPr lang="en-US" sz="1800" dirty="0">
                <a:latin typeface="Times New Roman" pitchFamily="18" charset="0"/>
              </a:rPr>
              <a:t> </a:t>
            </a:r>
            <a:r>
              <a:rPr lang="en-US" sz="1800" dirty="0" err="1">
                <a:latin typeface="Times New Roman" pitchFamily="18" charset="0"/>
              </a:rPr>
              <a:t>tỉnh</a:t>
            </a:r>
            <a:r>
              <a:rPr lang="en-US" sz="1800" dirty="0">
                <a:latin typeface="Times New Roman" pitchFamily="18" charset="0"/>
              </a:rPr>
              <a:t> </a:t>
            </a:r>
            <a:r>
              <a:rPr lang="en-US" sz="1800" dirty="0" err="1">
                <a:latin typeface="Times New Roman" pitchFamily="18" charset="0"/>
              </a:rPr>
              <a:t>không</a:t>
            </a:r>
            <a:r>
              <a:rPr lang="en-US" sz="1800" dirty="0">
                <a:latin typeface="Times New Roman" pitchFamily="18" charset="0"/>
              </a:rPr>
              <a:t> </a:t>
            </a:r>
            <a:r>
              <a:rPr lang="en-US" sz="1800" dirty="0" err="1">
                <a:latin typeface="Times New Roman" pitchFamily="18" charset="0"/>
              </a:rPr>
              <a:t>cần</a:t>
            </a:r>
            <a:r>
              <a:rPr lang="en-US" sz="1800" dirty="0">
                <a:latin typeface="Times New Roman" pitchFamily="18" charset="0"/>
              </a:rPr>
              <a:t> </a:t>
            </a:r>
            <a:r>
              <a:rPr lang="en-US" sz="1800" dirty="0" err="1">
                <a:latin typeface="Times New Roman" pitchFamily="18" charset="0"/>
              </a:rPr>
              <a:t>giấy</a:t>
            </a:r>
            <a:r>
              <a:rPr lang="en-US" sz="1800" dirty="0">
                <a:latin typeface="Times New Roman" pitchFamily="18" charset="0"/>
              </a:rPr>
              <a:t> </a:t>
            </a:r>
            <a:r>
              <a:rPr lang="en-US" sz="1800" dirty="0" err="1">
                <a:latin typeface="Times New Roman" pitchFamily="18" charset="0"/>
              </a:rPr>
              <a:t>chuyển</a:t>
            </a:r>
            <a:r>
              <a:rPr lang="en-US" sz="1800" dirty="0">
                <a:latin typeface="Times New Roman" pitchFamily="18" charset="0"/>
              </a:rPr>
              <a:t> </a:t>
            </a:r>
            <a:r>
              <a:rPr lang="en-US" sz="1800" dirty="0" err="1">
                <a:latin typeface="Times New Roman" pitchFamily="18" charset="0"/>
              </a:rPr>
              <a:t>viện</a:t>
            </a:r>
            <a:r>
              <a:rPr lang="en-US" sz="1800" dirty="0">
                <a:latin typeface="Times New Roman" pitchFamily="18" charset="0"/>
              </a:rPr>
              <a:t>. </a:t>
            </a:r>
          </a:p>
          <a:p>
            <a:pPr algn="just">
              <a:lnSpc>
                <a:spcPct val="80000"/>
              </a:lnSpc>
              <a:buFontTx/>
              <a:buNone/>
            </a:pPr>
            <a:r>
              <a:rPr lang="en-US" sz="1800" dirty="0">
                <a:latin typeface="Times New Roman" pitchFamily="18" charset="0"/>
              </a:rPr>
              <a:t>	- </a:t>
            </a:r>
            <a:r>
              <a:rPr lang="en-US" sz="1800" dirty="0" err="1">
                <a:latin typeface="Times New Roman" pitchFamily="18" charset="0"/>
              </a:rPr>
              <a:t>Chuyển</a:t>
            </a:r>
            <a:r>
              <a:rPr lang="en-US" sz="1800" dirty="0">
                <a:latin typeface="Times New Roman" pitchFamily="18" charset="0"/>
              </a:rPr>
              <a:t> </a:t>
            </a:r>
            <a:r>
              <a:rPr lang="en-US" sz="1800" dirty="0" err="1">
                <a:latin typeface="Times New Roman" pitchFamily="18" charset="0"/>
              </a:rPr>
              <a:t>người</a:t>
            </a:r>
            <a:r>
              <a:rPr lang="en-US" sz="1800" dirty="0">
                <a:latin typeface="Times New Roman" pitchFamily="18" charset="0"/>
              </a:rPr>
              <a:t> </a:t>
            </a:r>
            <a:r>
              <a:rPr lang="en-US" sz="1800" dirty="0" err="1">
                <a:latin typeface="Times New Roman" pitchFamily="18" charset="0"/>
              </a:rPr>
              <a:t>bệnh</a:t>
            </a:r>
            <a:r>
              <a:rPr lang="en-US" sz="1800" dirty="0">
                <a:latin typeface="Times New Roman" pitchFamily="18" charset="0"/>
              </a:rPr>
              <a:t> </a:t>
            </a:r>
            <a:r>
              <a:rPr lang="en-US" sz="1800" dirty="0" err="1">
                <a:latin typeface="Times New Roman" pitchFamily="18" charset="0"/>
              </a:rPr>
              <a:t>từ</a:t>
            </a:r>
            <a:r>
              <a:rPr lang="en-US" sz="1800" dirty="0">
                <a:latin typeface="Times New Roman" pitchFamily="18" charset="0"/>
              </a:rPr>
              <a:t> </a:t>
            </a:r>
            <a:r>
              <a:rPr lang="en-US" sz="1800" dirty="0" err="1">
                <a:latin typeface="Times New Roman" pitchFamily="18" charset="0"/>
              </a:rPr>
              <a:t>tuyến</a:t>
            </a:r>
            <a:r>
              <a:rPr lang="en-US" sz="1800" dirty="0">
                <a:latin typeface="Times New Roman" pitchFamily="18" charset="0"/>
              </a:rPr>
              <a:t> </a:t>
            </a:r>
            <a:r>
              <a:rPr lang="en-US" sz="1800" dirty="0" err="1">
                <a:latin typeface="Times New Roman" pitchFamily="18" charset="0"/>
              </a:rPr>
              <a:t>dưới</a:t>
            </a:r>
            <a:r>
              <a:rPr lang="en-US" sz="1800" dirty="0">
                <a:latin typeface="Times New Roman" pitchFamily="18" charset="0"/>
              </a:rPr>
              <a:t> </a:t>
            </a:r>
            <a:r>
              <a:rPr lang="en-US" sz="1800" dirty="0" err="1">
                <a:latin typeface="Times New Roman" pitchFamily="18" charset="0"/>
              </a:rPr>
              <a:t>lên</a:t>
            </a:r>
            <a:r>
              <a:rPr lang="en-US" sz="1800" dirty="0">
                <a:latin typeface="Times New Roman" pitchFamily="18" charset="0"/>
              </a:rPr>
              <a:t> </a:t>
            </a:r>
            <a:r>
              <a:rPr lang="en-US" sz="1800" dirty="0" err="1">
                <a:latin typeface="Times New Roman" pitchFamily="18" charset="0"/>
              </a:rPr>
              <a:t>tuyến</a:t>
            </a:r>
            <a:r>
              <a:rPr lang="en-US" sz="1800" dirty="0">
                <a:latin typeface="Times New Roman" pitchFamily="18" charset="0"/>
              </a:rPr>
              <a:t> </a:t>
            </a:r>
            <a:r>
              <a:rPr lang="en-US" sz="1800" dirty="0" err="1">
                <a:latin typeface="Times New Roman" pitchFamily="18" charset="0"/>
              </a:rPr>
              <a:t>trên</a:t>
            </a:r>
            <a:r>
              <a:rPr lang="en-US" sz="1800" dirty="0">
                <a:latin typeface="Times New Roman" pitchFamily="18" charset="0"/>
              </a:rPr>
              <a:t> </a:t>
            </a:r>
            <a:r>
              <a:rPr lang="en-US" sz="1800" dirty="0" err="1">
                <a:latin typeface="Times New Roman" pitchFamily="18" charset="0"/>
              </a:rPr>
              <a:t>liền</a:t>
            </a:r>
            <a:r>
              <a:rPr lang="en-US" sz="1800" dirty="0">
                <a:latin typeface="Times New Roman" pitchFamily="18" charset="0"/>
              </a:rPr>
              <a:t> </a:t>
            </a:r>
            <a:r>
              <a:rPr lang="en-US" sz="1800" dirty="0" err="1">
                <a:latin typeface="Times New Roman" pitchFamily="18" charset="0"/>
              </a:rPr>
              <a:t>kề</a:t>
            </a:r>
            <a:r>
              <a:rPr lang="en-US" sz="1800" dirty="0">
                <a:latin typeface="Times New Roman" pitchFamily="18" charset="0"/>
              </a:rPr>
              <a:t> </a:t>
            </a:r>
            <a:r>
              <a:rPr lang="en-US" sz="1800" dirty="0" err="1">
                <a:latin typeface="Times New Roman" pitchFamily="18" charset="0"/>
              </a:rPr>
              <a:t>theo</a:t>
            </a:r>
            <a:r>
              <a:rPr lang="en-US" sz="1800" dirty="0">
                <a:latin typeface="Times New Roman" pitchFamily="18" charset="0"/>
              </a:rPr>
              <a:t> </a:t>
            </a:r>
            <a:r>
              <a:rPr lang="en-US" sz="1800" dirty="0" err="1">
                <a:latin typeface="Times New Roman" pitchFamily="18" charset="0"/>
              </a:rPr>
              <a:t>trình</a:t>
            </a:r>
            <a:r>
              <a:rPr lang="en-US" sz="1800" dirty="0">
                <a:latin typeface="Times New Roman" pitchFamily="18" charset="0"/>
              </a:rPr>
              <a:t> </a:t>
            </a:r>
            <a:r>
              <a:rPr lang="en-US" sz="1800" dirty="0" err="1">
                <a:latin typeface="Times New Roman" pitchFamily="18" charset="0"/>
              </a:rPr>
              <a:t>tự</a:t>
            </a:r>
            <a:r>
              <a:rPr lang="en-US" sz="1800" dirty="0">
                <a:latin typeface="Times New Roman" pitchFamily="18" charset="0"/>
              </a:rPr>
              <a:t>:</a:t>
            </a:r>
          </a:p>
          <a:p>
            <a:pPr algn="just">
              <a:lnSpc>
                <a:spcPct val="80000"/>
              </a:lnSpc>
              <a:buFontTx/>
              <a:buNone/>
            </a:pPr>
            <a:r>
              <a:rPr lang="en-US" sz="1800" dirty="0">
                <a:latin typeface="Times New Roman" pitchFamily="18" charset="0"/>
              </a:rPr>
              <a:t>		</a:t>
            </a:r>
            <a:r>
              <a:rPr lang="en-US" sz="1800" dirty="0" err="1">
                <a:latin typeface="Times New Roman" pitchFamily="18" charset="0"/>
              </a:rPr>
              <a:t>Tuyến</a:t>
            </a:r>
            <a:r>
              <a:rPr lang="en-US" sz="1800" dirty="0">
                <a:latin typeface="Times New Roman" pitchFamily="18" charset="0"/>
              </a:rPr>
              <a:t> 4 (</a:t>
            </a:r>
            <a:r>
              <a:rPr lang="en-US" sz="1800" dirty="0" err="1">
                <a:latin typeface="Times New Roman" pitchFamily="18" charset="0"/>
              </a:rPr>
              <a:t>tuyến</a:t>
            </a:r>
            <a:r>
              <a:rPr lang="en-US" sz="1800" dirty="0">
                <a:latin typeface="Times New Roman" pitchFamily="18" charset="0"/>
              </a:rPr>
              <a:t> </a:t>
            </a:r>
            <a:r>
              <a:rPr lang="en-US" sz="1800" dirty="0" err="1">
                <a:latin typeface="Times New Roman" pitchFamily="18" charset="0"/>
              </a:rPr>
              <a:t>xã</a:t>
            </a:r>
            <a:r>
              <a:rPr lang="en-US" sz="1800" dirty="0">
                <a:latin typeface="Times New Roman" pitchFamily="18" charset="0"/>
              </a:rPr>
              <a:t>) </a:t>
            </a:r>
            <a:r>
              <a:rPr lang="en-US" sz="1800" dirty="0" err="1" smtClean="0">
                <a:latin typeface="Times New Roman" pitchFamily="18" charset="0"/>
              </a:rPr>
              <a:t>thông</a:t>
            </a:r>
            <a:r>
              <a:rPr lang="en-US" sz="1800" dirty="0" smtClean="0">
                <a:latin typeface="Times New Roman" pitchFamily="18" charset="0"/>
              </a:rPr>
              <a:t> </a:t>
            </a:r>
            <a:r>
              <a:rPr lang="en-US" sz="1800" dirty="0" err="1">
                <a:latin typeface="Times New Roman" pitchFamily="18" charset="0"/>
              </a:rPr>
              <a:t>tuyến</a:t>
            </a:r>
            <a:r>
              <a:rPr lang="en-US" sz="1800" dirty="0">
                <a:latin typeface="Times New Roman" pitchFamily="18" charset="0"/>
              </a:rPr>
              <a:t> 3 (</a:t>
            </a:r>
            <a:r>
              <a:rPr lang="en-US" sz="1800" dirty="0" err="1">
                <a:latin typeface="Times New Roman" pitchFamily="18" charset="0"/>
              </a:rPr>
              <a:t>tuyến</a:t>
            </a:r>
            <a:r>
              <a:rPr lang="en-US" sz="1800" dirty="0">
                <a:latin typeface="Times New Roman" pitchFamily="18" charset="0"/>
              </a:rPr>
              <a:t> </a:t>
            </a:r>
            <a:r>
              <a:rPr lang="en-US" sz="1800" dirty="0" err="1">
                <a:latin typeface="Times New Roman" pitchFamily="18" charset="0"/>
              </a:rPr>
              <a:t>huyện</a:t>
            </a:r>
            <a:r>
              <a:rPr lang="en-US" sz="1800" dirty="0">
                <a:latin typeface="Times New Roman" pitchFamily="18" charset="0"/>
              </a:rPr>
              <a:t>) </a:t>
            </a:r>
            <a:r>
              <a:rPr lang="en-US" sz="1800" dirty="0" err="1">
                <a:latin typeface="Times New Roman" pitchFamily="18" charset="0"/>
              </a:rPr>
              <a:t>lên</a:t>
            </a:r>
            <a:r>
              <a:rPr lang="en-US" sz="1800" dirty="0">
                <a:latin typeface="Times New Roman" pitchFamily="18" charset="0"/>
              </a:rPr>
              <a:t> </a:t>
            </a:r>
            <a:r>
              <a:rPr lang="en-US" sz="1800" dirty="0" err="1">
                <a:latin typeface="Times New Roman" pitchFamily="18" charset="0"/>
              </a:rPr>
              <a:t>tuyến</a:t>
            </a:r>
            <a:r>
              <a:rPr lang="en-US" sz="1800" dirty="0">
                <a:latin typeface="Times New Roman" pitchFamily="18" charset="0"/>
              </a:rPr>
              <a:t> 2 (</a:t>
            </a:r>
            <a:r>
              <a:rPr lang="en-US" sz="1800" dirty="0" err="1">
                <a:latin typeface="Times New Roman" pitchFamily="18" charset="0"/>
              </a:rPr>
              <a:t>tuyến</a:t>
            </a:r>
            <a:r>
              <a:rPr lang="en-US" sz="1800" dirty="0">
                <a:latin typeface="Times New Roman" pitchFamily="18" charset="0"/>
              </a:rPr>
              <a:t> </a:t>
            </a:r>
            <a:r>
              <a:rPr lang="en-US" sz="1800" dirty="0" err="1">
                <a:latin typeface="Times New Roman" pitchFamily="18" charset="0"/>
              </a:rPr>
              <a:t>tỉnh</a:t>
            </a:r>
            <a:r>
              <a:rPr lang="en-US" sz="1800" dirty="0">
                <a:latin typeface="Times New Roman" pitchFamily="18" charset="0"/>
              </a:rPr>
              <a:t>) </a:t>
            </a:r>
            <a:r>
              <a:rPr lang="en-US" sz="1800" dirty="0" err="1">
                <a:latin typeface="Times New Roman" pitchFamily="18" charset="0"/>
              </a:rPr>
              <a:t>lên</a:t>
            </a:r>
            <a:r>
              <a:rPr lang="en-US" sz="1800" dirty="0">
                <a:latin typeface="Times New Roman" pitchFamily="18" charset="0"/>
              </a:rPr>
              <a:t> </a:t>
            </a:r>
            <a:r>
              <a:rPr lang="en-US" sz="1800" dirty="0" err="1">
                <a:latin typeface="Times New Roman" pitchFamily="18" charset="0"/>
              </a:rPr>
              <a:t>tuyến</a:t>
            </a:r>
            <a:r>
              <a:rPr lang="en-US" sz="1800" dirty="0">
                <a:latin typeface="Times New Roman" pitchFamily="18" charset="0"/>
              </a:rPr>
              <a:t> 1 (</a:t>
            </a:r>
            <a:r>
              <a:rPr lang="en-US" sz="1800" dirty="0" err="1">
                <a:latin typeface="Times New Roman" pitchFamily="18" charset="0"/>
              </a:rPr>
              <a:t>tuyến</a:t>
            </a:r>
            <a:r>
              <a:rPr lang="en-US" sz="1800" dirty="0">
                <a:latin typeface="Times New Roman" pitchFamily="18" charset="0"/>
              </a:rPr>
              <a:t> TƯ).</a:t>
            </a:r>
          </a:p>
          <a:p>
            <a:pPr algn="just">
              <a:lnSpc>
                <a:spcPct val="80000"/>
              </a:lnSpc>
              <a:buFontTx/>
              <a:buNone/>
            </a:pPr>
            <a:r>
              <a:rPr lang="en-US" sz="1800" dirty="0">
                <a:latin typeface="Times New Roman" pitchFamily="18" charset="0"/>
              </a:rPr>
              <a:t>	- </a:t>
            </a:r>
            <a:r>
              <a:rPr lang="en-US" sz="1800" dirty="0" err="1">
                <a:latin typeface="Times New Roman" pitchFamily="18" charset="0"/>
              </a:rPr>
              <a:t>Đi</a:t>
            </a:r>
            <a:r>
              <a:rPr lang="en-US" sz="1800" dirty="0">
                <a:latin typeface="Times New Roman" pitchFamily="18" charset="0"/>
              </a:rPr>
              <a:t> </a:t>
            </a:r>
            <a:r>
              <a:rPr lang="en-US" sz="1800" dirty="0" err="1">
                <a:latin typeface="Times New Roman" pitchFamily="18" charset="0"/>
              </a:rPr>
              <a:t>khám</a:t>
            </a:r>
            <a:r>
              <a:rPr lang="en-US" sz="1800" dirty="0">
                <a:latin typeface="Times New Roman" pitchFamily="18" charset="0"/>
              </a:rPr>
              <a:t> </a:t>
            </a:r>
            <a:r>
              <a:rPr lang="en-US" sz="1800" dirty="0" err="1">
                <a:latin typeface="Times New Roman" pitchFamily="18" charset="0"/>
              </a:rPr>
              <a:t>bệnh</a:t>
            </a:r>
            <a:r>
              <a:rPr lang="en-US" sz="1800" dirty="0">
                <a:latin typeface="Times New Roman" pitchFamily="18" charset="0"/>
              </a:rPr>
              <a:t> </a:t>
            </a:r>
            <a:r>
              <a:rPr lang="en-US" sz="1800" dirty="0" err="1">
                <a:latin typeface="Times New Roman" pitchFamily="18" charset="0"/>
              </a:rPr>
              <a:t>đúng</a:t>
            </a:r>
            <a:r>
              <a:rPr lang="en-US" sz="1800" dirty="0">
                <a:latin typeface="Times New Roman" pitchFamily="18" charset="0"/>
              </a:rPr>
              <a:t> </a:t>
            </a:r>
            <a:r>
              <a:rPr lang="en-US" sz="1800" dirty="0" err="1">
                <a:latin typeface="Times New Roman" pitchFamily="18" charset="0"/>
              </a:rPr>
              <a:t>tuyến</a:t>
            </a:r>
            <a:r>
              <a:rPr lang="en-US" sz="1800" dirty="0">
                <a:latin typeface="Times New Roman" pitchFamily="18" charset="0"/>
              </a:rPr>
              <a:t> </a:t>
            </a:r>
            <a:r>
              <a:rPr lang="en-US" sz="1800" dirty="0" err="1">
                <a:latin typeface="Times New Roman" pitchFamily="18" charset="0"/>
              </a:rPr>
              <a:t>là</a:t>
            </a:r>
            <a:r>
              <a:rPr lang="en-US" sz="1800" dirty="0">
                <a:latin typeface="Times New Roman" pitchFamily="18" charset="0"/>
              </a:rPr>
              <a:t>: </a:t>
            </a:r>
            <a:r>
              <a:rPr lang="en-US" sz="1800" dirty="0" err="1">
                <a:latin typeface="Times New Roman" pitchFamily="18" charset="0"/>
              </a:rPr>
              <a:t>Tuyến</a:t>
            </a:r>
            <a:r>
              <a:rPr lang="en-US" sz="1800" dirty="0">
                <a:latin typeface="Times New Roman" pitchFamily="18" charset="0"/>
              </a:rPr>
              <a:t> 4 </a:t>
            </a:r>
            <a:r>
              <a:rPr lang="en-US" sz="1800" dirty="0" err="1">
                <a:latin typeface="Times New Roman" pitchFamily="18" charset="0"/>
              </a:rPr>
              <a:t>được</a:t>
            </a:r>
            <a:r>
              <a:rPr lang="en-US" sz="1800" dirty="0">
                <a:latin typeface="Times New Roman" pitchFamily="18" charset="0"/>
              </a:rPr>
              <a:t> </a:t>
            </a:r>
            <a:r>
              <a:rPr lang="en-US" sz="1800" dirty="0" err="1">
                <a:latin typeface="Times New Roman" pitchFamily="18" charset="0"/>
              </a:rPr>
              <a:t>chuyển</a:t>
            </a:r>
            <a:r>
              <a:rPr lang="en-US" sz="1800" dirty="0">
                <a:latin typeface="Times New Roman" pitchFamily="18" charset="0"/>
              </a:rPr>
              <a:t> </a:t>
            </a:r>
            <a:r>
              <a:rPr lang="en-US" sz="1800" dirty="0" err="1">
                <a:latin typeface="Times New Roman" pitchFamily="18" charset="0"/>
              </a:rPr>
              <a:t>thẳng</a:t>
            </a:r>
            <a:r>
              <a:rPr lang="en-US" sz="1800" dirty="0">
                <a:latin typeface="Times New Roman" pitchFamily="18" charset="0"/>
              </a:rPr>
              <a:t> </a:t>
            </a:r>
            <a:r>
              <a:rPr lang="en-US" sz="1800" dirty="0" err="1">
                <a:latin typeface="Times New Roman" pitchFamily="18" charset="0"/>
              </a:rPr>
              <a:t>lên</a:t>
            </a:r>
            <a:r>
              <a:rPr lang="en-US" sz="1800" dirty="0">
                <a:latin typeface="Times New Roman" pitchFamily="18" charset="0"/>
              </a:rPr>
              <a:t> </a:t>
            </a:r>
            <a:r>
              <a:rPr lang="en-US" sz="1800" dirty="0" err="1">
                <a:latin typeface="Times New Roman" pitchFamily="18" charset="0"/>
              </a:rPr>
              <a:t>tuyến</a:t>
            </a:r>
            <a:r>
              <a:rPr lang="en-US" sz="1800" dirty="0">
                <a:latin typeface="Times New Roman" pitchFamily="18" charset="0"/>
              </a:rPr>
              <a:t> 3 </a:t>
            </a:r>
            <a:r>
              <a:rPr lang="en-US" sz="1800" dirty="0" err="1">
                <a:latin typeface="Times New Roman" pitchFamily="18" charset="0"/>
              </a:rPr>
              <a:t>không</a:t>
            </a:r>
            <a:r>
              <a:rPr lang="en-US" sz="1800" dirty="0">
                <a:latin typeface="Times New Roman" pitchFamily="18" charset="0"/>
              </a:rPr>
              <a:t> </a:t>
            </a:r>
            <a:r>
              <a:rPr lang="en-US" sz="1800" dirty="0" err="1">
                <a:latin typeface="Times New Roman" pitchFamily="18" charset="0"/>
              </a:rPr>
              <a:t>cần</a:t>
            </a:r>
            <a:r>
              <a:rPr lang="en-US" sz="1800" dirty="0">
                <a:latin typeface="Times New Roman" pitchFamily="18" charset="0"/>
              </a:rPr>
              <a:t> </a:t>
            </a:r>
            <a:r>
              <a:rPr lang="en-US" sz="1800" dirty="0" err="1">
                <a:latin typeface="Times New Roman" pitchFamily="18" charset="0"/>
              </a:rPr>
              <a:t>giấy</a:t>
            </a:r>
            <a:r>
              <a:rPr lang="en-US" sz="1800" dirty="0">
                <a:latin typeface="Times New Roman" pitchFamily="18" charset="0"/>
              </a:rPr>
              <a:t> </a:t>
            </a:r>
            <a:r>
              <a:rPr lang="en-US" sz="1800" dirty="0" err="1">
                <a:latin typeface="Times New Roman" pitchFamily="18" charset="0"/>
              </a:rPr>
              <a:t>chuyển</a:t>
            </a:r>
            <a:r>
              <a:rPr lang="en-US" sz="1800" dirty="0">
                <a:latin typeface="Times New Roman" pitchFamily="18" charset="0"/>
              </a:rPr>
              <a:t> </a:t>
            </a:r>
            <a:r>
              <a:rPr lang="en-US" sz="1800" dirty="0" err="1">
                <a:latin typeface="Times New Roman" pitchFamily="18" charset="0"/>
              </a:rPr>
              <a:t>viện</a:t>
            </a:r>
            <a:r>
              <a:rPr lang="en-US" sz="1800" dirty="0">
                <a:latin typeface="Times New Roman" pitchFamily="18" charset="0"/>
              </a:rPr>
              <a:t> </a:t>
            </a:r>
            <a:r>
              <a:rPr lang="en-US" sz="1800" dirty="0" smtClean="0">
                <a:latin typeface="Times New Roman" pitchFamily="18" charset="0"/>
              </a:rPr>
              <a:t>. </a:t>
            </a:r>
            <a:r>
              <a:rPr lang="en-US" sz="1800" dirty="0" err="1">
                <a:latin typeface="Times New Roman" pitchFamily="18" charset="0"/>
              </a:rPr>
              <a:t>Từ</a:t>
            </a:r>
            <a:r>
              <a:rPr lang="en-US" sz="1800" dirty="0">
                <a:latin typeface="Times New Roman" pitchFamily="18" charset="0"/>
              </a:rPr>
              <a:t> </a:t>
            </a:r>
            <a:r>
              <a:rPr lang="en-US" sz="1800" dirty="0" err="1">
                <a:latin typeface="Times New Roman" pitchFamily="18" charset="0"/>
              </a:rPr>
              <a:t>tuyến</a:t>
            </a:r>
            <a:r>
              <a:rPr lang="en-US" sz="1800" dirty="0">
                <a:latin typeface="Times New Roman" pitchFamily="18" charset="0"/>
              </a:rPr>
              <a:t> 3 </a:t>
            </a:r>
            <a:r>
              <a:rPr lang="en-US" sz="1800" dirty="0" err="1">
                <a:latin typeface="Times New Roman" pitchFamily="18" charset="0"/>
              </a:rPr>
              <a:t>lên</a:t>
            </a:r>
            <a:r>
              <a:rPr lang="en-US" sz="1800" dirty="0">
                <a:latin typeface="Times New Roman" pitchFamily="18" charset="0"/>
              </a:rPr>
              <a:t> </a:t>
            </a:r>
            <a:r>
              <a:rPr lang="en-US" sz="1800" dirty="0" err="1">
                <a:latin typeface="Times New Roman" pitchFamily="18" charset="0"/>
              </a:rPr>
              <a:t>tuyến</a:t>
            </a:r>
            <a:r>
              <a:rPr lang="en-US" sz="1800" dirty="0">
                <a:latin typeface="Times New Roman" pitchFamily="18" charset="0"/>
              </a:rPr>
              <a:t> 2 </a:t>
            </a:r>
            <a:r>
              <a:rPr lang="en-US" sz="1800" dirty="0" err="1">
                <a:latin typeface="Times New Roman" pitchFamily="18" charset="0"/>
              </a:rPr>
              <a:t>phải</a:t>
            </a:r>
            <a:r>
              <a:rPr lang="en-US" sz="1800" dirty="0">
                <a:latin typeface="Times New Roman" pitchFamily="18" charset="0"/>
              </a:rPr>
              <a:t> </a:t>
            </a:r>
            <a:r>
              <a:rPr lang="en-US" sz="1800" dirty="0" err="1">
                <a:latin typeface="Times New Roman" pitchFamily="18" charset="0"/>
              </a:rPr>
              <a:t>có</a:t>
            </a:r>
            <a:r>
              <a:rPr lang="en-US" sz="1800" dirty="0">
                <a:latin typeface="Times New Roman" pitchFamily="18" charset="0"/>
              </a:rPr>
              <a:t> </a:t>
            </a:r>
            <a:r>
              <a:rPr lang="en-US" sz="1800" dirty="0" err="1">
                <a:latin typeface="Times New Roman" pitchFamily="18" charset="0"/>
              </a:rPr>
              <a:t>giấy</a:t>
            </a:r>
            <a:r>
              <a:rPr lang="en-US" sz="1800" dirty="0">
                <a:latin typeface="Times New Roman" pitchFamily="18" charset="0"/>
              </a:rPr>
              <a:t> </a:t>
            </a:r>
            <a:r>
              <a:rPr lang="en-US" sz="1800" dirty="0" err="1">
                <a:latin typeface="Times New Roman" pitchFamily="18" charset="0"/>
              </a:rPr>
              <a:t>giới</a:t>
            </a:r>
            <a:r>
              <a:rPr lang="en-US" sz="1800" dirty="0">
                <a:latin typeface="Times New Roman" pitchFamily="18" charset="0"/>
              </a:rPr>
              <a:t> </a:t>
            </a:r>
            <a:r>
              <a:rPr lang="en-US" sz="1800" dirty="0" err="1">
                <a:latin typeface="Times New Roman" pitchFamily="18" charset="0"/>
              </a:rPr>
              <a:t>thiệu</a:t>
            </a:r>
            <a:r>
              <a:rPr lang="en-US" sz="1800" dirty="0">
                <a:latin typeface="Times New Roman" pitchFamily="18" charset="0"/>
              </a:rPr>
              <a:t> </a:t>
            </a:r>
            <a:r>
              <a:rPr lang="en-US" sz="1800" dirty="0" err="1">
                <a:latin typeface="Times New Roman" pitchFamily="18" charset="0"/>
              </a:rPr>
              <a:t>của</a:t>
            </a:r>
            <a:r>
              <a:rPr lang="en-US" sz="1800" dirty="0">
                <a:latin typeface="Times New Roman" pitchFamily="18" charset="0"/>
              </a:rPr>
              <a:t> </a:t>
            </a:r>
            <a:r>
              <a:rPr lang="en-US" sz="1800" dirty="0" err="1">
                <a:latin typeface="Times New Roman" pitchFamily="18" charset="0"/>
              </a:rPr>
              <a:t>tuyến</a:t>
            </a:r>
            <a:r>
              <a:rPr lang="en-US" sz="1800" dirty="0">
                <a:latin typeface="Times New Roman" pitchFamily="18" charset="0"/>
              </a:rPr>
              <a:t> 3. </a:t>
            </a:r>
            <a:r>
              <a:rPr lang="en-US" sz="1800" dirty="0" err="1">
                <a:latin typeface="Times New Roman" pitchFamily="18" charset="0"/>
              </a:rPr>
              <a:t>Từ</a:t>
            </a:r>
            <a:r>
              <a:rPr lang="en-US" sz="1800" dirty="0">
                <a:latin typeface="Times New Roman" pitchFamily="18" charset="0"/>
              </a:rPr>
              <a:t> </a:t>
            </a:r>
            <a:r>
              <a:rPr lang="en-US" sz="1800" dirty="0" err="1">
                <a:latin typeface="Times New Roman" pitchFamily="18" charset="0"/>
              </a:rPr>
              <a:t>tuyến</a:t>
            </a:r>
            <a:r>
              <a:rPr lang="en-US" sz="1800" dirty="0">
                <a:latin typeface="Times New Roman" pitchFamily="18" charset="0"/>
              </a:rPr>
              <a:t> 2 </a:t>
            </a:r>
            <a:r>
              <a:rPr lang="en-US" sz="1800" dirty="0" err="1">
                <a:latin typeface="Times New Roman" pitchFamily="18" charset="0"/>
              </a:rPr>
              <a:t>lên</a:t>
            </a:r>
            <a:r>
              <a:rPr lang="en-US" sz="1800" dirty="0">
                <a:latin typeface="Times New Roman" pitchFamily="18" charset="0"/>
              </a:rPr>
              <a:t> </a:t>
            </a:r>
            <a:r>
              <a:rPr lang="en-US" sz="1800" dirty="0" err="1">
                <a:latin typeface="Times New Roman" pitchFamily="18" charset="0"/>
              </a:rPr>
              <a:t>tuyến</a:t>
            </a:r>
            <a:r>
              <a:rPr lang="en-US" sz="1800" dirty="0">
                <a:latin typeface="Times New Roman" pitchFamily="18" charset="0"/>
              </a:rPr>
              <a:t> 1 </a:t>
            </a:r>
            <a:r>
              <a:rPr lang="en-US" sz="1800" dirty="0" err="1">
                <a:latin typeface="Times New Roman" pitchFamily="18" charset="0"/>
              </a:rPr>
              <a:t>phải</a:t>
            </a:r>
            <a:r>
              <a:rPr lang="en-US" sz="1800" dirty="0">
                <a:latin typeface="Times New Roman" pitchFamily="18" charset="0"/>
              </a:rPr>
              <a:t> </a:t>
            </a:r>
            <a:r>
              <a:rPr lang="en-US" sz="1800" dirty="0" err="1">
                <a:latin typeface="Times New Roman" pitchFamily="18" charset="0"/>
              </a:rPr>
              <a:t>có</a:t>
            </a:r>
            <a:r>
              <a:rPr lang="en-US" sz="1800" dirty="0">
                <a:latin typeface="Times New Roman" pitchFamily="18" charset="0"/>
              </a:rPr>
              <a:t> </a:t>
            </a:r>
            <a:r>
              <a:rPr lang="en-US" sz="1800" dirty="0" err="1">
                <a:latin typeface="Times New Roman" pitchFamily="18" charset="0"/>
              </a:rPr>
              <a:t>giấy</a:t>
            </a:r>
            <a:r>
              <a:rPr lang="en-US" sz="1800" dirty="0">
                <a:latin typeface="Times New Roman" pitchFamily="18" charset="0"/>
              </a:rPr>
              <a:t> </a:t>
            </a:r>
            <a:r>
              <a:rPr lang="en-US" sz="1800" dirty="0" err="1">
                <a:latin typeface="Times New Roman" pitchFamily="18" charset="0"/>
              </a:rPr>
              <a:t>giới</a:t>
            </a:r>
            <a:r>
              <a:rPr lang="en-US" sz="1800" dirty="0">
                <a:latin typeface="Times New Roman" pitchFamily="18" charset="0"/>
              </a:rPr>
              <a:t> </a:t>
            </a:r>
            <a:r>
              <a:rPr lang="en-US" sz="1800" dirty="0" err="1">
                <a:latin typeface="Times New Roman" pitchFamily="18" charset="0"/>
              </a:rPr>
              <a:t>thiệu</a:t>
            </a:r>
            <a:r>
              <a:rPr lang="en-US" sz="1800" dirty="0">
                <a:latin typeface="Times New Roman" pitchFamily="18" charset="0"/>
              </a:rPr>
              <a:t> </a:t>
            </a:r>
            <a:r>
              <a:rPr lang="en-US" sz="1800" dirty="0" err="1">
                <a:latin typeface="Times New Roman" pitchFamily="18" charset="0"/>
              </a:rPr>
              <a:t>của</a:t>
            </a:r>
            <a:r>
              <a:rPr lang="en-US" sz="1800" dirty="0">
                <a:latin typeface="Times New Roman" pitchFamily="18" charset="0"/>
              </a:rPr>
              <a:t> </a:t>
            </a:r>
            <a:r>
              <a:rPr lang="en-US" sz="1800" dirty="0" err="1">
                <a:latin typeface="Times New Roman" pitchFamily="18" charset="0"/>
              </a:rPr>
              <a:t>tuyến</a:t>
            </a:r>
            <a:r>
              <a:rPr lang="en-US" sz="1800" dirty="0">
                <a:latin typeface="Times New Roman" pitchFamily="18" charset="0"/>
              </a:rPr>
              <a:t> 2.</a:t>
            </a:r>
            <a:endParaRPr lang="en-US" sz="20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3" name="Rectangle 5"/>
          <p:cNvSpPr>
            <a:spLocks noGrp="1" noChangeArrowheads="1"/>
          </p:cNvSpPr>
          <p:nvPr>
            <p:ph type="body" idx="1"/>
          </p:nvPr>
        </p:nvSpPr>
        <p:spPr>
          <a:xfrm>
            <a:off x="558800" y="228600"/>
            <a:ext cx="7243762" cy="4264025"/>
          </a:xfrm>
          <a:noFill/>
          <a:ln/>
        </p:spPr>
        <p:txBody>
          <a:bodyPr/>
          <a:lstStyle/>
          <a:p>
            <a:pPr algn="just">
              <a:lnSpc>
                <a:spcPct val="80000"/>
              </a:lnSpc>
              <a:buFontTx/>
              <a:buNone/>
            </a:pPr>
            <a:r>
              <a:rPr lang="en-US" sz="1800" dirty="0">
                <a:latin typeface="Times New Roman" pitchFamily="18" charset="0"/>
              </a:rPr>
              <a:t>- </a:t>
            </a:r>
            <a:r>
              <a:rPr lang="en-US" sz="1800" dirty="0" err="1">
                <a:latin typeface="Times New Roman" pitchFamily="18" charset="0"/>
              </a:rPr>
              <a:t>Các</a:t>
            </a:r>
            <a:r>
              <a:rPr lang="en-US" sz="1800" dirty="0">
                <a:latin typeface="Times New Roman" pitchFamily="18" charset="0"/>
              </a:rPr>
              <a:t> </a:t>
            </a:r>
            <a:r>
              <a:rPr lang="en-US" sz="1800" dirty="0" err="1">
                <a:latin typeface="Times New Roman" pitchFamily="18" charset="0"/>
              </a:rPr>
              <a:t>trường</a:t>
            </a:r>
            <a:r>
              <a:rPr lang="en-US" sz="1800" dirty="0">
                <a:latin typeface="Times New Roman" pitchFamily="18" charset="0"/>
              </a:rPr>
              <a:t> </a:t>
            </a:r>
            <a:r>
              <a:rPr lang="en-US" sz="1800" dirty="0" err="1">
                <a:latin typeface="Times New Roman" pitchFamily="18" charset="0"/>
              </a:rPr>
              <a:t>hợp</a:t>
            </a:r>
            <a:r>
              <a:rPr lang="en-US" sz="1800" dirty="0">
                <a:latin typeface="Times New Roman" pitchFamily="18" charset="0"/>
              </a:rPr>
              <a:t> </a:t>
            </a:r>
            <a:r>
              <a:rPr lang="en-US" sz="1800" dirty="0" err="1">
                <a:latin typeface="Times New Roman" pitchFamily="18" charset="0"/>
              </a:rPr>
              <a:t>cấp</a:t>
            </a:r>
            <a:r>
              <a:rPr lang="en-US" sz="1800" dirty="0">
                <a:latin typeface="Times New Roman" pitchFamily="18" charset="0"/>
              </a:rPr>
              <a:t> </a:t>
            </a:r>
            <a:r>
              <a:rPr lang="en-US" sz="1800" dirty="0" err="1">
                <a:latin typeface="Times New Roman" pitchFamily="18" charset="0"/>
              </a:rPr>
              <a:t>cứu</a:t>
            </a:r>
            <a:r>
              <a:rPr lang="en-US" sz="1800" dirty="0">
                <a:latin typeface="Times New Roman" pitchFamily="18" charset="0"/>
              </a:rPr>
              <a:t> </a:t>
            </a:r>
            <a:r>
              <a:rPr lang="en-US" sz="1800" dirty="0" err="1">
                <a:latin typeface="Times New Roman" pitchFamily="18" charset="0"/>
              </a:rPr>
              <a:t>được</a:t>
            </a:r>
            <a:r>
              <a:rPr lang="en-US" sz="1800" dirty="0">
                <a:latin typeface="Times New Roman" pitchFamily="18" charset="0"/>
              </a:rPr>
              <a:t> </a:t>
            </a:r>
            <a:r>
              <a:rPr lang="en-US" sz="1800" dirty="0" err="1">
                <a:latin typeface="Times New Roman" pitchFamily="18" charset="0"/>
              </a:rPr>
              <a:t>chuyển</a:t>
            </a:r>
            <a:r>
              <a:rPr lang="en-US" sz="1800" dirty="0">
                <a:latin typeface="Times New Roman" pitchFamily="18" charset="0"/>
              </a:rPr>
              <a:t> </a:t>
            </a:r>
            <a:r>
              <a:rPr lang="en-US" sz="1800" dirty="0" err="1">
                <a:latin typeface="Times New Roman" pitchFamily="18" charset="0"/>
              </a:rPr>
              <a:t>đến</a:t>
            </a:r>
            <a:r>
              <a:rPr lang="en-US" sz="1800" dirty="0">
                <a:latin typeface="Times New Roman" pitchFamily="18" charset="0"/>
              </a:rPr>
              <a:t> </a:t>
            </a:r>
            <a:r>
              <a:rPr lang="en-US" sz="1800" dirty="0" err="1">
                <a:latin typeface="Times New Roman" pitchFamily="18" charset="0"/>
              </a:rPr>
              <a:t>bất</a:t>
            </a:r>
            <a:r>
              <a:rPr lang="en-US" sz="1800" dirty="0">
                <a:latin typeface="Times New Roman" pitchFamily="18" charset="0"/>
              </a:rPr>
              <a:t> </a:t>
            </a:r>
            <a:r>
              <a:rPr lang="en-US" sz="1800" dirty="0" err="1">
                <a:latin typeface="Times New Roman" pitchFamily="18" charset="0"/>
              </a:rPr>
              <a:t>kì</a:t>
            </a:r>
            <a:r>
              <a:rPr lang="en-US" sz="1800" dirty="0">
                <a:latin typeface="Times New Roman" pitchFamily="18" charset="0"/>
              </a:rPr>
              <a:t> </a:t>
            </a:r>
            <a:r>
              <a:rPr lang="en-US" sz="1800" dirty="0" err="1">
                <a:latin typeface="Times New Roman" pitchFamily="18" charset="0"/>
              </a:rPr>
              <a:t>bệnh</a:t>
            </a:r>
            <a:r>
              <a:rPr lang="en-US" sz="1800" dirty="0">
                <a:latin typeface="Times New Roman" pitchFamily="18" charset="0"/>
              </a:rPr>
              <a:t> </a:t>
            </a:r>
            <a:r>
              <a:rPr lang="en-US" sz="1800" dirty="0" err="1">
                <a:latin typeface="Times New Roman" pitchFamily="18" charset="0"/>
              </a:rPr>
              <a:t>viện</a:t>
            </a:r>
            <a:r>
              <a:rPr lang="en-US" sz="1800" dirty="0">
                <a:latin typeface="Times New Roman" pitchFamily="18" charset="0"/>
              </a:rPr>
              <a:t> </a:t>
            </a:r>
            <a:r>
              <a:rPr lang="en-US" sz="1800" dirty="0" err="1">
                <a:latin typeface="Times New Roman" pitchFamily="18" charset="0"/>
              </a:rPr>
              <a:t>nào</a:t>
            </a:r>
            <a:r>
              <a:rPr lang="en-US" sz="1800" dirty="0">
                <a:latin typeface="Times New Roman" pitchFamily="18" charset="0"/>
              </a:rPr>
              <a:t> </a:t>
            </a:r>
            <a:r>
              <a:rPr lang="en-US" sz="1800" dirty="0" err="1">
                <a:latin typeface="Times New Roman" pitchFamily="18" charset="0"/>
              </a:rPr>
              <a:t>không</a:t>
            </a:r>
            <a:r>
              <a:rPr lang="en-US" sz="1800" dirty="0">
                <a:latin typeface="Times New Roman" pitchFamily="18" charset="0"/>
              </a:rPr>
              <a:t> </a:t>
            </a:r>
            <a:r>
              <a:rPr lang="en-US" sz="1800" dirty="0" err="1">
                <a:latin typeface="Times New Roman" pitchFamily="18" charset="0"/>
              </a:rPr>
              <a:t>theo</a:t>
            </a:r>
            <a:r>
              <a:rPr lang="en-US" sz="1800" dirty="0">
                <a:latin typeface="Times New Roman" pitchFamily="18" charset="0"/>
              </a:rPr>
              <a:t> </a:t>
            </a:r>
            <a:r>
              <a:rPr lang="en-US" sz="1800" dirty="0" err="1">
                <a:latin typeface="Times New Roman" pitchFamily="18" charset="0"/>
              </a:rPr>
              <a:t>trình</a:t>
            </a:r>
            <a:r>
              <a:rPr lang="en-US" sz="1800" dirty="0">
                <a:latin typeface="Times New Roman" pitchFamily="18" charset="0"/>
              </a:rPr>
              <a:t> </a:t>
            </a:r>
            <a:r>
              <a:rPr lang="en-US" sz="1800" dirty="0" err="1">
                <a:latin typeface="Times New Roman" pitchFamily="18" charset="0"/>
              </a:rPr>
              <a:t>tự</a:t>
            </a:r>
            <a:r>
              <a:rPr lang="en-US" sz="1800" dirty="0">
                <a:latin typeface="Times New Roman" pitchFamily="18" charset="0"/>
              </a:rPr>
              <a:t> </a:t>
            </a:r>
            <a:r>
              <a:rPr lang="en-US" sz="1800" dirty="0" err="1">
                <a:latin typeface="Times New Roman" pitchFamily="18" charset="0"/>
              </a:rPr>
              <a:t>chuyển</a:t>
            </a:r>
            <a:r>
              <a:rPr lang="en-US" sz="1800" dirty="0">
                <a:latin typeface="Times New Roman" pitchFamily="18" charset="0"/>
              </a:rPr>
              <a:t> </a:t>
            </a:r>
            <a:r>
              <a:rPr lang="en-US" sz="1800" dirty="0" err="1">
                <a:latin typeface="Times New Roman" pitchFamily="18" charset="0"/>
              </a:rPr>
              <a:t>viện</a:t>
            </a:r>
            <a:r>
              <a:rPr lang="en-US" sz="1800" dirty="0">
                <a:latin typeface="Times New Roman" pitchFamily="18" charset="0"/>
              </a:rPr>
              <a:t> </a:t>
            </a:r>
            <a:r>
              <a:rPr lang="en-US" sz="1800" dirty="0" err="1">
                <a:latin typeface="Times New Roman" pitchFamily="18" charset="0"/>
              </a:rPr>
              <a:t>liền</a:t>
            </a:r>
            <a:r>
              <a:rPr lang="en-US" sz="1800" dirty="0">
                <a:latin typeface="Times New Roman" pitchFamily="18" charset="0"/>
              </a:rPr>
              <a:t> </a:t>
            </a:r>
            <a:r>
              <a:rPr lang="en-US" sz="1800" dirty="0" err="1">
                <a:latin typeface="Times New Roman" pitchFamily="18" charset="0"/>
              </a:rPr>
              <a:t>kề</a:t>
            </a:r>
            <a:r>
              <a:rPr lang="en-US" sz="1800" dirty="0">
                <a:latin typeface="Times New Roman" pitchFamily="18" charset="0"/>
              </a:rPr>
              <a:t> (</a:t>
            </a:r>
            <a:r>
              <a:rPr lang="en-US" sz="1800" dirty="0" err="1">
                <a:latin typeface="Times New Roman" pitchFamily="18" charset="0"/>
              </a:rPr>
              <a:t>tình</a:t>
            </a:r>
            <a:r>
              <a:rPr lang="en-US" sz="1800" dirty="0">
                <a:latin typeface="Times New Roman" pitchFamily="18" charset="0"/>
              </a:rPr>
              <a:t> </a:t>
            </a:r>
            <a:r>
              <a:rPr lang="en-US" sz="1800" dirty="0" err="1">
                <a:latin typeface="Times New Roman" pitchFamily="18" charset="0"/>
              </a:rPr>
              <a:t>trạng</a:t>
            </a:r>
            <a:r>
              <a:rPr lang="en-US" sz="1800" dirty="0">
                <a:latin typeface="Times New Roman" pitchFamily="18" charset="0"/>
              </a:rPr>
              <a:t> </a:t>
            </a:r>
            <a:r>
              <a:rPr lang="en-US" sz="1800" dirty="0" err="1">
                <a:latin typeface="Times New Roman" pitchFamily="18" charset="0"/>
              </a:rPr>
              <a:t>cấp</a:t>
            </a:r>
            <a:r>
              <a:rPr lang="en-US" sz="1800" dirty="0">
                <a:latin typeface="Times New Roman" pitchFamily="18" charset="0"/>
              </a:rPr>
              <a:t> </a:t>
            </a:r>
            <a:r>
              <a:rPr lang="en-US" sz="1800" dirty="0" err="1">
                <a:latin typeface="Times New Roman" pitchFamily="18" charset="0"/>
              </a:rPr>
              <a:t>cứu</a:t>
            </a:r>
            <a:r>
              <a:rPr lang="en-US" sz="1800" dirty="0">
                <a:latin typeface="Times New Roman" pitchFamily="18" charset="0"/>
              </a:rPr>
              <a:t> do </a:t>
            </a:r>
            <a:r>
              <a:rPr lang="en-US" sz="1800" dirty="0" err="1">
                <a:latin typeface="Times New Roman" pitchFamily="18" charset="0"/>
              </a:rPr>
              <a:t>bác</a:t>
            </a:r>
            <a:r>
              <a:rPr lang="en-US" sz="1800" dirty="0">
                <a:latin typeface="Times New Roman" pitchFamily="18" charset="0"/>
              </a:rPr>
              <a:t> </a:t>
            </a:r>
            <a:r>
              <a:rPr lang="en-US" sz="1800" dirty="0" err="1">
                <a:latin typeface="Times New Roman" pitchFamily="18" charset="0"/>
              </a:rPr>
              <a:t>sĩ</a:t>
            </a:r>
            <a:r>
              <a:rPr lang="en-US" sz="1800" dirty="0">
                <a:latin typeface="Times New Roman" pitchFamily="18" charset="0"/>
              </a:rPr>
              <a:t> </a:t>
            </a:r>
            <a:r>
              <a:rPr lang="en-US" sz="1800" dirty="0" err="1">
                <a:latin typeface="Times New Roman" pitchFamily="18" charset="0"/>
              </a:rPr>
              <a:t>tiếp</a:t>
            </a:r>
            <a:r>
              <a:rPr lang="en-US" sz="1800" dirty="0">
                <a:latin typeface="Times New Roman" pitchFamily="18" charset="0"/>
              </a:rPr>
              <a:t> </a:t>
            </a:r>
            <a:r>
              <a:rPr lang="en-US" sz="1800" dirty="0" err="1">
                <a:latin typeface="Times New Roman" pitchFamily="18" charset="0"/>
              </a:rPr>
              <a:t>nhận</a:t>
            </a:r>
            <a:r>
              <a:rPr lang="en-US" sz="1800" dirty="0">
                <a:latin typeface="Times New Roman" pitchFamily="18" charset="0"/>
              </a:rPr>
              <a:t> </a:t>
            </a:r>
            <a:r>
              <a:rPr lang="en-US" sz="1800" dirty="0" err="1">
                <a:latin typeface="Times New Roman" pitchFamily="18" charset="0"/>
              </a:rPr>
              <a:t>bệnh</a:t>
            </a:r>
            <a:r>
              <a:rPr lang="en-US" sz="1800" dirty="0">
                <a:latin typeface="Times New Roman" pitchFamily="18" charset="0"/>
              </a:rPr>
              <a:t> </a:t>
            </a:r>
            <a:r>
              <a:rPr lang="en-US" sz="1800" dirty="0" err="1">
                <a:latin typeface="Times New Roman" pitchFamily="18" charset="0"/>
              </a:rPr>
              <a:t>nhân</a:t>
            </a:r>
            <a:r>
              <a:rPr lang="en-US" sz="1800" dirty="0">
                <a:latin typeface="Times New Roman" pitchFamily="18" charset="0"/>
              </a:rPr>
              <a:t> </a:t>
            </a:r>
            <a:r>
              <a:rPr lang="en-US" sz="1800" dirty="0" err="1">
                <a:latin typeface="Times New Roman" pitchFamily="18" charset="0"/>
              </a:rPr>
              <a:t>khi</a:t>
            </a:r>
            <a:r>
              <a:rPr lang="en-US" sz="1800" dirty="0">
                <a:latin typeface="Times New Roman" pitchFamily="18" charset="0"/>
              </a:rPr>
              <a:t> </a:t>
            </a:r>
            <a:r>
              <a:rPr lang="en-US" sz="1800" dirty="0" err="1">
                <a:latin typeface="Times New Roman" pitchFamily="18" charset="0"/>
              </a:rPr>
              <a:t>vào</a:t>
            </a:r>
            <a:r>
              <a:rPr lang="en-US" sz="1800" dirty="0">
                <a:latin typeface="Times New Roman" pitchFamily="18" charset="0"/>
              </a:rPr>
              <a:t> </a:t>
            </a:r>
            <a:r>
              <a:rPr lang="en-US" sz="1800" dirty="0" err="1">
                <a:latin typeface="Times New Roman" pitchFamily="18" charset="0"/>
              </a:rPr>
              <a:t>viện</a:t>
            </a:r>
            <a:r>
              <a:rPr lang="en-US" sz="1800" dirty="0">
                <a:latin typeface="Times New Roman" pitchFamily="18" charset="0"/>
              </a:rPr>
              <a:t> </a:t>
            </a:r>
            <a:r>
              <a:rPr lang="en-US" sz="1800" dirty="0" err="1">
                <a:latin typeface="Times New Roman" pitchFamily="18" charset="0"/>
              </a:rPr>
              <a:t>xác</a:t>
            </a:r>
            <a:r>
              <a:rPr lang="en-US" sz="1800" dirty="0">
                <a:latin typeface="Times New Roman" pitchFamily="18" charset="0"/>
              </a:rPr>
              <a:t> </a:t>
            </a:r>
            <a:r>
              <a:rPr lang="en-US" sz="1800" dirty="0" err="1">
                <a:latin typeface="Times New Roman" pitchFamily="18" charset="0"/>
              </a:rPr>
              <a:t>nhận</a:t>
            </a:r>
            <a:r>
              <a:rPr lang="en-US" sz="1800" dirty="0">
                <a:latin typeface="Times New Roman" pitchFamily="18" charset="0"/>
              </a:rPr>
              <a:t> </a:t>
            </a:r>
            <a:r>
              <a:rPr lang="en-US" sz="1800" dirty="0" err="1">
                <a:latin typeface="Times New Roman" pitchFamily="18" charset="0"/>
              </a:rPr>
              <a:t>là</a:t>
            </a:r>
            <a:r>
              <a:rPr lang="en-US" sz="1800" dirty="0">
                <a:latin typeface="Times New Roman" pitchFamily="18" charset="0"/>
              </a:rPr>
              <a:t> </a:t>
            </a:r>
            <a:r>
              <a:rPr lang="en-US" sz="1800" dirty="0" err="1">
                <a:latin typeface="Times New Roman" pitchFamily="18" charset="0"/>
              </a:rPr>
              <a:t>cấp</a:t>
            </a:r>
            <a:r>
              <a:rPr lang="en-US" sz="1800" dirty="0">
                <a:latin typeface="Times New Roman" pitchFamily="18" charset="0"/>
              </a:rPr>
              <a:t> </a:t>
            </a:r>
            <a:r>
              <a:rPr lang="en-US" sz="1800" dirty="0" err="1">
                <a:latin typeface="Times New Roman" pitchFamily="18" charset="0"/>
              </a:rPr>
              <a:t>cứu</a:t>
            </a:r>
            <a:r>
              <a:rPr lang="en-US" sz="1800" dirty="0">
                <a:latin typeface="Times New Roman" pitchFamily="18" charset="0"/>
              </a:rPr>
              <a:t>).</a:t>
            </a:r>
          </a:p>
          <a:p>
            <a:pPr algn="just">
              <a:lnSpc>
                <a:spcPct val="80000"/>
              </a:lnSpc>
              <a:buFontTx/>
              <a:buNone/>
            </a:pPr>
            <a:r>
              <a:rPr lang="en-US" sz="1800" dirty="0" err="1">
                <a:latin typeface="Times New Roman" pitchFamily="18" charset="0"/>
              </a:rPr>
              <a:t>Các</a:t>
            </a:r>
            <a:r>
              <a:rPr lang="en-US" sz="1800" dirty="0">
                <a:latin typeface="Times New Roman" pitchFamily="18" charset="0"/>
              </a:rPr>
              <a:t> </a:t>
            </a:r>
            <a:r>
              <a:rPr lang="en-US" sz="1800" dirty="0" err="1">
                <a:latin typeface="Times New Roman" pitchFamily="18" charset="0"/>
              </a:rPr>
              <a:t>trường</a:t>
            </a:r>
            <a:r>
              <a:rPr lang="en-US" sz="1800" dirty="0">
                <a:latin typeface="Times New Roman" pitchFamily="18" charset="0"/>
              </a:rPr>
              <a:t> </a:t>
            </a:r>
            <a:r>
              <a:rPr lang="en-US" sz="1800" dirty="0" err="1">
                <a:latin typeface="Times New Roman" pitchFamily="18" charset="0"/>
              </a:rPr>
              <a:t>hợp</a:t>
            </a:r>
            <a:r>
              <a:rPr lang="en-US" sz="1800" dirty="0">
                <a:latin typeface="Times New Roman" pitchFamily="18" charset="0"/>
              </a:rPr>
              <a:t> </a:t>
            </a:r>
            <a:r>
              <a:rPr lang="en-US" sz="1800" dirty="0" err="1">
                <a:latin typeface="Times New Roman" pitchFamily="18" charset="0"/>
              </a:rPr>
              <a:t>không</a:t>
            </a:r>
            <a:r>
              <a:rPr lang="en-US" sz="1800" dirty="0">
                <a:latin typeface="Times New Roman" pitchFamily="18" charset="0"/>
              </a:rPr>
              <a:t> </a:t>
            </a:r>
            <a:r>
              <a:rPr lang="en-US" sz="1800" dirty="0" err="1">
                <a:latin typeface="Times New Roman" pitchFamily="18" charset="0"/>
              </a:rPr>
              <a:t>được</a:t>
            </a:r>
            <a:r>
              <a:rPr lang="en-US" sz="1800" dirty="0">
                <a:latin typeface="Times New Roman" pitchFamily="18" charset="0"/>
              </a:rPr>
              <a:t> </a:t>
            </a:r>
            <a:r>
              <a:rPr lang="en-US" sz="1800" dirty="0" err="1">
                <a:latin typeface="Times New Roman" pitchFamily="18" charset="0"/>
              </a:rPr>
              <a:t>hưởng</a:t>
            </a:r>
            <a:r>
              <a:rPr lang="en-US" sz="1800" dirty="0">
                <a:latin typeface="Times New Roman" pitchFamily="18" charset="0"/>
              </a:rPr>
              <a:t> BHYT:</a:t>
            </a:r>
          </a:p>
          <a:p>
            <a:pPr algn="just">
              <a:lnSpc>
                <a:spcPct val="80000"/>
              </a:lnSpc>
              <a:buFontTx/>
              <a:buNone/>
            </a:pPr>
            <a:r>
              <a:rPr lang="en-US" sz="1800" dirty="0">
                <a:latin typeface="Times New Roman" pitchFamily="18" charset="0"/>
              </a:rPr>
              <a:t>		+ </a:t>
            </a:r>
            <a:r>
              <a:rPr lang="en-US" sz="1800" dirty="0" err="1">
                <a:latin typeface="Times New Roman" pitchFamily="18" charset="0"/>
              </a:rPr>
              <a:t>Điều</a:t>
            </a:r>
            <a:r>
              <a:rPr lang="en-US" sz="1800" dirty="0">
                <a:latin typeface="Times New Roman" pitchFamily="18" charset="0"/>
              </a:rPr>
              <a:t> </a:t>
            </a:r>
            <a:r>
              <a:rPr lang="en-US" sz="1800" dirty="0" err="1">
                <a:latin typeface="Times New Roman" pitchFamily="18" charset="0"/>
              </a:rPr>
              <a:t>dưỡng</a:t>
            </a:r>
            <a:r>
              <a:rPr lang="en-US" sz="1800" dirty="0">
                <a:latin typeface="Times New Roman" pitchFamily="18" charset="0"/>
              </a:rPr>
              <a:t>, an </a:t>
            </a:r>
            <a:r>
              <a:rPr lang="en-US" sz="1800" dirty="0" err="1">
                <a:latin typeface="Times New Roman" pitchFamily="18" charset="0"/>
              </a:rPr>
              <a:t>dưỡng</a:t>
            </a:r>
            <a:r>
              <a:rPr lang="en-US" sz="1800" dirty="0">
                <a:latin typeface="Times New Roman" pitchFamily="18" charset="0"/>
              </a:rPr>
              <a:t> </a:t>
            </a:r>
            <a:r>
              <a:rPr lang="en-US" sz="1800" dirty="0" err="1">
                <a:latin typeface="Times New Roman" pitchFamily="18" charset="0"/>
              </a:rPr>
              <a:t>tại</a:t>
            </a:r>
            <a:r>
              <a:rPr lang="en-US" sz="1800" dirty="0">
                <a:latin typeface="Times New Roman" pitchFamily="18" charset="0"/>
              </a:rPr>
              <a:t> </a:t>
            </a:r>
            <a:r>
              <a:rPr lang="en-US" sz="1800" dirty="0" err="1">
                <a:latin typeface="Times New Roman" pitchFamily="18" charset="0"/>
              </a:rPr>
              <a:t>cơ</a:t>
            </a:r>
            <a:r>
              <a:rPr lang="en-US" sz="1800" dirty="0">
                <a:latin typeface="Times New Roman" pitchFamily="18" charset="0"/>
              </a:rPr>
              <a:t> </a:t>
            </a:r>
            <a:r>
              <a:rPr lang="en-US" sz="1800" dirty="0" err="1">
                <a:latin typeface="Times New Roman" pitchFamily="18" charset="0"/>
              </a:rPr>
              <a:t>sở</a:t>
            </a:r>
            <a:r>
              <a:rPr lang="en-US" sz="1800" dirty="0">
                <a:latin typeface="Times New Roman" pitchFamily="18" charset="0"/>
              </a:rPr>
              <a:t> </a:t>
            </a:r>
            <a:r>
              <a:rPr lang="en-US" sz="1800" dirty="0" err="1">
                <a:latin typeface="Times New Roman" pitchFamily="18" charset="0"/>
              </a:rPr>
              <a:t>điều</a:t>
            </a:r>
            <a:r>
              <a:rPr lang="en-US" sz="1800" dirty="0">
                <a:latin typeface="Times New Roman" pitchFamily="18" charset="0"/>
              </a:rPr>
              <a:t> </a:t>
            </a:r>
            <a:r>
              <a:rPr lang="en-US" sz="1800" dirty="0" err="1">
                <a:latin typeface="Times New Roman" pitchFamily="18" charset="0"/>
              </a:rPr>
              <a:t>dưỡng</a:t>
            </a:r>
            <a:r>
              <a:rPr lang="en-US" sz="1800" dirty="0">
                <a:latin typeface="Times New Roman" pitchFamily="18" charset="0"/>
              </a:rPr>
              <a:t>, an </a:t>
            </a:r>
            <a:r>
              <a:rPr lang="en-US" sz="1800" dirty="0" err="1">
                <a:latin typeface="Times New Roman" pitchFamily="18" charset="0"/>
              </a:rPr>
              <a:t>dưỡng</a:t>
            </a:r>
            <a:r>
              <a:rPr lang="en-US" sz="1800" dirty="0">
                <a:latin typeface="Times New Roman" pitchFamily="18" charset="0"/>
              </a:rPr>
              <a:t>.</a:t>
            </a:r>
          </a:p>
          <a:p>
            <a:pPr algn="just">
              <a:lnSpc>
                <a:spcPct val="80000"/>
              </a:lnSpc>
              <a:buFontTx/>
              <a:buNone/>
            </a:pPr>
            <a:r>
              <a:rPr lang="en-US" sz="1800" dirty="0">
                <a:latin typeface="Times New Roman" pitchFamily="18" charset="0"/>
              </a:rPr>
              <a:t>		+ </a:t>
            </a:r>
            <a:r>
              <a:rPr lang="en-US" sz="1800" dirty="0" err="1">
                <a:latin typeface="Times New Roman" pitchFamily="18" charset="0"/>
              </a:rPr>
              <a:t>Khám</a:t>
            </a:r>
            <a:r>
              <a:rPr lang="en-US" sz="1800" dirty="0">
                <a:latin typeface="Times New Roman" pitchFamily="18" charset="0"/>
              </a:rPr>
              <a:t> </a:t>
            </a:r>
            <a:r>
              <a:rPr lang="en-US" sz="1800" dirty="0" err="1">
                <a:latin typeface="Times New Roman" pitchFamily="18" charset="0"/>
              </a:rPr>
              <a:t>sức</a:t>
            </a:r>
            <a:r>
              <a:rPr lang="en-US" sz="1800" dirty="0">
                <a:latin typeface="Times New Roman" pitchFamily="18" charset="0"/>
              </a:rPr>
              <a:t> </a:t>
            </a:r>
            <a:r>
              <a:rPr lang="en-US" sz="1800" dirty="0" err="1">
                <a:latin typeface="Times New Roman" pitchFamily="18" charset="0"/>
              </a:rPr>
              <a:t>khỏe</a:t>
            </a:r>
            <a:r>
              <a:rPr lang="en-US" sz="1800" dirty="0">
                <a:latin typeface="Times New Roman" pitchFamily="18" charset="0"/>
              </a:rPr>
              <a:t>.</a:t>
            </a:r>
          </a:p>
          <a:p>
            <a:pPr algn="just">
              <a:lnSpc>
                <a:spcPct val="80000"/>
              </a:lnSpc>
              <a:buFontTx/>
              <a:buNone/>
            </a:pPr>
            <a:r>
              <a:rPr lang="en-US" sz="1800" dirty="0">
                <a:latin typeface="Times New Roman" pitchFamily="18" charset="0"/>
              </a:rPr>
              <a:t>		+ </a:t>
            </a:r>
            <a:r>
              <a:rPr lang="en-US" sz="1800" dirty="0" err="1">
                <a:latin typeface="Times New Roman" pitchFamily="18" charset="0"/>
              </a:rPr>
              <a:t>Xét</a:t>
            </a:r>
            <a:r>
              <a:rPr lang="en-US" sz="1800" dirty="0">
                <a:latin typeface="Times New Roman" pitchFamily="18" charset="0"/>
              </a:rPr>
              <a:t> </a:t>
            </a:r>
            <a:r>
              <a:rPr lang="en-US" sz="1800" dirty="0" err="1">
                <a:latin typeface="Times New Roman" pitchFamily="18" charset="0"/>
              </a:rPr>
              <a:t>nghiệm</a:t>
            </a:r>
            <a:r>
              <a:rPr lang="en-US" sz="1800" dirty="0">
                <a:latin typeface="Times New Roman" pitchFamily="18" charset="0"/>
              </a:rPr>
              <a:t>, </a:t>
            </a:r>
            <a:r>
              <a:rPr lang="en-US" sz="1800" dirty="0" err="1">
                <a:latin typeface="Times New Roman" pitchFamily="18" charset="0"/>
              </a:rPr>
              <a:t>chẩn</a:t>
            </a:r>
            <a:r>
              <a:rPr lang="en-US" sz="1800" dirty="0">
                <a:latin typeface="Times New Roman" pitchFamily="18" charset="0"/>
              </a:rPr>
              <a:t> </a:t>
            </a:r>
            <a:r>
              <a:rPr lang="en-US" sz="1800" dirty="0" err="1">
                <a:latin typeface="Times New Roman" pitchFamily="18" charset="0"/>
              </a:rPr>
              <a:t>đoán</a:t>
            </a:r>
            <a:r>
              <a:rPr lang="en-US" sz="1800" dirty="0">
                <a:latin typeface="Times New Roman" pitchFamily="18" charset="0"/>
              </a:rPr>
              <a:t> </a:t>
            </a:r>
            <a:r>
              <a:rPr lang="en-US" sz="1800" dirty="0" err="1">
                <a:latin typeface="Times New Roman" pitchFamily="18" charset="0"/>
              </a:rPr>
              <a:t>thai</a:t>
            </a:r>
            <a:r>
              <a:rPr lang="en-US" sz="1800" dirty="0">
                <a:latin typeface="Times New Roman" pitchFamily="18" charset="0"/>
              </a:rPr>
              <a:t> </a:t>
            </a:r>
            <a:r>
              <a:rPr lang="en-US" sz="1800" dirty="0" err="1">
                <a:latin typeface="Times New Roman" pitchFamily="18" charset="0"/>
              </a:rPr>
              <a:t>không</a:t>
            </a:r>
            <a:r>
              <a:rPr lang="en-US" sz="1800" dirty="0">
                <a:latin typeface="Times New Roman" pitchFamily="18" charset="0"/>
              </a:rPr>
              <a:t> </a:t>
            </a:r>
            <a:r>
              <a:rPr lang="en-US" sz="1800" dirty="0" err="1">
                <a:latin typeface="Times New Roman" pitchFamily="18" charset="0"/>
              </a:rPr>
              <a:t>nhằm</a:t>
            </a:r>
            <a:r>
              <a:rPr lang="en-US" sz="1800" dirty="0">
                <a:latin typeface="Times New Roman" pitchFamily="18" charset="0"/>
              </a:rPr>
              <a:t> </a:t>
            </a:r>
            <a:r>
              <a:rPr lang="en-US" sz="1800" dirty="0" err="1">
                <a:latin typeface="Times New Roman" pitchFamily="18" charset="0"/>
              </a:rPr>
              <a:t>mục</a:t>
            </a:r>
            <a:r>
              <a:rPr lang="en-US" sz="1800" dirty="0">
                <a:latin typeface="Times New Roman" pitchFamily="18" charset="0"/>
              </a:rPr>
              <a:t> </a:t>
            </a:r>
            <a:r>
              <a:rPr lang="en-US" sz="1800" dirty="0" err="1">
                <a:latin typeface="Times New Roman" pitchFamily="18" charset="0"/>
              </a:rPr>
              <a:t>đích</a:t>
            </a:r>
            <a:r>
              <a:rPr lang="en-US" sz="1800" dirty="0">
                <a:latin typeface="Times New Roman" pitchFamily="18" charset="0"/>
              </a:rPr>
              <a:t> </a:t>
            </a:r>
            <a:r>
              <a:rPr lang="en-US" sz="1800" dirty="0" err="1">
                <a:latin typeface="Times New Roman" pitchFamily="18" charset="0"/>
              </a:rPr>
              <a:t>điều</a:t>
            </a:r>
            <a:r>
              <a:rPr lang="en-US" sz="1800" dirty="0">
                <a:latin typeface="Times New Roman" pitchFamily="18" charset="0"/>
              </a:rPr>
              <a:t> </a:t>
            </a:r>
            <a:r>
              <a:rPr lang="en-US" sz="1800" dirty="0" err="1">
                <a:latin typeface="Times New Roman" pitchFamily="18" charset="0"/>
              </a:rPr>
              <a:t>trị</a:t>
            </a:r>
            <a:r>
              <a:rPr lang="en-US" sz="1800" dirty="0">
                <a:latin typeface="Times New Roman" pitchFamily="18" charset="0"/>
              </a:rPr>
              <a:t>.</a:t>
            </a:r>
          </a:p>
          <a:p>
            <a:pPr algn="just">
              <a:lnSpc>
                <a:spcPct val="80000"/>
              </a:lnSpc>
              <a:buFontTx/>
              <a:buNone/>
            </a:pPr>
            <a:r>
              <a:rPr lang="en-US" sz="1800" dirty="0">
                <a:latin typeface="Times New Roman" pitchFamily="18" charset="0"/>
              </a:rPr>
              <a:t>		+ </a:t>
            </a:r>
            <a:r>
              <a:rPr lang="en-US" sz="1800" dirty="0" err="1">
                <a:latin typeface="Times New Roman" pitchFamily="18" charset="0"/>
              </a:rPr>
              <a:t>Sử</a:t>
            </a:r>
            <a:r>
              <a:rPr lang="en-US" sz="1800" dirty="0">
                <a:latin typeface="Times New Roman" pitchFamily="18" charset="0"/>
              </a:rPr>
              <a:t> </a:t>
            </a:r>
            <a:r>
              <a:rPr lang="en-US" sz="1800" dirty="0" err="1">
                <a:latin typeface="Times New Roman" pitchFamily="18" charset="0"/>
              </a:rPr>
              <a:t>dụng</a:t>
            </a:r>
            <a:r>
              <a:rPr lang="en-US" sz="1800" dirty="0">
                <a:latin typeface="Times New Roman" pitchFamily="18" charset="0"/>
              </a:rPr>
              <a:t> </a:t>
            </a:r>
            <a:r>
              <a:rPr lang="en-US" sz="1800" dirty="0" err="1">
                <a:latin typeface="Times New Roman" pitchFamily="18" charset="0"/>
              </a:rPr>
              <a:t>kỹ</a:t>
            </a:r>
            <a:r>
              <a:rPr lang="en-US" sz="1800" dirty="0">
                <a:latin typeface="Times New Roman" pitchFamily="18" charset="0"/>
              </a:rPr>
              <a:t> </a:t>
            </a:r>
            <a:r>
              <a:rPr lang="en-US" sz="1800" dirty="0" err="1">
                <a:latin typeface="Times New Roman" pitchFamily="18" charset="0"/>
              </a:rPr>
              <a:t>thuật</a:t>
            </a:r>
            <a:r>
              <a:rPr lang="en-US" sz="1800" dirty="0">
                <a:latin typeface="Times New Roman" pitchFamily="18" charset="0"/>
              </a:rPr>
              <a:t> </a:t>
            </a:r>
            <a:r>
              <a:rPr lang="en-US" sz="1800" dirty="0" err="1">
                <a:latin typeface="Times New Roman" pitchFamily="18" charset="0"/>
              </a:rPr>
              <a:t>hỗ</a:t>
            </a:r>
            <a:r>
              <a:rPr lang="en-US" sz="1800" dirty="0">
                <a:latin typeface="Times New Roman" pitchFamily="18" charset="0"/>
              </a:rPr>
              <a:t> </a:t>
            </a:r>
            <a:r>
              <a:rPr lang="en-US" sz="1800" dirty="0" err="1">
                <a:latin typeface="Times New Roman" pitchFamily="18" charset="0"/>
              </a:rPr>
              <a:t>trợ</a:t>
            </a:r>
            <a:r>
              <a:rPr lang="en-US" sz="1800" dirty="0">
                <a:latin typeface="Times New Roman" pitchFamily="18" charset="0"/>
              </a:rPr>
              <a:t> </a:t>
            </a:r>
            <a:r>
              <a:rPr lang="en-US" sz="1800" dirty="0" err="1">
                <a:latin typeface="Times New Roman" pitchFamily="18" charset="0"/>
              </a:rPr>
              <a:t>sinh</a:t>
            </a:r>
            <a:r>
              <a:rPr lang="en-US" sz="1800" dirty="0">
                <a:latin typeface="Times New Roman" pitchFamily="18" charset="0"/>
              </a:rPr>
              <a:t> </a:t>
            </a:r>
            <a:r>
              <a:rPr lang="en-US" sz="1800" dirty="0" err="1">
                <a:latin typeface="Times New Roman" pitchFamily="18" charset="0"/>
              </a:rPr>
              <a:t>sản</a:t>
            </a:r>
            <a:r>
              <a:rPr lang="en-US" sz="1800" dirty="0">
                <a:latin typeface="Times New Roman" pitchFamily="18" charset="0"/>
              </a:rPr>
              <a:t>, </a:t>
            </a:r>
            <a:r>
              <a:rPr lang="en-US" sz="1800" dirty="0" err="1">
                <a:latin typeface="Times New Roman" pitchFamily="18" charset="0"/>
              </a:rPr>
              <a:t>dịch</a:t>
            </a:r>
            <a:r>
              <a:rPr lang="en-US" sz="1800" dirty="0">
                <a:latin typeface="Times New Roman" pitchFamily="18" charset="0"/>
              </a:rPr>
              <a:t> </a:t>
            </a:r>
            <a:r>
              <a:rPr lang="en-US" sz="1800" dirty="0" err="1">
                <a:latin typeface="Times New Roman" pitchFamily="18" charset="0"/>
              </a:rPr>
              <a:t>vụ</a:t>
            </a:r>
            <a:r>
              <a:rPr lang="en-US" sz="1800" dirty="0">
                <a:latin typeface="Times New Roman" pitchFamily="18" charset="0"/>
              </a:rPr>
              <a:t> </a:t>
            </a:r>
            <a:r>
              <a:rPr lang="en-US" sz="1800" dirty="0" err="1">
                <a:latin typeface="Times New Roman" pitchFamily="18" charset="0"/>
              </a:rPr>
              <a:t>kế</a:t>
            </a:r>
            <a:r>
              <a:rPr lang="en-US" sz="1800" dirty="0">
                <a:latin typeface="Times New Roman" pitchFamily="18" charset="0"/>
              </a:rPr>
              <a:t> </a:t>
            </a:r>
            <a:r>
              <a:rPr lang="en-US" sz="1800" dirty="0" err="1">
                <a:latin typeface="Times New Roman" pitchFamily="18" charset="0"/>
              </a:rPr>
              <a:t>hoạch</a:t>
            </a:r>
            <a:r>
              <a:rPr lang="en-US" sz="1800" dirty="0">
                <a:latin typeface="Times New Roman" pitchFamily="18" charset="0"/>
              </a:rPr>
              <a:t> </a:t>
            </a:r>
            <a:r>
              <a:rPr lang="en-US" sz="1800" dirty="0" err="1">
                <a:latin typeface="Times New Roman" pitchFamily="18" charset="0"/>
              </a:rPr>
              <a:t>hóa</a:t>
            </a:r>
            <a:r>
              <a:rPr lang="en-US" sz="1800" dirty="0">
                <a:latin typeface="Times New Roman" pitchFamily="18" charset="0"/>
              </a:rPr>
              <a:t> </a:t>
            </a:r>
            <a:r>
              <a:rPr lang="en-US" sz="1800" dirty="0" err="1">
                <a:latin typeface="Times New Roman" pitchFamily="18" charset="0"/>
              </a:rPr>
              <a:t>gia</a:t>
            </a:r>
            <a:r>
              <a:rPr lang="en-US" sz="1800" dirty="0">
                <a:latin typeface="Times New Roman" pitchFamily="18" charset="0"/>
              </a:rPr>
              <a:t> </a:t>
            </a:r>
            <a:r>
              <a:rPr lang="en-US" sz="1800" dirty="0" err="1">
                <a:latin typeface="Times New Roman" pitchFamily="18" charset="0"/>
              </a:rPr>
              <a:t>đình</a:t>
            </a:r>
            <a:r>
              <a:rPr lang="en-US" sz="1800" dirty="0">
                <a:latin typeface="Times New Roman" pitchFamily="18" charset="0"/>
              </a:rPr>
              <a:t>, </a:t>
            </a:r>
            <a:r>
              <a:rPr lang="en-US" sz="1800" dirty="0" err="1">
                <a:latin typeface="Times New Roman" pitchFamily="18" charset="0"/>
              </a:rPr>
              <a:t>nạo</a:t>
            </a:r>
            <a:r>
              <a:rPr lang="en-US" sz="1800" dirty="0">
                <a:latin typeface="Times New Roman" pitchFamily="18" charset="0"/>
              </a:rPr>
              <a:t> </a:t>
            </a:r>
            <a:r>
              <a:rPr lang="en-US" sz="1800" dirty="0" err="1">
                <a:latin typeface="Times New Roman" pitchFamily="18" charset="0"/>
              </a:rPr>
              <a:t>hút</a:t>
            </a:r>
            <a:r>
              <a:rPr lang="en-US" sz="1800" dirty="0">
                <a:latin typeface="Times New Roman" pitchFamily="18" charset="0"/>
              </a:rPr>
              <a:t> </a:t>
            </a:r>
            <a:r>
              <a:rPr lang="en-US" sz="1800" dirty="0" err="1">
                <a:latin typeface="Times New Roman" pitchFamily="18" charset="0"/>
              </a:rPr>
              <a:t>thai</a:t>
            </a:r>
            <a:r>
              <a:rPr lang="en-US" sz="1800" dirty="0">
                <a:latin typeface="Times New Roman" pitchFamily="18" charset="0"/>
              </a:rPr>
              <a:t>, </a:t>
            </a:r>
            <a:r>
              <a:rPr lang="en-US" sz="1800" dirty="0" err="1">
                <a:latin typeface="Times New Roman" pitchFamily="18" charset="0"/>
              </a:rPr>
              <a:t>phá</a:t>
            </a:r>
            <a:r>
              <a:rPr lang="en-US" sz="1800" dirty="0">
                <a:latin typeface="Times New Roman" pitchFamily="18" charset="0"/>
              </a:rPr>
              <a:t> </a:t>
            </a:r>
            <a:r>
              <a:rPr lang="en-US" sz="1800" dirty="0" err="1">
                <a:latin typeface="Times New Roman" pitchFamily="18" charset="0"/>
              </a:rPr>
              <a:t>thai</a:t>
            </a:r>
            <a:r>
              <a:rPr lang="en-US" sz="1800" dirty="0">
                <a:latin typeface="Times New Roman" pitchFamily="18" charset="0"/>
              </a:rPr>
              <a:t>. </a:t>
            </a:r>
            <a:r>
              <a:rPr lang="en-US" sz="1800" dirty="0" err="1">
                <a:latin typeface="Times New Roman" pitchFamily="18" charset="0"/>
              </a:rPr>
              <a:t>Trừ</a:t>
            </a:r>
            <a:r>
              <a:rPr lang="en-US" sz="1800" dirty="0">
                <a:latin typeface="Times New Roman" pitchFamily="18" charset="0"/>
              </a:rPr>
              <a:t> </a:t>
            </a:r>
            <a:r>
              <a:rPr lang="en-US" sz="1800" dirty="0" err="1">
                <a:latin typeface="Times New Roman" pitchFamily="18" charset="0"/>
              </a:rPr>
              <a:t>trường</a:t>
            </a:r>
            <a:r>
              <a:rPr lang="en-US" sz="1800" dirty="0">
                <a:latin typeface="Times New Roman" pitchFamily="18" charset="0"/>
              </a:rPr>
              <a:t> </a:t>
            </a:r>
            <a:r>
              <a:rPr lang="en-US" sz="1800" dirty="0" err="1">
                <a:latin typeface="Times New Roman" pitchFamily="18" charset="0"/>
              </a:rPr>
              <a:t>hợp</a:t>
            </a:r>
            <a:r>
              <a:rPr lang="en-US" sz="1800" dirty="0">
                <a:latin typeface="Times New Roman" pitchFamily="18" charset="0"/>
              </a:rPr>
              <a:t> </a:t>
            </a:r>
            <a:r>
              <a:rPr lang="en-US" sz="1800" dirty="0" err="1">
                <a:latin typeface="Times New Roman" pitchFamily="18" charset="0"/>
              </a:rPr>
              <a:t>phải</a:t>
            </a:r>
            <a:r>
              <a:rPr lang="en-US" sz="1800" dirty="0">
                <a:latin typeface="Times New Roman" pitchFamily="18" charset="0"/>
              </a:rPr>
              <a:t> </a:t>
            </a:r>
            <a:r>
              <a:rPr lang="en-US" sz="1800" dirty="0" err="1">
                <a:latin typeface="Times New Roman" pitchFamily="18" charset="0"/>
              </a:rPr>
              <a:t>đình</a:t>
            </a:r>
            <a:r>
              <a:rPr lang="en-US" sz="1800" dirty="0">
                <a:latin typeface="Times New Roman" pitchFamily="18" charset="0"/>
              </a:rPr>
              <a:t> </a:t>
            </a:r>
            <a:r>
              <a:rPr lang="en-US" sz="1800" dirty="0" err="1">
                <a:latin typeface="Times New Roman" pitchFamily="18" charset="0"/>
              </a:rPr>
              <a:t>chỉ</a:t>
            </a:r>
            <a:r>
              <a:rPr lang="en-US" sz="1800" dirty="0">
                <a:latin typeface="Times New Roman" pitchFamily="18" charset="0"/>
              </a:rPr>
              <a:t> </a:t>
            </a:r>
            <a:r>
              <a:rPr lang="en-US" sz="1800" dirty="0" err="1">
                <a:latin typeface="Times New Roman" pitchFamily="18" charset="0"/>
              </a:rPr>
              <a:t>thai</a:t>
            </a:r>
            <a:r>
              <a:rPr lang="en-US" sz="1800" dirty="0">
                <a:latin typeface="Times New Roman" pitchFamily="18" charset="0"/>
              </a:rPr>
              <a:t> </a:t>
            </a:r>
            <a:r>
              <a:rPr lang="en-US" sz="1800" dirty="0" err="1">
                <a:latin typeface="Times New Roman" pitchFamily="18" charset="0"/>
              </a:rPr>
              <a:t>nghén</a:t>
            </a:r>
            <a:r>
              <a:rPr lang="en-US" sz="1800" dirty="0">
                <a:latin typeface="Times New Roman" pitchFamily="18" charset="0"/>
              </a:rPr>
              <a:t> do </a:t>
            </a:r>
            <a:r>
              <a:rPr lang="en-US" sz="1800" dirty="0" err="1">
                <a:latin typeface="Times New Roman" pitchFamily="18" charset="0"/>
              </a:rPr>
              <a:t>nguyên</a:t>
            </a:r>
            <a:r>
              <a:rPr lang="en-US" sz="1800" dirty="0">
                <a:latin typeface="Times New Roman" pitchFamily="18" charset="0"/>
              </a:rPr>
              <a:t> </a:t>
            </a:r>
            <a:r>
              <a:rPr lang="en-US" sz="1800" dirty="0" err="1">
                <a:latin typeface="Times New Roman" pitchFamily="18" charset="0"/>
              </a:rPr>
              <a:t>nhân</a:t>
            </a:r>
            <a:r>
              <a:rPr lang="en-US" sz="1800" dirty="0">
                <a:latin typeface="Times New Roman" pitchFamily="18" charset="0"/>
              </a:rPr>
              <a:t> </a:t>
            </a:r>
            <a:r>
              <a:rPr lang="en-US" sz="1800" dirty="0" err="1">
                <a:latin typeface="Times New Roman" pitchFamily="18" charset="0"/>
              </a:rPr>
              <a:t>bệnh</a:t>
            </a:r>
            <a:r>
              <a:rPr lang="en-US" sz="1800" dirty="0">
                <a:latin typeface="Times New Roman" pitchFamily="18" charset="0"/>
              </a:rPr>
              <a:t> </a:t>
            </a:r>
            <a:r>
              <a:rPr lang="en-US" sz="1800" dirty="0" err="1">
                <a:latin typeface="Times New Roman" pitchFamily="18" charset="0"/>
              </a:rPr>
              <a:t>lý</a:t>
            </a:r>
            <a:r>
              <a:rPr lang="en-US" sz="1800" dirty="0">
                <a:latin typeface="Times New Roman" pitchFamily="18" charset="0"/>
              </a:rPr>
              <a:t> </a:t>
            </a:r>
            <a:r>
              <a:rPr lang="en-US" sz="1800" dirty="0" err="1">
                <a:latin typeface="Times New Roman" pitchFamily="18" charset="0"/>
              </a:rPr>
              <a:t>của</a:t>
            </a:r>
            <a:r>
              <a:rPr lang="en-US" sz="1800" dirty="0">
                <a:latin typeface="Times New Roman" pitchFamily="18" charset="0"/>
              </a:rPr>
              <a:t> </a:t>
            </a:r>
            <a:r>
              <a:rPr lang="en-US" sz="1800" dirty="0" err="1">
                <a:latin typeface="Times New Roman" pitchFamily="18" charset="0"/>
              </a:rPr>
              <a:t>thai</a:t>
            </a:r>
            <a:r>
              <a:rPr lang="en-US" sz="1800" dirty="0">
                <a:latin typeface="Times New Roman" pitchFamily="18" charset="0"/>
              </a:rPr>
              <a:t> </a:t>
            </a:r>
            <a:r>
              <a:rPr lang="en-US" sz="1800" dirty="0" err="1">
                <a:latin typeface="Times New Roman" pitchFamily="18" charset="0"/>
              </a:rPr>
              <a:t>nhi</a:t>
            </a:r>
            <a:r>
              <a:rPr lang="en-US" sz="1800" dirty="0">
                <a:latin typeface="Times New Roman" pitchFamily="18" charset="0"/>
              </a:rPr>
              <a:t> hay </a:t>
            </a:r>
            <a:r>
              <a:rPr lang="en-US" sz="1800" dirty="0" err="1">
                <a:latin typeface="Times New Roman" pitchFamily="18" charset="0"/>
              </a:rPr>
              <a:t>của</a:t>
            </a:r>
            <a:r>
              <a:rPr lang="en-US" sz="1800" dirty="0">
                <a:latin typeface="Times New Roman" pitchFamily="18" charset="0"/>
              </a:rPr>
              <a:t> </a:t>
            </a:r>
            <a:r>
              <a:rPr lang="en-US" sz="1800" dirty="0" err="1">
                <a:latin typeface="Times New Roman" pitchFamily="18" charset="0"/>
              </a:rPr>
              <a:t>sản</a:t>
            </a:r>
            <a:r>
              <a:rPr lang="en-US" sz="1800" dirty="0">
                <a:latin typeface="Times New Roman" pitchFamily="18" charset="0"/>
              </a:rPr>
              <a:t> </a:t>
            </a:r>
            <a:r>
              <a:rPr lang="en-US" sz="1800" dirty="0" err="1">
                <a:latin typeface="Times New Roman" pitchFamily="18" charset="0"/>
              </a:rPr>
              <a:t>phụ</a:t>
            </a:r>
            <a:r>
              <a:rPr lang="en-US" sz="1800" dirty="0">
                <a:latin typeface="Times New Roman" pitchFamily="18" charset="0"/>
              </a:rPr>
              <a:t>.</a:t>
            </a:r>
          </a:p>
          <a:p>
            <a:pPr algn="just">
              <a:lnSpc>
                <a:spcPct val="80000"/>
              </a:lnSpc>
              <a:buFontTx/>
              <a:buNone/>
            </a:pPr>
            <a:r>
              <a:rPr lang="en-US" sz="1800" dirty="0">
                <a:latin typeface="Times New Roman" pitchFamily="18" charset="0"/>
              </a:rPr>
              <a:t>		+ </a:t>
            </a:r>
            <a:r>
              <a:rPr lang="en-US" sz="1800" dirty="0" err="1">
                <a:latin typeface="Times New Roman" pitchFamily="18" charset="0"/>
              </a:rPr>
              <a:t>Sử</a:t>
            </a:r>
            <a:r>
              <a:rPr lang="en-US" sz="1800" dirty="0">
                <a:latin typeface="Times New Roman" pitchFamily="18" charset="0"/>
              </a:rPr>
              <a:t> </a:t>
            </a:r>
            <a:r>
              <a:rPr lang="en-US" sz="1800" dirty="0" err="1">
                <a:latin typeface="Times New Roman" pitchFamily="18" charset="0"/>
              </a:rPr>
              <a:t>dụng</a:t>
            </a:r>
            <a:r>
              <a:rPr lang="en-US" sz="1800" dirty="0">
                <a:latin typeface="Times New Roman" pitchFamily="18" charset="0"/>
              </a:rPr>
              <a:t> </a:t>
            </a:r>
            <a:r>
              <a:rPr lang="en-US" sz="1800" dirty="0" err="1">
                <a:latin typeface="Times New Roman" pitchFamily="18" charset="0"/>
              </a:rPr>
              <a:t>dịch</a:t>
            </a:r>
            <a:r>
              <a:rPr lang="en-US" sz="1800" dirty="0">
                <a:latin typeface="Times New Roman" pitchFamily="18" charset="0"/>
              </a:rPr>
              <a:t> </a:t>
            </a:r>
            <a:r>
              <a:rPr lang="en-US" sz="1800" dirty="0" err="1">
                <a:latin typeface="Times New Roman" pitchFamily="18" charset="0"/>
              </a:rPr>
              <a:t>vụ</a:t>
            </a:r>
            <a:r>
              <a:rPr lang="en-US" sz="1800" dirty="0">
                <a:latin typeface="Times New Roman" pitchFamily="18" charset="0"/>
              </a:rPr>
              <a:t> </a:t>
            </a:r>
            <a:r>
              <a:rPr lang="en-US" sz="1800" dirty="0" err="1">
                <a:latin typeface="Times New Roman" pitchFamily="18" charset="0"/>
              </a:rPr>
              <a:t>thẩm</a:t>
            </a:r>
            <a:r>
              <a:rPr lang="en-US" sz="1800" dirty="0">
                <a:latin typeface="Times New Roman" pitchFamily="18" charset="0"/>
              </a:rPr>
              <a:t> </a:t>
            </a:r>
            <a:r>
              <a:rPr lang="en-US" sz="1800" dirty="0" err="1">
                <a:latin typeface="Times New Roman" pitchFamily="18" charset="0"/>
              </a:rPr>
              <a:t>mỹ</a:t>
            </a:r>
            <a:r>
              <a:rPr lang="en-US" sz="1800" dirty="0">
                <a:latin typeface="Times New Roman" pitchFamily="18" charset="0"/>
              </a:rPr>
              <a:t>.</a:t>
            </a:r>
          </a:p>
          <a:p>
            <a:pPr algn="just">
              <a:lnSpc>
                <a:spcPct val="80000"/>
              </a:lnSpc>
              <a:buFontTx/>
              <a:buNone/>
            </a:pPr>
            <a:r>
              <a:rPr lang="en-US" sz="1800" dirty="0">
                <a:latin typeface="Times New Roman" pitchFamily="18" charset="0"/>
              </a:rPr>
              <a:t>		+ </a:t>
            </a:r>
            <a:r>
              <a:rPr lang="en-US" sz="1800" dirty="0" err="1">
                <a:latin typeface="Times New Roman" pitchFamily="18" charset="0"/>
              </a:rPr>
              <a:t>Điều</a:t>
            </a:r>
            <a:r>
              <a:rPr lang="en-US" sz="1800" dirty="0">
                <a:latin typeface="Times New Roman" pitchFamily="18" charset="0"/>
              </a:rPr>
              <a:t> </a:t>
            </a:r>
            <a:r>
              <a:rPr lang="en-US" sz="1800" dirty="0" err="1">
                <a:latin typeface="Times New Roman" pitchFamily="18" charset="0"/>
              </a:rPr>
              <a:t>trị</a:t>
            </a:r>
            <a:r>
              <a:rPr lang="en-US" sz="1800" dirty="0">
                <a:latin typeface="Times New Roman" pitchFamily="18" charset="0"/>
              </a:rPr>
              <a:t> </a:t>
            </a:r>
            <a:r>
              <a:rPr lang="en-US" sz="1800" dirty="0" err="1">
                <a:latin typeface="Times New Roman" pitchFamily="18" charset="0"/>
              </a:rPr>
              <a:t>lác</a:t>
            </a:r>
            <a:r>
              <a:rPr lang="en-US" sz="1800" dirty="0">
                <a:latin typeface="Times New Roman" pitchFamily="18" charset="0"/>
              </a:rPr>
              <a:t>, </a:t>
            </a:r>
            <a:r>
              <a:rPr lang="en-US" sz="1800" dirty="0" err="1">
                <a:latin typeface="Times New Roman" pitchFamily="18" charset="0"/>
              </a:rPr>
              <a:t>cận</a:t>
            </a:r>
            <a:r>
              <a:rPr lang="en-US" sz="1800" dirty="0">
                <a:latin typeface="Times New Roman" pitchFamily="18" charset="0"/>
              </a:rPr>
              <a:t> </a:t>
            </a:r>
            <a:r>
              <a:rPr lang="en-US" sz="1800" dirty="0" err="1">
                <a:latin typeface="Times New Roman" pitchFamily="18" charset="0"/>
              </a:rPr>
              <a:t>thị</a:t>
            </a:r>
            <a:r>
              <a:rPr lang="en-US" sz="1800" dirty="0">
                <a:latin typeface="Times New Roman" pitchFamily="18" charset="0"/>
              </a:rPr>
              <a:t> </a:t>
            </a:r>
            <a:r>
              <a:rPr lang="en-US" sz="1800" dirty="0" err="1">
                <a:latin typeface="Times New Roman" pitchFamily="18" charset="0"/>
              </a:rPr>
              <a:t>và</a:t>
            </a:r>
            <a:r>
              <a:rPr lang="en-US" sz="1800" dirty="0">
                <a:latin typeface="Times New Roman" pitchFamily="18" charset="0"/>
              </a:rPr>
              <a:t> </a:t>
            </a:r>
            <a:r>
              <a:rPr lang="en-US" sz="1800" dirty="0" err="1">
                <a:latin typeface="Times New Roman" pitchFamily="18" charset="0"/>
              </a:rPr>
              <a:t>tật</a:t>
            </a:r>
            <a:r>
              <a:rPr lang="en-US" sz="1800" dirty="0">
                <a:latin typeface="Times New Roman" pitchFamily="18" charset="0"/>
              </a:rPr>
              <a:t> </a:t>
            </a:r>
            <a:r>
              <a:rPr lang="en-US" sz="1800" dirty="0" err="1">
                <a:latin typeface="Times New Roman" pitchFamily="18" charset="0"/>
              </a:rPr>
              <a:t>khúc</a:t>
            </a:r>
            <a:r>
              <a:rPr lang="en-US" sz="1800" dirty="0">
                <a:latin typeface="Times New Roman" pitchFamily="18" charset="0"/>
              </a:rPr>
              <a:t> </a:t>
            </a:r>
            <a:r>
              <a:rPr lang="en-US" sz="1800" dirty="0" err="1">
                <a:latin typeface="Times New Roman" pitchFamily="18" charset="0"/>
              </a:rPr>
              <a:t>xạ</a:t>
            </a:r>
            <a:r>
              <a:rPr lang="en-US" sz="1800" dirty="0">
                <a:latin typeface="Times New Roman" pitchFamily="18" charset="0"/>
              </a:rPr>
              <a:t> </a:t>
            </a:r>
            <a:r>
              <a:rPr lang="en-US" sz="1800" dirty="0" err="1">
                <a:latin typeface="Times New Roman" pitchFamily="18" charset="0"/>
              </a:rPr>
              <a:t>của</a:t>
            </a:r>
            <a:r>
              <a:rPr lang="en-US" sz="1800" dirty="0">
                <a:latin typeface="Times New Roman" pitchFamily="18" charset="0"/>
              </a:rPr>
              <a:t> </a:t>
            </a:r>
            <a:r>
              <a:rPr lang="en-US" sz="1800" dirty="0" err="1">
                <a:latin typeface="Times New Roman" pitchFamily="18" charset="0"/>
              </a:rPr>
              <a:t>mắt</a:t>
            </a:r>
            <a:r>
              <a:rPr lang="en-US" sz="1800" dirty="0">
                <a:latin typeface="Times New Roman" pitchFamily="18" charset="0"/>
              </a:rPr>
              <a:t>, </a:t>
            </a:r>
            <a:r>
              <a:rPr lang="en-US" sz="1800" dirty="0" err="1">
                <a:latin typeface="Times New Roman" pitchFamily="18" charset="0"/>
              </a:rPr>
              <a:t>trừ</a:t>
            </a:r>
            <a:r>
              <a:rPr lang="en-US" sz="1800" dirty="0">
                <a:latin typeface="Times New Roman" pitchFamily="18" charset="0"/>
              </a:rPr>
              <a:t>  </a:t>
            </a:r>
            <a:r>
              <a:rPr lang="en-US" sz="1800" dirty="0" err="1">
                <a:latin typeface="Times New Roman" pitchFamily="18" charset="0"/>
              </a:rPr>
              <a:t>trường</a:t>
            </a:r>
            <a:r>
              <a:rPr lang="en-US" sz="1800" dirty="0">
                <a:latin typeface="Times New Roman" pitchFamily="18" charset="0"/>
              </a:rPr>
              <a:t> </a:t>
            </a:r>
            <a:r>
              <a:rPr lang="en-US" sz="1800" dirty="0" err="1">
                <a:latin typeface="Times New Roman" pitchFamily="18" charset="0"/>
              </a:rPr>
              <a:t>hợp</a:t>
            </a:r>
            <a:r>
              <a:rPr lang="en-US" sz="1800" dirty="0">
                <a:latin typeface="Times New Roman" pitchFamily="18" charset="0"/>
              </a:rPr>
              <a:t> </a:t>
            </a:r>
            <a:r>
              <a:rPr lang="en-US" sz="1800" dirty="0" err="1">
                <a:latin typeface="Times New Roman" pitchFamily="18" charset="0"/>
              </a:rPr>
              <a:t>trẻ</a:t>
            </a:r>
            <a:r>
              <a:rPr lang="en-US" sz="1800" dirty="0">
                <a:latin typeface="Times New Roman" pitchFamily="18" charset="0"/>
              </a:rPr>
              <a:t> </a:t>
            </a:r>
            <a:r>
              <a:rPr lang="en-US" sz="1800" dirty="0" err="1">
                <a:latin typeface="Times New Roman" pitchFamily="18" charset="0"/>
              </a:rPr>
              <a:t>em</a:t>
            </a:r>
            <a:r>
              <a:rPr lang="en-US" sz="1800" dirty="0">
                <a:latin typeface="Times New Roman" pitchFamily="18" charset="0"/>
              </a:rPr>
              <a:t> </a:t>
            </a:r>
            <a:r>
              <a:rPr lang="en-US" sz="1800" dirty="0" err="1">
                <a:latin typeface="Times New Roman" pitchFamily="18" charset="0"/>
              </a:rPr>
              <a:t>dưới</a:t>
            </a:r>
            <a:r>
              <a:rPr lang="en-US" sz="1800" dirty="0">
                <a:latin typeface="Times New Roman" pitchFamily="18" charset="0"/>
              </a:rPr>
              <a:t> 6 </a:t>
            </a:r>
            <a:r>
              <a:rPr lang="en-US" sz="1800" dirty="0" err="1">
                <a:latin typeface="Times New Roman" pitchFamily="18" charset="0"/>
              </a:rPr>
              <a:t>tuổi</a:t>
            </a:r>
            <a:r>
              <a:rPr lang="en-US" sz="1800" dirty="0">
                <a:latin typeface="Times New Roman" pitchFamily="18" charset="0"/>
              </a:rPr>
              <a:t>.</a:t>
            </a:r>
          </a:p>
          <a:p>
            <a:pPr algn="just">
              <a:lnSpc>
                <a:spcPct val="80000"/>
              </a:lnSpc>
              <a:buFontTx/>
              <a:buNone/>
            </a:pPr>
            <a:r>
              <a:rPr lang="en-US" sz="1800" dirty="0">
                <a:latin typeface="Times New Roman" pitchFamily="18" charset="0"/>
              </a:rPr>
              <a:t>		+ </a:t>
            </a:r>
            <a:r>
              <a:rPr lang="en-US" sz="1800" dirty="0" err="1">
                <a:latin typeface="Times New Roman" pitchFamily="18" charset="0"/>
              </a:rPr>
              <a:t>Sử</a:t>
            </a:r>
            <a:r>
              <a:rPr lang="en-US" sz="1800" dirty="0">
                <a:latin typeface="Times New Roman" pitchFamily="18" charset="0"/>
              </a:rPr>
              <a:t> </a:t>
            </a:r>
            <a:r>
              <a:rPr lang="en-US" sz="1800" dirty="0" err="1">
                <a:latin typeface="Times New Roman" pitchFamily="18" charset="0"/>
              </a:rPr>
              <a:t>dụng</a:t>
            </a:r>
            <a:r>
              <a:rPr lang="en-US" sz="1800" dirty="0">
                <a:latin typeface="Times New Roman" pitchFamily="18" charset="0"/>
              </a:rPr>
              <a:t> </a:t>
            </a:r>
            <a:r>
              <a:rPr lang="en-US" sz="1800" dirty="0" err="1">
                <a:latin typeface="Times New Roman" pitchFamily="18" charset="0"/>
              </a:rPr>
              <a:t>vật</a:t>
            </a:r>
            <a:r>
              <a:rPr lang="en-US" sz="1800" dirty="0">
                <a:latin typeface="Times New Roman" pitchFamily="18" charset="0"/>
              </a:rPr>
              <a:t> </a:t>
            </a:r>
            <a:r>
              <a:rPr lang="en-US" sz="1800" dirty="0" err="1">
                <a:latin typeface="Times New Roman" pitchFamily="18" charset="0"/>
              </a:rPr>
              <a:t>tư</a:t>
            </a:r>
            <a:r>
              <a:rPr lang="en-US" sz="1800" dirty="0">
                <a:latin typeface="Times New Roman" pitchFamily="18" charset="0"/>
              </a:rPr>
              <a:t>  y </a:t>
            </a:r>
            <a:r>
              <a:rPr lang="en-US" sz="1800" dirty="0" err="1">
                <a:latin typeface="Times New Roman" pitchFamily="18" charset="0"/>
              </a:rPr>
              <a:t>tế</a:t>
            </a:r>
            <a:r>
              <a:rPr lang="en-US" sz="1800" dirty="0">
                <a:latin typeface="Times New Roman" pitchFamily="18" charset="0"/>
              </a:rPr>
              <a:t> </a:t>
            </a:r>
            <a:r>
              <a:rPr lang="en-US" sz="1800" dirty="0" err="1">
                <a:latin typeface="Times New Roman" pitchFamily="18" charset="0"/>
              </a:rPr>
              <a:t>thay</a:t>
            </a:r>
            <a:r>
              <a:rPr lang="en-US" sz="1800" dirty="0">
                <a:latin typeface="Times New Roman" pitchFamily="18" charset="0"/>
              </a:rPr>
              <a:t> </a:t>
            </a:r>
            <a:r>
              <a:rPr lang="en-US" sz="1800" dirty="0" err="1">
                <a:latin typeface="Times New Roman" pitchFamily="18" charset="0"/>
              </a:rPr>
              <a:t>thế</a:t>
            </a:r>
            <a:r>
              <a:rPr lang="en-US" sz="1800" dirty="0">
                <a:latin typeface="Times New Roman" pitchFamily="18" charset="0"/>
              </a:rPr>
              <a:t> </a:t>
            </a:r>
            <a:r>
              <a:rPr lang="en-US" sz="1800" dirty="0" err="1">
                <a:latin typeface="Times New Roman" pitchFamily="18" charset="0"/>
              </a:rPr>
              <a:t>bao</a:t>
            </a:r>
            <a:r>
              <a:rPr lang="en-US" sz="1800" dirty="0">
                <a:latin typeface="Times New Roman" pitchFamily="18" charset="0"/>
              </a:rPr>
              <a:t> </a:t>
            </a:r>
            <a:r>
              <a:rPr lang="en-US" sz="1800" dirty="0" err="1">
                <a:latin typeface="Times New Roman" pitchFamily="18" charset="0"/>
              </a:rPr>
              <a:t>gồm</a:t>
            </a:r>
            <a:r>
              <a:rPr lang="en-US" sz="1800" dirty="0">
                <a:latin typeface="Times New Roman" pitchFamily="18" charset="0"/>
              </a:rPr>
              <a:t>: </a:t>
            </a:r>
            <a:r>
              <a:rPr lang="en-US" sz="1800" dirty="0" err="1">
                <a:latin typeface="Times New Roman" pitchFamily="18" charset="0"/>
              </a:rPr>
              <a:t>chân</a:t>
            </a:r>
            <a:r>
              <a:rPr lang="en-US" sz="1800" dirty="0">
                <a:latin typeface="Times New Roman" pitchFamily="18" charset="0"/>
              </a:rPr>
              <a:t> </a:t>
            </a:r>
            <a:r>
              <a:rPr lang="en-US" sz="1800" dirty="0" err="1">
                <a:latin typeface="Times New Roman" pitchFamily="18" charset="0"/>
              </a:rPr>
              <a:t>tay</a:t>
            </a:r>
            <a:r>
              <a:rPr lang="en-US" sz="1800" dirty="0">
                <a:latin typeface="Times New Roman" pitchFamily="18" charset="0"/>
              </a:rPr>
              <a:t> </a:t>
            </a:r>
            <a:r>
              <a:rPr lang="en-US" sz="1800" dirty="0" err="1">
                <a:latin typeface="Times New Roman" pitchFamily="18" charset="0"/>
              </a:rPr>
              <a:t>giả</a:t>
            </a:r>
            <a:r>
              <a:rPr lang="en-US" sz="1800" dirty="0">
                <a:latin typeface="Times New Roman" pitchFamily="18" charset="0"/>
              </a:rPr>
              <a:t>, </a:t>
            </a:r>
            <a:r>
              <a:rPr lang="en-US" sz="1800" dirty="0" err="1">
                <a:latin typeface="Times New Roman" pitchFamily="18" charset="0"/>
              </a:rPr>
              <a:t>mắt</a:t>
            </a:r>
            <a:r>
              <a:rPr lang="en-US" sz="1800" dirty="0">
                <a:latin typeface="Times New Roman" pitchFamily="18" charset="0"/>
              </a:rPr>
              <a:t> </a:t>
            </a:r>
            <a:r>
              <a:rPr lang="en-US" sz="1800" dirty="0" err="1">
                <a:latin typeface="Times New Roman" pitchFamily="18" charset="0"/>
              </a:rPr>
              <a:t>giả</a:t>
            </a:r>
            <a:r>
              <a:rPr lang="en-US" sz="1800" dirty="0">
                <a:latin typeface="Times New Roman" pitchFamily="18" charset="0"/>
              </a:rPr>
              <a:t>, </a:t>
            </a:r>
            <a:r>
              <a:rPr lang="en-US" sz="1800" dirty="0" err="1">
                <a:latin typeface="Times New Roman" pitchFamily="18" charset="0"/>
              </a:rPr>
              <a:t>răng</a:t>
            </a:r>
            <a:r>
              <a:rPr lang="en-US" sz="1800" dirty="0">
                <a:latin typeface="Times New Roman" pitchFamily="18" charset="0"/>
              </a:rPr>
              <a:t> </a:t>
            </a:r>
            <a:r>
              <a:rPr lang="en-US" sz="1800" dirty="0" err="1">
                <a:latin typeface="Times New Roman" pitchFamily="18" charset="0"/>
              </a:rPr>
              <a:t>giả</a:t>
            </a:r>
            <a:r>
              <a:rPr lang="en-US" sz="1800" dirty="0">
                <a:latin typeface="Times New Roman" pitchFamily="18" charset="0"/>
              </a:rPr>
              <a:t>, </a:t>
            </a:r>
            <a:r>
              <a:rPr lang="en-US" sz="1800" dirty="0" err="1">
                <a:latin typeface="Times New Roman" pitchFamily="18" charset="0"/>
              </a:rPr>
              <a:t>kính</a:t>
            </a:r>
            <a:r>
              <a:rPr lang="en-US" sz="1800" dirty="0">
                <a:latin typeface="Times New Roman" pitchFamily="18" charset="0"/>
              </a:rPr>
              <a:t> </a:t>
            </a:r>
            <a:r>
              <a:rPr lang="en-US" sz="1800" dirty="0" err="1">
                <a:latin typeface="Times New Roman" pitchFamily="18" charset="0"/>
              </a:rPr>
              <a:t>mắt</a:t>
            </a:r>
            <a:r>
              <a:rPr lang="en-US" sz="1800" dirty="0">
                <a:latin typeface="Times New Roman" pitchFamily="18" charset="0"/>
              </a:rPr>
              <a:t>, </a:t>
            </a:r>
            <a:r>
              <a:rPr lang="en-US" sz="1800" dirty="0" err="1">
                <a:latin typeface="Times New Roman" pitchFamily="18" charset="0"/>
              </a:rPr>
              <a:t>máy</a:t>
            </a:r>
            <a:r>
              <a:rPr lang="en-US" sz="1800" dirty="0">
                <a:latin typeface="Times New Roman" pitchFamily="18" charset="0"/>
              </a:rPr>
              <a:t> </a:t>
            </a:r>
            <a:r>
              <a:rPr lang="en-US" sz="1800" dirty="0" err="1">
                <a:latin typeface="Times New Roman" pitchFamily="18" charset="0"/>
              </a:rPr>
              <a:t>trợ</a:t>
            </a:r>
            <a:r>
              <a:rPr lang="en-US" sz="1800" dirty="0">
                <a:latin typeface="Times New Roman" pitchFamily="18" charset="0"/>
              </a:rPr>
              <a:t> </a:t>
            </a:r>
            <a:r>
              <a:rPr lang="en-US" sz="1800" dirty="0" err="1">
                <a:latin typeface="Times New Roman" pitchFamily="18" charset="0"/>
              </a:rPr>
              <a:t>thính</a:t>
            </a:r>
            <a:r>
              <a:rPr lang="en-US" sz="1800" dirty="0">
                <a:latin typeface="Times New Roman" pitchFamily="18" charset="0"/>
              </a:rPr>
              <a:t>, </a:t>
            </a:r>
            <a:r>
              <a:rPr lang="en-US" sz="1800" dirty="0" err="1">
                <a:latin typeface="Times New Roman" pitchFamily="18" charset="0"/>
              </a:rPr>
              <a:t>phương</a:t>
            </a:r>
            <a:r>
              <a:rPr lang="en-US" sz="1800" dirty="0">
                <a:latin typeface="Times New Roman" pitchFamily="18" charset="0"/>
              </a:rPr>
              <a:t> </a:t>
            </a:r>
            <a:r>
              <a:rPr lang="en-US" sz="1800" dirty="0" err="1">
                <a:latin typeface="Times New Roman" pitchFamily="18" charset="0"/>
              </a:rPr>
              <a:t>tiện</a:t>
            </a:r>
            <a:r>
              <a:rPr lang="en-US" sz="1800" dirty="0">
                <a:latin typeface="Times New Roman" pitchFamily="18" charset="0"/>
              </a:rPr>
              <a:t> </a:t>
            </a:r>
            <a:r>
              <a:rPr lang="en-US" sz="1800" dirty="0" err="1">
                <a:latin typeface="Times New Roman" pitchFamily="18" charset="0"/>
              </a:rPr>
              <a:t>trợ</a:t>
            </a:r>
            <a:r>
              <a:rPr lang="en-US" sz="1800" dirty="0">
                <a:latin typeface="Times New Roman" pitchFamily="18" charset="0"/>
              </a:rPr>
              <a:t> </a:t>
            </a:r>
            <a:r>
              <a:rPr lang="en-US" sz="1800" dirty="0" err="1">
                <a:latin typeface="Times New Roman" pitchFamily="18" charset="0"/>
              </a:rPr>
              <a:t>giúp</a:t>
            </a:r>
            <a:r>
              <a:rPr lang="en-US" sz="1800" dirty="0">
                <a:latin typeface="Times New Roman" pitchFamily="18" charset="0"/>
              </a:rPr>
              <a:t> </a:t>
            </a:r>
            <a:r>
              <a:rPr lang="en-US" sz="1800" dirty="0" err="1">
                <a:latin typeface="Times New Roman" pitchFamily="18" charset="0"/>
              </a:rPr>
              <a:t>vận</a:t>
            </a:r>
            <a:r>
              <a:rPr lang="en-US" sz="1800" dirty="0">
                <a:latin typeface="Times New Roman" pitchFamily="18" charset="0"/>
              </a:rPr>
              <a:t> </a:t>
            </a:r>
            <a:r>
              <a:rPr lang="en-US" sz="1800" dirty="0" err="1">
                <a:latin typeface="Times New Roman" pitchFamily="18" charset="0"/>
              </a:rPr>
              <a:t>động</a:t>
            </a:r>
            <a:r>
              <a:rPr lang="en-US" sz="1800" dirty="0">
                <a:latin typeface="Times New Roman" pitchFamily="18" charset="0"/>
              </a:rPr>
              <a:t> </a:t>
            </a:r>
            <a:r>
              <a:rPr lang="en-US" sz="1800" dirty="0" err="1">
                <a:latin typeface="Times New Roman" pitchFamily="18" charset="0"/>
              </a:rPr>
              <a:t>trong</a:t>
            </a:r>
            <a:r>
              <a:rPr lang="en-US" sz="1800" dirty="0">
                <a:latin typeface="Times New Roman" pitchFamily="18" charset="0"/>
              </a:rPr>
              <a:t> </a:t>
            </a:r>
            <a:r>
              <a:rPr lang="en-US" sz="1800" dirty="0" err="1">
                <a:latin typeface="Times New Roman" pitchFamily="18" charset="0"/>
              </a:rPr>
              <a:t>khám</a:t>
            </a:r>
            <a:r>
              <a:rPr lang="en-US" sz="1800" dirty="0">
                <a:latin typeface="Times New Roman" pitchFamily="18" charset="0"/>
              </a:rPr>
              <a:t> </a:t>
            </a:r>
            <a:r>
              <a:rPr lang="en-US" sz="1800" dirty="0" err="1">
                <a:latin typeface="Times New Roman" pitchFamily="18" charset="0"/>
              </a:rPr>
              <a:t>bệnh</a:t>
            </a:r>
            <a:r>
              <a:rPr lang="en-US" sz="1800" dirty="0">
                <a:latin typeface="Times New Roman" pitchFamily="18" charset="0"/>
              </a:rPr>
              <a:t>, </a:t>
            </a:r>
            <a:r>
              <a:rPr lang="en-US" sz="1800" dirty="0" err="1">
                <a:latin typeface="Times New Roman" pitchFamily="18" charset="0"/>
              </a:rPr>
              <a:t>chữa</a:t>
            </a:r>
            <a:r>
              <a:rPr lang="en-US" sz="1800" dirty="0">
                <a:latin typeface="Times New Roman" pitchFamily="18" charset="0"/>
              </a:rPr>
              <a:t> </a:t>
            </a:r>
            <a:r>
              <a:rPr lang="en-US" sz="1800" dirty="0" err="1">
                <a:latin typeface="Times New Roman" pitchFamily="18" charset="0"/>
              </a:rPr>
              <a:t>bệnh</a:t>
            </a:r>
            <a:r>
              <a:rPr lang="en-US" sz="1800" dirty="0">
                <a:latin typeface="Times New Roman" pitchFamily="18" charset="0"/>
              </a:rPr>
              <a:t> </a:t>
            </a:r>
            <a:r>
              <a:rPr lang="en-US" sz="1800" dirty="0" err="1">
                <a:latin typeface="Times New Roman" pitchFamily="18" charset="0"/>
              </a:rPr>
              <a:t>và</a:t>
            </a:r>
            <a:r>
              <a:rPr lang="en-US" sz="1800" dirty="0">
                <a:latin typeface="Times New Roman" pitchFamily="18" charset="0"/>
              </a:rPr>
              <a:t> </a:t>
            </a:r>
            <a:r>
              <a:rPr lang="en-US" sz="1800" dirty="0" err="1">
                <a:latin typeface="Times New Roman" pitchFamily="18" charset="0"/>
              </a:rPr>
              <a:t>phục</a:t>
            </a:r>
            <a:r>
              <a:rPr lang="en-US" sz="1800" dirty="0">
                <a:latin typeface="Times New Roman" pitchFamily="18" charset="0"/>
              </a:rPr>
              <a:t> </a:t>
            </a:r>
            <a:r>
              <a:rPr lang="en-US" sz="1800" dirty="0" err="1">
                <a:latin typeface="Times New Roman" pitchFamily="18" charset="0"/>
              </a:rPr>
              <a:t>hồi</a:t>
            </a:r>
            <a:r>
              <a:rPr lang="en-US" sz="1800" dirty="0">
                <a:latin typeface="Times New Roman" pitchFamily="18" charset="0"/>
              </a:rPr>
              <a:t> </a:t>
            </a:r>
            <a:r>
              <a:rPr lang="en-US" sz="1800" dirty="0" err="1">
                <a:latin typeface="Times New Roman" pitchFamily="18" charset="0"/>
              </a:rPr>
              <a:t>chức</a:t>
            </a:r>
            <a:r>
              <a:rPr lang="en-US" sz="1800" dirty="0">
                <a:latin typeface="Times New Roman" pitchFamily="18" charset="0"/>
              </a:rPr>
              <a:t> </a:t>
            </a:r>
            <a:r>
              <a:rPr lang="en-US" sz="1800" dirty="0" err="1">
                <a:latin typeface="Times New Roman" pitchFamily="18" charset="0"/>
              </a:rPr>
              <a:t>năng</a:t>
            </a:r>
            <a:r>
              <a:rPr lang="en-US" sz="1800" dirty="0">
                <a:latin typeface="Times New Roman" pitchFamily="18" charset="0"/>
              </a:rPr>
              <a:t>.</a:t>
            </a:r>
          </a:p>
          <a:p>
            <a:pPr algn="just">
              <a:lnSpc>
                <a:spcPct val="80000"/>
              </a:lnSpc>
              <a:buFontTx/>
              <a:buNone/>
            </a:pPr>
            <a:endParaRPr lang="en-US" sz="20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3" name="Rectangle 3"/>
          <p:cNvSpPr>
            <a:spLocks noGrp="1" noChangeArrowheads="1"/>
          </p:cNvSpPr>
          <p:nvPr>
            <p:ph type="body" idx="1"/>
          </p:nvPr>
        </p:nvSpPr>
        <p:spPr>
          <a:xfrm>
            <a:off x="406400" y="304800"/>
            <a:ext cx="7324725" cy="4187825"/>
          </a:xfrm>
        </p:spPr>
        <p:txBody>
          <a:bodyPr/>
          <a:lstStyle/>
          <a:p>
            <a:pPr>
              <a:buFontTx/>
              <a:buNone/>
            </a:pPr>
            <a:r>
              <a:rPr lang="en-US" sz="1800" dirty="0">
                <a:latin typeface="Times New Roman" pitchFamily="18" charset="0"/>
              </a:rPr>
              <a:t>	</a:t>
            </a:r>
            <a:r>
              <a:rPr lang="en-US" sz="1800" dirty="0" smtClean="0">
                <a:latin typeface="Times New Roman" pitchFamily="18" charset="0"/>
              </a:rPr>
              <a:t>+ </a:t>
            </a:r>
            <a:r>
              <a:rPr lang="en-US" sz="1800" dirty="0" err="1">
                <a:latin typeface="Times New Roman" pitchFamily="18" charset="0"/>
              </a:rPr>
              <a:t>Khám</a:t>
            </a:r>
            <a:r>
              <a:rPr lang="en-US" sz="1800" dirty="0">
                <a:latin typeface="Times New Roman" pitchFamily="18" charset="0"/>
              </a:rPr>
              <a:t> </a:t>
            </a:r>
            <a:r>
              <a:rPr lang="en-US" sz="1800" dirty="0" err="1">
                <a:latin typeface="Times New Roman" pitchFamily="18" charset="0"/>
              </a:rPr>
              <a:t>bệnh</a:t>
            </a:r>
            <a:r>
              <a:rPr lang="en-US" sz="1800" dirty="0">
                <a:latin typeface="Times New Roman" pitchFamily="18" charset="0"/>
              </a:rPr>
              <a:t>, </a:t>
            </a:r>
            <a:r>
              <a:rPr lang="en-US" sz="1800" dirty="0" err="1">
                <a:latin typeface="Times New Roman" pitchFamily="18" charset="0"/>
              </a:rPr>
              <a:t>chữa</a:t>
            </a:r>
            <a:r>
              <a:rPr lang="en-US" sz="1800" dirty="0">
                <a:latin typeface="Times New Roman" pitchFamily="18" charset="0"/>
              </a:rPr>
              <a:t> </a:t>
            </a:r>
            <a:r>
              <a:rPr lang="en-US" sz="1800" dirty="0" err="1">
                <a:latin typeface="Times New Roman" pitchFamily="18" charset="0"/>
              </a:rPr>
              <a:t>bệnh</a:t>
            </a:r>
            <a:r>
              <a:rPr lang="en-US" sz="1800" dirty="0">
                <a:latin typeface="Times New Roman" pitchFamily="18" charset="0"/>
              </a:rPr>
              <a:t> </a:t>
            </a:r>
            <a:r>
              <a:rPr lang="en-US" sz="1800" dirty="0" err="1">
                <a:latin typeface="Times New Roman" pitchFamily="18" charset="0"/>
              </a:rPr>
              <a:t>phục</a:t>
            </a:r>
            <a:r>
              <a:rPr lang="en-US" sz="1800" dirty="0">
                <a:latin typeface="Times New Roman" pitchFamily="18" charset="0"/>
              </a:rPr>
              <a:t> </a:t>
            </a:r>
            <a:r>
              <a:rPr lang="en-US" sz="1800" dirty="0" err="1">
                <a:latin typeface="Times New Roman" pitchFamily="18" charset="0"/>
              </a:rPr>
              <a:t>hồi</a:t>
            </a:r>
            <a:r>
              <a:rPr lang="en-US" sz="1800" dirty="0">
                <a:latin typeface="Times New Roman" pitchFamily="18" charset="0"/>
              </a:rPr>
              <a:t> </a:t>
            </a:r>
            <a:r>
              <a:rPr lang="en-US" sz="1800" dirty="0" err="1">
                <a:latin typeface="Times New Roman" pitchFamily="18" charset="0"/>
              </a:rPr>
              <a:t>chức</a:t>
            </a:r>
            <a:r>
              <a:rPr lang="en-US" sz="1800" dirty="0">
                <a:latin typeface="Times New Roman" pitchFamily="18" charset="0"/>
              </a:rPr>
              <a:t> </a:t>
            </a:r>
            <a:r>
              <a:rPr lang="en-US" sz="1800" dirty="0" err="1">
                <a:latin typeface="Times New Roman" pitchFamily="18" charset="0"/>
              </a:rPr>
              <a:t>năng</a:t>
            </a:r>
            <a:r>
              <a:rPr lang="en-US" sz="1800" dirty="0">
                <a:latin typeface="Times New Roman" pitchFamily="18" charset="0"/>
              </a:rPr>
              <a:t> </a:t>
            </a:r>
            <a:r>
              <a:rPr lang="en-US" sz="1800" dirty="0" err="1">
                <a:latin typeface="Times New Roman" pitchFamily="18" charset="0"/>
              </a:rPr>
              <a:t>trong</a:t>
            </a:r>
            <a:r>
              <a:rPr lang="en-US" sz="1800" dirty="0">
                <a:latin typeface="Times New Roman" pitchFamily="18" charset="0"/>
              </a:rPr>
              <a:t> </a:t>
            </a:r>
            <a:r>
              <a:rPr lang="en-US" sz="1800" dirty="0" err="1">
                <a:latin typeface="Times New Roman" pitchFamily="18" charset="0"/>
              </a:rPr>
              <a:t>trường</a:t>
            </a:r>
            <a:r>
              <a:rPr lang="en-US" sz="1800" dirty="0">
                <a:latin typeface="Times New Roman" pitchFamily="18" charset="0"/>
              </a:rPr>
              <a:t> </a:t>
            </a:r>
            <a:r>
              <a:rPr lang="en-US" sz="1800" dirty="0" err="1">
                <a:latin typeface="Times New Roman" pitchFamily="18" charset="0"/>
              </a:rPr>
              <a:t>hợp</a:t>
            </a:r>
            <a:r>
              <a:rPr lang="en-US" sz="1800" dirty="0">
                <a:latin typeface="Times New Roman" pitchFamily="18" charset="0"/>
              </a:rPr>
              <a:t> </a:t>
            </a:r>
            <a:r>
              <a:rPr lang="en-US" sz="1800" dirty="0" err="1">
                <a:latin typeface="Times New Roman" pitchFamily="18" charset="0"/>
              </a:rPr>
              <a:t>thảm</a:t>
            </a:r>
            <a:r>
              <a:rPr lang="en-US" sz="1800" dirty="0">
                <a:latin typeface="Times New Roman" pitchFamily="18" charset="0"/>
              </a:rPr>
              <a:t> </a:t>
            </a:r>
            <a:r>
              <a:rPr lang="en-US" sz="1800" dirty="0" err="1">
                <a:latin typeface="Times New Roman" pitchFamily="18" charset="0"/>
              </a:rPr>
              <a:t>hoạ</a:t>
            </a:r>
            <a:r>
              <a:rPr lang="en-US" sz="1800" dirty="0">
                <a:latin typeface="Times New Roman" pitchFamily="18" charset="0"/>
              </a:rPr>
              <a:t>.</a:t>
            </a:r>
          </a:p>
          <a:p>
            <a:pPr>
              <a:buFontTx/>
              <a:buNone/>
            </a:pPr>
            <a:r>
              <a:rPr lang="en-US" sz="1800" dirty="0">
                <a:latin typeface="Times New Roman" pitchFamily="18" charset="0"/>
              </a:rPr>
              <a:t>	</a:t>
            </a:r>
            <a:r>
              <a:rPr lang="en-US" sz="1800" dirty="0" smtClean="0">
                <a:latin typeface="Times New Roman" pitchFamily="18" charset="0"/>
              </a:rPr>
              <a:t>+ </a:t>
            </a:r>
            <a:r>
              <a:rPr lang="en-US" sz="1800" dirty="0" err="1">
                <a:latin typeface="Times New Roman" pitchFamily="18" charset="0"/>
              </a:rPr>
              <a:t>Khám</a:t>
            </a:r>
            <a:r>
              <a:rPr lang="en-US" sz="1800" dirty="0">
                <a:latin typeface="Times New Roman" pitchFamily="18" charset="0"/>
              </a:rPr>
              <a:t> </a:t>
            </a:r>
            <a:r>
              <a:rPr lang="en-US" sz="1800" dirty="0" err="1">
                <a:latin typeface="Times New Roman" pitchFamily="18" charset="0"/>
              </a:rPr>
              <a:t>bệnh</a:t>
            </a:r>
            <a:r>
              <a:rPr lang="en-US" sz="1800" dirty="0">
                <a:latin typeface="Times New Roman" pitchFamily="18" charset="0"/>
              </a:rPr>
              <a:t>, </a:t>
            </a:r>
            <a:r>
              <a:rPr lang="en-US" sz="1800" dirty="0" err="1">
                <a:latin typeface="Times New Roman" pitchFamily="18" charset="0"/>
              </a:rPr>
              <a:t>chữa</a:t>
            </a:r>
            <a:r>
              <a:rPr lang="en-US" sz="1800" dirty="0">
                <a:latin typeface="Times New Roman" pitchFamily="18" charset="0"/>
              </a:rPr>
              <a:t> </a:t>
            </a:r>
            <a:r>
              <a:rPr lang="en-US" sz="1800" dirty="0" err="1">
                <a:latin typeface="Times New Roman" pitchFamily="18" charset="0"/>
              </a:rPr>
              <a:t>bệnh</a:t>
            </a:r>
            <a:r>
              <a:rPr lang="en-US" sz="1800" dirty="0">
                <a:latin typeface="Times New Roman" pitchFamily="18" charset="0"/>
              </a:rPr>
              <a:t> </a:t>
            </a:r>
            <a:r>
              <a:rPr lang="en-US" sz="1800" dirty="0" err="1">
                <a:latin typeface="Times New Roman" pitchFamily="18" charset="0"/>
              </a:rPr>
              <a:t>nghiện</a:t>
            </a:r>
            <a:r>
              <a:rPr lang="en-US" sz="1800" dirty="0">
                <a:latin typeface="Times New Roman" pitchFamily="18" charset="0"/>
              </a:rPr>
              <a:t> ma </a:t>
            </a:r>
            <a:r>
              <a:rPr lang="en-US" sz="1800" dirty="0" err="1">
                <a:latin typeface="Times New Roman" pitchFamily="18" charset="0"/>
              </a:rPr>
              <a:t>túy</a:t>
            </a:r>
            <a:r>
              <a:rPr lang="en-US" sz="1800" dirty="0">
                <a:latin typeface="Times New Roman" pitchFamily="18" charset="0"/>
              </a:rPr>
              <a:t>, </a:t>
            </a:r>
            <a:r>
              <a:rPr lang="en-US" sz="1800" dirty="0" err="1">
                <a:latin typeface="Times New Roman" pitchFamily="18" charset="0"/>
              </a:rPr>
              <a:t>nghiện</a:t>
            </a:r>
            <a:r>
              <a:rPr lang="en-US" sz="1800" dirty="0">
                <a:latin typeface="Times New Roman" pitchFamily="18" charset="0"/>
              </a:rPr>
              <a:t> </a:t>
            </a:r>
            <a:r>
              <a:rPr lang="en-US" sz="1800" dirty="0" err="1">
                <a:latin typeface="Times New Roman" pitchFamily="18" charset="0"/>
              </a:rPr>
              <a:t>rượu</a:t>
            </a:r>
            <a:r>
              <a:rPr lang="en-US" sz="1800" dirty="0">
                <a:latin typeface="Times New Roman" pitchFamily="18" charset="0"/>
              </a:rPr>
              <a:t>, </a:t>
            </a:r>
            <a:r>
              <a:rPr lang="en-US" sz="1800" dirty="0" err="1">
                <a:latin typeface="Times New Roman" pitchFamily="18" charset="0"/>
              </a:rPr>
              <a:t>chất</a:t>
            </a:r>
            <a:r>
              <a:rPr lang="en-US" sz="1800" dirty="0">
                <a:latin typeface="Times New Roman" pitchFamily="18" charset="0"/>
              </a:rPr>
              <a:t> </a:t>
            </a:r>
            <a:r>
              <a:rPr lang="en-US" sz="1800" dirty="0" err="1">
                <a:latin typeface="Times New Roman" pitchFamily="18" charset="0"/>
              </a:rPr>
              <a:t>gây</a:t>
            </a:r>
            <a:r>
              <a:rPr lang="en-US" sz="1800" dirty="0">
                <a:latin typeface="Times New Roman" pitchFamily="18" charset="0"/>
              </a:rPr>
              <a:t> </a:t>
            </a:r>
            <a:r>
              <a:rPr lang="en-US" sz="1800" dirty="0" err="1">
                <a:latin typeface="Times New Roman" pitchFamily="18" charset="0"/>
              </a:rPr>
              <a:t>nghiện</a:t>
            </a:r>
            <a:r>
              <a:rPr lang="en-US" sz="1800" dirty="0">
                <a:latin typeface="Times New Roman" pitchFamily="18" charset="0"/>
              </a:rPr>
              <a:t> </a:t>
            </a:r>
            <a:r>
              <a:rPr lang="en-US" sz="1800" dirty="0" err="1">
                <a:latin typeface="Times New Roman" pitchFamily="18" charset="0"/>
              </a:rPr>
              <a:t>khác</a:t>
            </a:r>
            <a:r>
              <a:rPr lang="en-US" sz="1800" dirty="0">
                <a:latin typeface="Times New Roman" pitchFamily="18" charset="0"/>
              </a:rPr>
              <a:t>.</a:t>
            </a:r>
          </a:p>
          <a:p>
            <a:pPr>
              <a:buFontTx/>
              <a:buNone/>
            </a:pPr>
            <a:r>
              <a:rPr lang="en-US" sz="1800" dirty="0">
                <a:latin typeface="Times New Roman" pitchFamily="18" charset="0"/>
              </a:rPr>
              <a:t>	</a:t>
            </a:r>
            <a:r>
              <a:rPr lang="en-US" sz="1800" dirty="0" smtClean="0">
                <a:latin typeface="Times New Roman" pitchFamily="18" charset="0"/>
              </a:rPr>
              <a:t>+ </a:t>
            </a:r>
            <a:r>
              <a:rPr lang="en-US" sz="1800" dirty="0" err="1">
                <a:latin typeface="Times New Roman" pitchFamily="18" charset="0"/>
              </a:rPr>
              <a:t>Giám</a:t>
            </a:r>
            <a:r>
              <a:rPr lang="en-US" sz="1800" dirty="0">
                <a:latin typeface="Times New Roman" pitchFamily="18" charset="0"/>
              </a:rPr>
              <a:t> </a:t>
            </a:r>
            <a:r>
              <a:rPr lang="en-US" sz="1800" dirty="0" err="1">
                <a:latin typeface="Times New Roman" pitchFamily="18" charset="0"/>
              </a:rPr>
              <a:t>định</a:t>
            </a:r>
            <a:r>
              <a:rPr lang="en-US" sz="1800" dirty="0">
                <a:latin typeface="Times New Roman" pitchFamily="18" charset="0"/>
              </a:rPr>
              <a:t> y </a:t>
            </a:r>
            <a:r>
              <a:rPr lang="en-US" sz="1800" dirty="0" err="1">
                <a:latin typeface="Times New Roman" pitchFamily="18" charset="0"/>
              </a:rPr>
              <a:t>khoa</a:t>
            </a:r>
            <a:r>
              <a:rPr lang="en-US" sz="1800" dirty="0">
                <a:latin typeface="Times New Roman" pitchFamily="18" charset="0"/>
              </a:rPr>
              <a:t>, </a:t>
            </a:r>
            <a:r>
              <a:rPr lang="en-US" sz="1800" dirty="0" err="1">
                <a:latin typeface="Times New Roman" pitchFamily="18" charset="0"/>
              </a:rPr>
              <a:t>giám</a:t>
            </a:r>
            <a:r>
              <a:rPr lang="en-US" sz="1800" dirty="0">
                <a:latin typeface="Times New Roman" pitchFamily="18" charset="0"/>
              </a:rPr>
              <a:t> </a:t>
            </a:r>
            <a:r>
              <a:rPr lang="en-US" sz="1800" dirty="0" err="1">
                <a:latin typeface="Times New Roman" pitchFamily="18" charset="0"/>
              </a:rPr>
              <a:t>định</a:t>
            </a:r>
            <a:r>
              <a:rPr lang="en-US" sz="1800" dirty="0">
                <a:latin typeface="Times New Roman" pitchFamily="18" charset="0"/>
              </a:rPr>
              <a:t> </a:t>
            </a:r>
            <a:r>
              <a:rPr lang="en-US" sz="1800" dirty="0" err="1">
                <a:latin typeface="Times New Roman" pitchFamily="18" charset="0"/>
              </a:rPr>
              <a:t>pháp</a:t>
            </a:r>
            <a:r>
              <a:rPr lang="en-US" sz="1800" dirty="0">
                <a:latin typeface="Times New Roman" pitchFamily="18" charset="0"/>
              </a:rPr>
              <a:t> y, </a:t>
            </a:r>
            <a:r>
              <a:rPr lang="en-US" sz="1800" dirty="0" err="1">
                <a:latin typeface="Times New Roman" pitchFamily="18" charset="0"/>
              </a:rPr>
              <a:t>giám</a:t>
            </a:r>
            <a:r>
              <a:rPr lang="en-US" sz="1800" dirty="0">
                <a:latin typeface="Times New Roman" pitchFamily="18" charset="0"/>
              </a:rPr>
              <a:t> </a:t>
            </a:r>
            <a:r>
              <a:rPr lang="en-US" sz="1800" dirty="0" err="1">
                <a:latin typeface="Times New Roman" pitchFamily="18" charset="0"/>
              </a:rPr>
              <a:t>định</a:t>
            </a:r>
            <a:r>
              <a:rPr lang="en-US" sz="1800" dirty="0">
                <a:latin typeface="Times New Roman" pitchFamily="18" charset="0"/>
              </a:rPr>
              <a:t> </a:t>
            </a:r>
            <a:r>
              <a:rPr lang="en-US" sz="1800" dirty="0" err="1">
                <a:latin typeface="Times New Roman" pitchFamily="18" charset="0"/>
              </a:rPr>
              <a:t>pháp</a:t>
            </a:r>
            <a:r>
              <a:rPr lang="en-US" sz="1800" dirty="0">
                <a:latin typeface="Times New Roman" pitchFamily="18" charset="0"/>
              </a:rPr>
              <a:t> y </a:t>
            </a:r>
            <a:r>
              <a:rPr lang="en-US" sz="1800" dirty="0" err="1">
                <a:latin typeface="Times New Roman" pitchFamily="18" charset="0"/>
              </a:rPr>
              <a:t>tâm</a:t>
            </a:r>
            <a:r>
              <a:rPr lang="en-US" sz="1800" dirty="0">
                <a:latin typeface="Times New Roman" pitchFamily="18" charset="0"/>
              </a:rPr>
              <a:t> </a:t>
            </a:r>
            <a:r>
              <a:rPr lang="en-US" sz="1800" dirty="0" err="1">
                <a:latin typeface="Times New Roman" pitchFamily="18" charset="0"/>
              </a:rPr>
              <a:t>thần</a:t>
            </a:r>
            <a:r>
              <a:rPr lang="en-US" sz="1800" dirty="0">
                <a:latin typeface="Times New Roman" pitchFamily="18" charset="0"/>
              </a:rPr>
              <a:t>.</a:t>
            </a:r>
          </a:p>
          <a:p>
            <a:pPr>
              <a:buFontTx/>
              <a:buNone/>
            </a:pPr>
            <a:r>
              <a:rPr lang="en-US" sz="1800" dirty="0">
                <a:latin typeface="Times New Roman" pitchFamily="18" charset="0"/>
              </a:rPr>
              <a:t>	</a:t>
            </a:r>
            <a:r>
              <a:rPr lang="en-US" sz="1800" dirty="0" smtClean="0">
                <a:latin typeface="Times New Roman" pitchFamily="18" charset="0"/>
              </a:rPr>
              <a:t>+ </a:t>
            </a:r>
            <a:r>
              <a:rPr lang="en-US" sz="1800" dirty="0" err="1">
                <a:latin typeface="Times New Roman" pitchFamily="18" charset="0"/>
              </a:rPr>
              <a:t>tham</a:t>
            </a:r>
            <a:r>
              <a:rPr lang="en-US" sz="1800" dirty="0">
                <a:latin typeface="Times New Roman" pitchFamily="18" charset="0"/>
              </a:rPr>
              <a:t> </a:t>
            </a:r>
            <a:r>
              <a:rPr lang="en-US" sz="1800" dirty="0" err="1">
                <a:latin typeface="Times New Roman" pitchFamily="18" charset="0"/>
              </a:rPr>
              <a:t>gia</a:t>
            </a:r>
            <a:r>
              <a:rPr lang="en-US" sz="1800" dirty="0">
                <a:latin typeface="Times New Roman" pitchFamily="18" charset="0"/>
              </a:rPr>
              <a:t> </a:t>
            </a:r>
            <a:r>
              <a:rPr lang="en-US" sz="1800" dirty="0" err="1">
                <a:latin typeface="Times New Roman" pitchFamily="18" charset="0"/>
              </a:rPr>
              <a:t>thử</a:t>
            </a:r>
            <a:r>
              <a:rPr lang="en-US" sz="1800" dirty="0">
                <a:latin typeface="Times New Roman" pitchFamily="18" charset="0"/>
              </a:rPr>
              <a:t> </a:t>
            </a:r>
            <a:r>
              <a:rPr lang="en-US" sz="1800" dirty="0" err="1">
                <a:latin typeface="Times New Roman" pitchFamily="18" charset="0"/>
              </a:rPr>
              <a:t>nghiệm</a:t>
            </a:r>
            <a:r>
              <a:rPr lang="en-US" sz="1800" dirty="0">
                <a:latin typeface="Times New Roman" pitchFamily="18" charset="0"/>
              </a:rPr>
              <a:t> </a:t>
            </a:r>
            <a:r>
              <a:rPr lang="en-US" sz="1800" dirty="0" err="1">
                <a:latin typeface="Times New Roman" pitchFamily="18" charset="0"/>
              </a:rPr>
              <a:t>lâm</a:t>
            </a:r>
            <a:r>
              <a:rPr lang="en-US" sz="1800" dirty="0">
                <a:latin typeface="Times New Roman" pitchFamily="18" charset="0"/>
              </a:rPr>
              <a:t> </a:t>
            </a:r>
            <a:r>
              <a:rPr lang="en-US" sz="1800" dirty="0" err="1">
                <a:latin typeface="Times New Roman" pitchFamily="18" charset="0"/>
              </a:rPr>
              <a:t>sàng</a:t>
            </a:r>
            <a:r>
              <a:rPr lang="en-US" sz="1800" dirty="0">
                <a:latin typeface="Times New Roman" pitchFamily="18" charset="0"/>
              </a:rPr>
              <a:t>, </a:t>
            </a:r>
            <a:r>
              <a:rPr lang="en-US" sz="1800" dirty="0" err="1">
                <a:latin typeface="Times New Roman" pitchFamily="18" charset="0"/>
              </a:rPr>
              <a:t>nghiên</a:t>
            </a:r>
            <a:r>
              <a:rPr lang="en-US" sz="1800" dirty="0">
                <a:latin typeface="Times New Roman" pitchFamily="18" charset="0"/>
              </a:rPr>
              <a:t> </a:t>
            </a:r>
            <a:r>
              <a:rPr lang="en-US" sz="1800" dirty="0" err="1">
                <a:latin typeface="Times New Roman" pitchFamily="18" charset="0"/>
              </a:rPr>
              <a:t>cứu</a:t>
            </a:r>
            <a:r>
              <a:rPr lang="en-US" sz="1800" dirty="0">
                <a:latin typeface="Times New Roman" pitchFamily="18" charset="0"/>
              </a:rPr>
              <a:t> </a:t>
            </a:r>
            <a:r>
              <a:rPr lang="en-US" sz="1800" dirty="0" err="1">
                <a:latin typeface="Times New Roman" pitchFamily="18" charset="0"/>
              </a:rPr>
              <a:t>khoa</a:t>
            </a:r>
            <a:r>
              <a:rPr lang="en-US" sz="1800" dirty="0">
                <a:latin typeface="Times New Roman" pitchFamily="18" charset="0"/>
              </a:rPr>
              <a:t> </a:t>
            </a:r>
            <a:r>
              <a:rPr lang="en-US" sz="1800" dirty="0" err="1">
                <a:latin typeface="Times New Roman" pitchFamily="18" charset="0"/>
              </a:rPr>
              <a:t>học</a:t>
            </a:r>
            <a:r>
              <a:rPr lang="en-US" sz="1800" dirty="0">
                <a:latin typeface="Times New Roman" pitchFamily="18" charset="0"/>
              </a:rPr>
              <a:t>.</a:t>
            </a:r>
          </a:p>
          <a:p>
            <a:pPr>
              <a:buFontTx/>
              <a:buNone/>
            </a:pPr>
            <a:endParaRPr lang="en-US" sz="1800" dirty="0">
              <a:latin typeface="Times New Roman" pitchFamily="18" charset="0"/>
            </a:endParaRPr>
          </a:p>
          <a:p>
            <a:pPr>
              <a:buFontTx/>
              <a:buNone/>
            </a:pPr>
            <a:r>
              <a:rPr lang="en-US" sz="1800" dirty="0">
                <a:latin typeface="Times New Roman" pitchFamily="18" charset="0"/>
              </a:rPr>
              <a:t>	</a:t>
            </a:r>
          </a:p>
          <a:p>
            <a:endParaRPr lang="en-US" sz="1800"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752475" rtl="0" eaLnBrk="1" fontAlgn="base" latinLnBrk="0" hangingPunct="1">
          <a:lnSpc>
            <a:spcPct val="100000"/>
          </a:lnSpc>
          <a:spcBef>
            <a:spcPct val="0"/>
          </a:spcBef>
          <a:spcAft>
            <a:spcPct val="0"/>
          </a:spcAft>
          <a:buClrTx/>
          <a:buSzTx/>
          <a:buFontTx/>
          <a:buNone/>
          <a:tabLst/>
          <a:defRPr kumimoji="0" lang="en-US" sz="15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752475" rtl="0" eaLnBrk="1" fontAlgn="base" latinLnBrk="0" hangingPunct="1">
          <a:lnSpc>
            <a:spcPct val="100000"/>
          </a:lnSpc>
          <a:spcBef>
            <a:spcPct val="0"/>
          </a:spcBef>
          <a:spcAft>
            <a:spcPct val="0"/>
          </a:spcAft>
          <a:buClrTx/>
          <a:buSzTx/>
          <a:buFontTx/>
          <a:buNone/>
          <a:tabLst/>
          <a:defRPr kumimoji="0" lang="en-US" sz="1500" b="0"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858</TotalTime>
  <Words>2075</Words>
  <Application>Microsoft Office PowerPoint</Application>
  <PresentationFormat>Custom</PresentationFormat>
  <Paragraphs>476</Paragraphs>
  <Slides>44</Slides>
  <Notes>38</Notes>
  <HiddenSlides>0</HiddenSlides>
  <MMClips>0</MMClips>
  <ScaleCrop>false</ScaleCrop>
  <HeadingPairs>
    <vt:vector size="4" baseType="variant">
      <vt:variant>
        <vt:lpstr>Theme</vt:lpstr>
      </vt:variant>
      <vt:variant>
        <vt:i4>1</vt:i4>
      </vt:variant>
      <vt:variant>
        <vt:lpstr>Slide Titles</vt:lpstr>
      </vt:variant>
      <vt:variant>
        <vt:i4>44</vt:i4>
      </vt:variant>
    </vt:vector>
  </HeadingPairs>
  <TitlesOfParts>
    <vt:vector size="45" baseType="lpstr">
      <vt:lpstr>Default Design</vt:lpstr>
      <vt:lpstr> I. TRẠM Y TẾ TRƯỜNG ĐẠI HỌC SƯ PHẠM HÀ NỘI 2</vt:lpstr>
      <vt:lpstr>Slide 2</vt:lpstr>
      <vt:lpstr>Slide 3</vt:lpstr>
      <vt:lpstr>Slide 4</vt:lpstr>
      <vt:lpstr>Slide 5</vt:lpstr>
      <vt:lpstr>Slide 6</vt:lpstr>
      <vt:lpstr>Slide 7</vt:lpstr>
      <vt:lpstr>Slide 8</vt:lpstr>
      <vt:lpstr>Slide 9</vt:lpstr>
      <vt:lpstr>Câu hỏi</vt:lpstr>
      <vt:lpstr>II. MA TÚY</vt:lpstr>
      <vt:lpstr>Slide 12</vt:lpstr>
      <vt:lpstr>Slide 13</vt:lpstr>
      <vt:lpstr>Slide 14</vt:lpstr>
      <vt:lpstr>Slide 15</vt:lpstr>
      <vt:lpstr>Slide 16</vt:lpstr>
      <vt:lpstr>Slide 17</vt:lpstr>
      <vt:lpstr>Slide 18</vt:lpstr>
      <vt:lpstr>Slide 19</vt:lpstr>
      <vt:lpstr>Slide 20</vt:lpstr>
      <vt:lpstr>Câu hỏi</vt:lpstr>
      <vt:lpstr>Slide 22</vt:lpstr>
      <vt:lpstr>Slide 23</vt:lpstr>
      <vt:lpstr>Slide 24</vt:lpstr>
      <vt:lpstr>Slide 25</vt:lpstr>
      <vt:lpstr>Slide 26</vt:lpstr>
      <vt:lpstr>Slide 27</vt:lpstr>
      <vt:lpstr>Slide 28</vt:lpstr>
      <vt:lpstr>Slide 29</vt:lpstr>
      <vt:lpstr>III. HIV</vt:lpstr>
      <vt:lpstr>Slide 31</vt:lpstr>
      <vt:lpstr>Slide 32</vt:lpstr>
      <vt:lpstr>Slide 33</vt:lpstr>
      <vt:lpstr>Slide 34</vt:lpstr>
      <vt:lpstr>Slide 35</vt:lpstr>
      <vt:lpstr>Câu hỏi</vt:lpstr>
      <vt:lpstr>Slide 37</vt:lpstr>
      <vt:lpstr>Slide 38</vt:lpstr>
      <vt:lpstr>Slide 39</vt:lpstr>
      <vt:lpstr>Slide 40</vt:lpstr>
      <vt:lpstr>Câu hỏi Quyền và nghĩa vụ của người tham gia bảo hiểm y tế?</vt:lpstr>
      <vt:lpstr>Slide 42</vt:lpstr>
      <vt:lpstr>Slide 43</vt:lpstr>
      <vt:lpstr>Slide 44</vt:lpstr>
    </vt:vector>
  </TitlesOfParts>
  <Company>&lt;arabianhorse&gt;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TRẠM Y TẾ TRƯỜNG ĐẠI HỌC SƯ PHẠM HÀ NỘI 2</dc:title>
  <dc:creator>Smart</dc:creator>
  <cp:lastModifiedBy>TramYte</cp:lastModifiedBy>
  <cp:revision>163</cp:revision>
  <dcterms:created xsi:type="dcterms:W3CDTF">2015-09-07T09:00:43Z</dcterms:created>
  <dcterms:modified xsi:type="dcterms:W3CDTF">2019-08-12T01:06:06Z</dcterms:modified>
</cp:coreProperties>
</file>